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7" r:id="rId3"/>
    <p:sldId id="266" r:id="rId4"/>
    <p:sldId id="269" r:id="rId5"/>
    <p:sldId id="270" r:id="rId6"/>
    <p:sldId id="280" r:id="rId7"/>
    <p:sldId id="1705" r:id="rId8"/>
    <p:sldId id="281" r:id="rId9"/>
    <p:sldId id="279" r:id="rId10"/>
    <p:sldId id="276" r:id="rId11"/>
    <p:sldId id="271" r:id="rId12"/>
    <p:sldId id="272" r:id="rId13"/>
    <p:sldId id="1707" r:id="rId14"/>
    <p:sldId id="1708" r:id="rId15"/>
    <p:sldId id="1709" r:id="rId16"/>
    <p:sldId id="1710" r:id="rId17"/>
    <p:sldId id="1711" r:id="rId18"/>
    <p:sldId id="1706" r:id="rId19"/>
    <p:sldId id="277" r:id="rId20"/>
    <p:sldId id="273" r:id="rId21"/>
    <p:sldId id="1713" r:id="rId22"/>
    <p:sldId id="1714" r:id="rId23"/>
    <p:sldId id="1712" r:id="rId24"/>
    <p:sldId id="274" r:id="rId25"/>
    <p:sldId id="278" r:id="rId26"/>
    <p:sldId id="275" r:id="rId27"/>
    <p:sldId id="1716" r:id="rId28"/>
    <p:sldId id="1717" r:id="rId29"/>
    <p:sldId id="1718" r:id="rId30"/>
    <p:sldId id="1715" r:id="rId31"/>
    <p:sldId id="268" r:id="rId32"/>
    <p:sldId id="261" r:id="rId33"/>
    <p:sldId id="306" r:id="rId34"/>
    <p:sldId id="259" r:id="rId35"/>
    <p:sldId id="260" r:id="rId36"/>
    <p:sldId id="1700" r:id="rId37"/>
    <p:sldId id="1701" r:id="rId38"/>
    <p:sldId id="1702" r:id="rId39"/>
    <p:sldId id="1703" r:id="rId40"/>
    <p:sldId id="1704" r:id="rId41"/>
    <p:sldId id="171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354"/>
    <a:srgbClr val="2E294E"/>
    <a:srgbClr val="FFBF38"/>
    <a:srgbClr val="C5D86D"/>
    <a:srgbClr val="363636"/>
    <a:srgbClr val="D93844"/>
    <a:srgbClr val="B05099"/>
    <a:srgbClr val="C783B7"/>
    <a:srgbClr val="FFFFFF"/>
    <a:srgbClr val="6EC3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0" autoAdjust="0"/>
    <p:restoredTop sz="96182" autoAdjust="0"/>
  </p:normalViewPr>
  <p:slideViewPr>
    <p:cSldViewPr snapToGrid="0">
      <p:cViewPr>
        <p:scale>
          <a:sx n="50" d="100"/>
          <a:sy n="50" d="100"/>
        </p:scale>
        <p:origin x="1974" y="118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8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47"/>
          <p:cNvSpPr>
            <a:spLocks/>
          </p:cNvSpPr>
          <p:nvPr userDrawn="1"/>
        </p:nvSpPr>
        <p:spPr bwMode="auto">
          <a:xfrm>
            <a:off x="-1588" y="4826208"/>
            <a:ext cx="12206288" cy="2449512"/>
          </a:xfrm>
          <a:custGeom>
            <a:avLst/>
            <a:gdLst>
              <a:gd name="T0" fmla="*/ 7689 w 7689"/>
              <a:gd name="T1" fmla="*/ 1543 h 1543"/>
              <a:gd name="T2" fmla="*/ 7689 w 7689"/>
              <a:gd name="T3" fmla="*/ 1485 h 1543"/>
              <a:gd name="T4" fmla="*/ 4821 w 7689"/>
              <a:gd name="T5" fmla="*/ 568 h 1543"/>
              <a:gd name="T6" fmla="*/ 3065 w 7689"/>
              <a:gd name="T7" fmla="*/ 0 h 1543"/>
              <a:gd name="T8" fmla="*/ 582 w 7689"/>
              <a:gd name="T9" fmla="*/ 597 h 1543"/>
              <a:gd name="T10" fmla="*/ 0 w 7689"/>
              <a:gd name="T11" fmla="*/ 717 h 1543"/>
              <a:gd name="T12" fmla="*/ 0 w 7689"/>
              <a:gd name="T13" fmla="*/ 1543 h 1543"/>
              <a:gd name="T14" fmla="*/ 7689 w 7689"/>
              <a:gd name="T15" fmla="*/ 1543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9" h="1543">
                <a:moveTo>
                  <a:pt x="7689" y="1543"/>
                </a:moveTo>
                <a:lnTo>
                  <a:pt x="7689" y="1485"/>
                </a:lnTo>
                <a:lnTo>
                  <a:pt x="4821" y="568"/>
                </a:lnTo>
                <a:lnTo>
                  <a:pt x="3065" y="0"/>
                </a:lnTo>
                <a:lnTo>
                  <a:pt x="582" y="597"/>
                </a:lnTo>
                <a:lnTo>
                  <a:pt x="0" y="717"/>
                </a:lnTo>
                <a:lnTo>
                  <a:pt x="0" y="1543"/>
                </a:lnTo>
                <a:lnTo>
                  <a:pt x="7689" y="1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861" name="Rectangle 119"/>
          <p:cNvSpPr>
            <a:spLocks noChangeArrowheads="1"/>
          </p:cNvSpPr>
          <p:nvPr userDrawn="1"/>
        </p:nvSpPr>
        <p:spPr bwMode="auto">
          <a:xfrm>
            <a:off x="0" y="0"/>
            <a:ext cx="12191999" cy="6861183"/>
          </a:xfrm>
          <a:prstGeom prst="rect">
            <a:avLst/>
          </a:prstGeom>
          <a:solidFill>
            <a:srgbClr val="FFBF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3765418" y="2361661"/>
            <a:ext cx="4927940" cy="587056"/>
          </a:xfrm>
        </p:spPr>
        <p:txBody>
          <a:bodyPr anchor="ctr" anchorCtr="1">
            <a:normAutofit/>
          </a:bodyPr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rgbClr val="181354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  <a:p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771560" y="1143176"/>
            <a:ext cx="4927941" cy="1184782"/>
          </a:xfrm>
        </p:spPr>
        <p:txBody>
          <a:bodyPr anchor="ctr" anchorCtr="1">
            <a:normAutofit/>
          </a:bodyPr>
          <a:lstStyle>
            <a:lvl1pPr algn="l">
              <a:defRPr sz="4000">
                <a:solidFill>
                  <a:srgbClr val="181354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771561" y="3283679"/>
            <a:ext cx="4927940" cy="296271"/>
          </a:xfrm>
        </p:spPr>
        <p:txBody>
          <a:bodyPr vert="horz" anchor="ctr" anchorCtr="1">
            <a:noAutofit/>
          </a:bodyPr>
          <a:lstStyle>
            <a:lvl1pPr marL="0" indent="0" algn="ctr">
              <a:buNone/>
              <a:defRPr sz="1500" b="0">
                <a:solidFill>
                  <a:srgbClr val="181354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771560" y="3587958"/>
            <a:ext cx="4927940" cy="296271"/>
          </a:xfrm>
        </p:spPr>
        <p:txBody>
          <a:bodyPr vert="horz" anchor="ctr" anchorCtr="1">
            <a:noAutofit/>
          </a:bodyPr>
          <a:lstStyle>
            <a:lvl1pPr marL="0" indent="0" algn="ctr">
              <a:buNone/>
              <a:defRPr sz="1500" b="0">
                <a:solidFill>
                  <a:srgbClr val="181354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3839638" y="4149155"/>
            <a:ext cx="4532130" cy="1028570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3836713" y="3362325"/>
            <a:ext cx="4535055" cy="759110"/>
          </a:xfrm>
        </p:spPr>
        <p:txBody>
          <a:bodyPr anchor="b" anchorCtr="1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0407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Rectangle 119"/>
          <p:cNvSpPr>
            <a:spLocks noChangeArrowheads="1"/>
          </p:cNvSpPr>
          <p:nvPr userDrawn="1"/>
        </p:nvSpPr>
        <p:spPr bwMode="auto">
          <a:xfrm>
            <a:off x="0" y="0"/>
            <a:ext cx="12191999" cy="6861183"/>
          </a:xfrm>
          <a:prstGeom prst="rect">
            <a:avLst/>
          </a:prstGeom>
          <a:solidFill>
            <a:srgbClr val="FFBF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2888342" y="3651168"/>
            <a:ext cx="6415316" cy="575418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2888342" y="4519893"/>
            <a:ext cx="641531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2888342" y="4835527"/>
            <a:ext cx="641531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image" Target="../media/image6.jpeg"/><Relationship Id="rId5" Type="http://schemas.openxmlformats.org/officeDocument/2006/relationships/image" Target="../media/image1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副标题 57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571" name="标题 570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sp>
        <p:nvSpPr>
          <p:cNvPr id="573" name="文本占位符 57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574" name="文本占位符 57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63500" y="1986628"/>
            <a:ext cx="11702019" cy="4874555"/>
            <a:chOff x="63500" y="1986628"/>
            <a:chExt cx="11702019" cy="4874555"/>
          </a:xfrm>
        </p:grpSpPr>
        <p:sp>
          <p:nvSpPr>
            <p:cNvPr id="7" name="任意多边形 258">
              <a:extLst>
                <a:ext uri="{FF2B5EF4-FFF2-40B4-BE49-F238E27FC236}">
                  <a16:creationId xmlns:a16="http://schemas.microsoft.com/office/drawing/2014/main" xmlns="" id="{CC46BD63-0E75-4842-BE45-F2436BDFE4EE}"/>
                </a:ext>
              </a:extLst>
            </p:cNvPr>
            <p:cNvSpPr/>
            <p:nvPr userDrawn="1"/>
          </p:nvSpPr>
          <p:spPr>
            <a:xfrm>
              <a:off x="1290638" y="4401586"/>
              <a:ext cx="10474881" cy="2459597"/>
            </a:xfrm>
            <a:custGeom>
              <a:avLst/>
              <a:gdLst>
                <a:gd name="connsiteX0" fmla="*/ 4797863 w 11301067"/>
                <a:gd name="connsiteY0" fmla="*/ 0 h 2770188"/>
                <a:gd name="connsiteX1" fmla="*/ 7965505 w 11301067"/>
                <a:gd name="connsiteY1" fmla="*/ 978629 h 2770188"/>
                <a:gd name="connsiteX2" fmla="*/ 10192635 w 11301067"/>
                <a:gd name="connsiteY2" fmla="*/ 2043607 h 2770188"/>
                <a:gd name="connsiteX3" fmla="*/ 11197365 w 11301067"/>
                <a:gd name="connsiteY3" fmla="*/ 2587684 h 2770188"/>
                <a:gd name="connsiteX4" fmla="*/ 11301067 w 11301067"/>
                <a:gd name="connsiteY4" fmla="*/ 2770188 h 2770188"/>
                <a:gd name="connsiteX5" fmla="*/ 84319 w 11301067"/>
                <a:gd name="connsiteY5" fmla="*/ 2770188 h 2770188"/>
                <a:gd name="connsiteX6" fmla="*/ 104052 w 11301067"/>
                <a:gd name="connsiteY6" fmla="*/ 2692395 h 2770188"/>
                <a:gd name="connsiteX7" fmla="*/ 200645 w 11301067"/>
                <a:gd name="connsiteY7" fmla="*/ 921062 h 2770188"/>
                <a:gd name="connsiteX8" fmla="*/ 2247197 w 11301067"/>
                <a:gd name="connsiteY8" fmla="*/ 525293 h 2770188"/>
                <a:gd name="connsiteX9" fmla="*/ 4797863 w 11301067"/>
                <a:gd name="connsiteY9" fmla="*/ 0 h 277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01067" h="2770188">
                  <a:moveTo>
                    <a:pt x="4797863" y="0"/>
                  </a:moveTo>
                  <a:cubicBezTo>
                    <a:pt x="6182296" y="0"/>
                    <a:pt x="7137855" y="402965"/>
                    <a:pt x="7965505" y="978629"/>
                  </a:cubicBezTo>
                  <a:cubicBezTo>
                    <a:pt x="8898492" y="1633446"/>
                    <a:pt x="9319841" y="2043607"/>
                    <a:pt x="10192635" y="2043607"/>
                  </a:cubicBezTo>
                  <a:cubicBezTo>
                    <a:pt x="10672296" y="2043607"/>
                    <a:pt x="10988836" y="2272692"/>
                    <a:pt x="11197365" y="2587684"/>
                  </a:cubicBezTo>
                  <a:lnTo>
                    <a:pt x="11301067" y="2770188"/>
                  </a:lnTo>
                  <a:lnTo>
                    <a:pt x="84319" y="2770188"/>
                  </a:lnTo>
                  <a:lnTo>
                    <a:pt x="104052" y="2692395"/>
                  </a:lnTo>
                  <a:cubicBezTo>
                    <a:pt x="209698" y="2107919"/>
                    <a:pt x="-247038" y="1525509"/>
                    <a:pt x="200645" y="921062"/>
                  </a:cubicBezTo>
                  <a:cubicBezTo>
                    <a:pt x="667138" y="287832"/>
                    <a:pt x="1509836" y="525293"/>
                    <a:pt x="2247197" y="525293"/>
                  </a:cubicBezTo>
                  <a:cubicBezTo>
                    <a:pt x="3089895" y="525293"/>
                    <a:pt x="3594009" y="0"/>
                    <a:pt x="4797863" y="0"/>
                  </a:cubicBezTo>
                  <a:close/>
                </a:path>
              </a:pathLst>
            </a:custGeom>
            <a:solidFill>
              <a:srgbClr val="181354">
                <a:alpha val="4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64452" y="4063206"/>
              <a:ext cx="11301067" cy="2770188"/>
            </a:xfrm>
            <a:custGeom>
              <a:avLst/>
              <a:gdLst>
                <a:gd name="connsiteX0" fmla="*/ 4797863 w 11301067"/>
                <a:gd name="connsiteY0" fmla="*/ 0 h 2770188"/>
                <a:gd name="connsiteX1" fmla="*/ 7965505 w 11301067"/>
                <a:gd name="connsiteY1" fmla="*/ 978629 h 2770188"/>
                <a:gd name="connsiteX2" fmla="*/ 10192635 w 11301067"/>
                <a:gd name="connsiteY2" fmla="*/ 2043607 h 2770188"/>
                <a:gd name="connsiteX3" fmla="*/ 11197365 w 11301067"/>
                <a:gd name="connsiteY3" fmla="*/ 2587684 h 2770188"/>
                <a:gd name="connsiteX4" fmla="*/ 11301067 w 11301067"/>
                <a:gd name="connsiteY4" fmla="*/ 2770188 h 2770188"/>
                <a:gd name="connsiteX5" fmla="*/ 84319 w 11301067"/>
                <a:gd name="connsiteY5" fmla="*/ 2770188 h 2770188"/>
                <a:gd name="connsiteX6" fmla="*/ 104052 w 11301067"/>
                <a:gd name="connsiteY6" fmla="*/ 2692395 h 2770188"/>
                <a:gd name="connsiteX7" fmla="*/ 200645 w 11301067"/>
                <a:gd name="connsiteY7" fmla="*/ 921062 h 2770188"/>
                <a:gd name="connsiteX8" fmla="*/ 2247197 w 11301067"/>
                <a:gd name="connsiteY8" fmla="*/ 525293 h 2770188"/>
                <a:gd name="connsiteX9" fmla="*/ 4797863 w 11301067"/>
                <a:gd name="connsiteY9" fmla="*/ 0 h 277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01067" h="2770188">
                  <a:moveTo>
                    <a:pt x="4797863" y="0"/>
                  </a:moveTo>
                  <a:cubicBezTo>
                    <a:pt x="6182296" y="0"/>
                    <a:pt x="7137855" y="402965"/>
                    <a:pt x="7965505" y="978629"/>
                  </a:cubicBezTo>
                  <a:cubicBezTo>
                    <a:pt x="8898492" y="1633446"/>
                    <a:pt x="9319841" y="2043607"/>
                    <a:pt x="10192635" y="2043607"/>
                  </a:cubicBezTo>
                  <a:cubicBezTo>
                    <a:pt x="10672296" y="2043607"/>
                    <a:pt x="10988836" y="2272692"/>
                    <a:pt x="11197365" y="2587684"/>
                  </a:cubicBezTo>
                  <a:lnTo>
                    <a:pt x="11301067" y="2770188"/>
                  </a:lnTo>
                  <a:lnTo>
                    <a:pt x="84319" y="2770188"/>
                  </a:lnTo>
                  <a:lnTo>
                    <a:pt x="104052" y="2692395"/>
                  </a:lnTo>
                  <a:cubicBezTo>
                    <a:pt x="209698" y="2107919"/>
                    <a:pt x="-247038" y="1525509"/>
                    <a:pt x="200645" y="921062"/>
                  </a:cubicBezTo>
                  <a:cubicBezTo>
                    <a:pt x="667138" y="287832"/>
                    <a:pt x="1509836" y="525293"/>
                    <a:pt x="2247197" y="525293"/>
                  </a:cubicBezTo>
                  <a:cubicBezTo>
                    <a:pt x="3089895" y="525293"/>
                    <a:pt x="3594009" y="0"/>
                    <a:pt x="4797863" y="0"/>
                  </a:cubicBezTo>
                  <a:close/>
                </a:path>
              </a:pathLst>
            </a:custGeom>
            <a:solidFill>
              <a:srgbClr val="181354">
                <a:alpha val="7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270000" y="3059113"/>
              <a:ext cx="760413" cy="2332037"/>
            </a:xfrm>
            <a:custGeom>
              <a:avLst/>
              <a:gdLst>
                <a:gd name="T0" fmla="*/ 38 w 106"/>
                <a:gd name="T1" fmla="*/ 194 h 324"/>
                <a:gd name="T2" fmla="*/ 53 w 106"/>
                <a:gd name="T3" fmla="*/ 181 h 324"/>
                <a:gd name="T4" fmla="*/ 53 w 106"/>
                <a:gd name="T5" fmla="*/ 181 h 324"/>
                <a:gd name="T6" fmla="*/ 53 w 106"/>
                <a:gd name="T7" fmla="*/ 181 h 324"/>
                <a:gd name="T8" fmla="*/ 67 w 106"/>
                <a:gd name="T9" fmla="*/ 194 h 324"/>
                <a:gd name="T10" fmla="*/ 84 w 106"/>
                <a:gd name="T11" fmla="*/ 324 h 324"/>
                <a:gd name="T12" fmla="*/ 106 w 106"/>
                <a:gd name="T13" fmla="*/ 324 h 324"/>
                <a:gd name="T14" fmla="*/ 66 w 106"/>
                <a:gd name="T15" fmla="*/ 0 h 324"/>
                <a:gd name="T16" fmla="*/ 53 w 106"/>
                <a:gd name="T17" fmla="*/ 0 h 324"/>
                <a:gd name="T18" fmla="*/ 40 w 106"/>
                <a:gd name="T19" fmla="*/ 0 h 324"/>
                <a:gd name="T20" fmla="*/ 0 w 106"/>
                <a:gd name="T21" fmla="*/ 324 h 324"/>
                <a:gd name="T22" fmla="*/ 22 w 106"/>
                <a:gd name="T23" fmla="*/ 324 h 324"/>
                <a:gd name="T24" fmla="*/ 38 w 106"/>
                <a:gd name="T25" fmla="*/ 19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324">
                  <a:moveTo>
                    <a:pt x="38" y="194"/>
                  </a:moveTo>
                  <a:cubicBezTo>
                    <a:pt x="39" y="187"/>
                    <a:pt x="46" y="181"/>
                    <a:pt x="53" y="181"/>
                  </a:cubicBezTo>
                  <a:cubicBezTo>
                    <a:pt x="53" y="181"/>
                    <a:pt x="53" y="181"/>
                    <a:pt x="53" y="181"/>
                  </a:cubicBezTo>
                  <a:cubicBezTo>
                    <a:pt x="53" y="181"/>
                    <a:pt x="53" y="181"/>
                    <a:pt x="53" y="181"/>
                  </a:cubicBezTo>
                  <a:cubicBezTo>
                    <a:pt x="60" y="181"/>
                    <a:pt x="66" y="187"/>
                    <a:pt x="67" y="1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106" y="324"/>
                    <a:pt x="106" y="324"/>
                    <a:pt x="106" y="324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22" y="324"/>
                    <a:pt x="22" y="324"/>
                    <a:pt x="22" y="324"/>
                  </a:cubicBezTo>
                  <a:lnTo>
                    <a:pt x="38" y="194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614488" y="2238376"/>
              <a:ext cx="71438" cy="539750"/>
            </a:xfrm>
            <a:custGeom>
              <a:avLst/>
              <a:gdLst>
                <a:gd name="T0" fmla="*/ 3 w 10"/>
                <a:gd name="T1" fmla="*/ 4 h 75"/>
                <a:gd name="T2" fmla="*/ 0 w 10"/>
                <a:gd name="T3" fmla="*/ 75 h 75"/>
                <a:gd name="T4" fmla="*/ 5 w 10"/>
                <a:gd name="T5" fmla="*/ 75 h 75"/>
                <a:gd name="T6" fmla="*/ 10 w 10"/>
                <a:gd name="T7" fmla="*/ 75 h 75"/>
                <a:gd name="T8" fmla="*/ 6 w 10"/>
                <a:gd name="T9" fmla="*/ 4 h 75"/>
                <a:gd name="T10" fmla="*/ 3 w 10"/>
                <a:gd name="T11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5">
                  <a:moveTo>
                    <a:pt x="3" y="4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4" y="0"/>
                    <a:pt x="3" y="4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614488" y="2706688"/>
              <a:ext cx="71438" cy="71437"/>
            </a:xfrm>
            <a:custGeom>
              <a:avLst/>
              <a:gdLst>
                <a:gd name="T0" fmla="*/ 0 w 45"/>
                <a:gd name="T1" fmla="*/ 45 h 45"/>
                <a:gd name="T2" fmla="*/ 23 w 45"/>
                <a:gd name="T3" fmla="*/ 45 h 45"/>
                <a:gd name="T4" fmla="*/ 45 w 45"/>
                <a:gd name="T5" fmla="*/ 45 h 45"/>
                <a:gd name="T6" fmla="*/ 41 w 45"/>
                <a:gd name="T7" fmla="*/ 0 h 45"/>
                <a:gd name="T8" fmla="*/ 5 w 45"/>
                <a:gd name="T9" fmla="*/ 0 h 45"/>
                <a:gd name="T10" fmla="*/ 0 w 45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0" y="45"/>
                  </a:moveTo>
                  <a:lnTo>
                    <a:pt x="23" y="45"/>
                  </a:lnTo>
                  <a:lnTo>
                    <a:pt x="45" y="45"/>
                  </a:lnTo>
                  <a:lnTo>
                    <a:pt x="41" y="0"/>
                  </a:lnTo>
                  <a:lnTo>
                    <a:pt x="5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477963" y="2894013"/>
              <a:ext cx="344488" cy="49212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520825" y="2820988"/>
              <a:ext cx="193675" cy="201612"/>
            </a:xfrm>
            <a:custGeom>
              <a:avLst/>
              <a:gdLst>
                <a:gd name="T0" fmla="*/ 50 w 122"/>
                <a:gd name="T1" fmla="*/ 127 h 127"/>
                <a:gd name="T2" fmla="*/ 0 w 122"/>
                <a:gd name="T3" fmla="*/ 77 h 127"/>
                <a:gd name="T4" fmla="*/ 73 w 122"/>
                <a:gd name="T5" fmla="*/ 0 h 127"/>
                <a:gd name="T6" fmla="*/ 122 w 122"/>
                <a:gd name="T7" fmla="*/ 46 h 127"/>
                <a:gd name="T8" fmla="*/ 50 w 122"/>
                <a:gd name="T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7">
                  <a:moveTo>
                    <a:pt x="50" y="127"/>
                  </a:moveTo>
                  <a:lnTo>
                    <a:pt x="0" y="77"/>
                  </a:lnTo>
                  <a:lnTo>
                    <a:pt x="73" y="0"/>
                  </a:lnTo>
                  <a:lnTo>
                    <a:pt x="122" y="46"/>
                  </a:lnTo>
                  <a:lnTo>
                    <a:pt x="50" y="127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643063" y="2879726"/>
              <a:ext cx="122238" cy="128587"/>
            </a:xfrm>
            <a:custGeom>
              <a:avLst/>
              <a:gdLst>
                <a:gd name="T0" fmla="*/ 5 w 77"/>
                <a:gd name="T1" fmla="*/ 81 h 81"/>
                <a:gd name="T2" fmla="*/ 0 w 77"/>
                <a:gd name="T3" fmla="*/ 77 h 81"/>
                <a:gd name="T4" fmla="*/ 73 w 77"/>
                <a:gd name="T5" fmla="*/ 0 h 81"/>
                <a:gd name="T6" fmla="*/ 77 w 77"/>
                <a:gd name="T7" fmla="*/ 4 h 81"/>
                <a:gd name="T8" fmla="*/ 5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5" y="81"/>
                  </a:moveTo>
                  <a:lnTo>
                    <a:pt x="0" y="77"/>
                  </a:lnTo>
                  <a:lnTo>
                    <a:pt x="73" y="0"/>
                  </a:lnTo>
                  <a:lnTo>
                    <a:pt x="77" y="4"/>
                  </a:lnTo>
                  <a:lnTo>
                    <a:pt x="5" y="81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463675" y="2778126"/>
              <a:ext cx="373063" cy="115887"/>
            </a:xfrm>
            <a:custGeom>
              <a:avLst/>
              <a:gdLst>
                <a:gd name="T0" fmla="*/ 34 w 52"/>
                <a:gd name="T1" fmla="*/ 0 h 16"/>
                <a:gd name="T2" fmla="*/ 17 w 52"/>
                <a:gd name="T3" fmla="*/ 0 h 16"/>
                <a:gd name="T4" fmla="*/ 5 w 52"/>
                <a:gd name="T5" fmla="*/ 7 h 16"/>
                <a:gd name="T6" fmla="*/ 0 w 52"/>
                <a:gd name="T7" fmla="*/ 16 h 16"/>
                <a:gd name="T8" fmla="*/ 52 w 52"/>
                <a:gd name="T9" fmla="*/ 16 h 16"/>
                <a:gd name="T10" fmla="*/ 47 w 52"/>
                <a:gd name="T11" fmla="*/ 7 h 16"/>
                <a:gd name="T12" fmla="*/ 34 w 5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3"/>
                    <a:pt x="5" y="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4" y="3"/>
                    <a:pt x="40" y="0"/>
                    <a:pt x="34" y="0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463675" y="2943226"/>
              <a:ext cx="373063" cy="115887"/>
            </a:xfrm>
            <a:custGeom>
              <a:avLst/>
              <a:gdLst>
                <a:gd name="T0" fmla="*/ 35 w 52"/>
                <a:gd name="T1" fmla="*/ 16 h 16"/>
                <a:gd name="T2" fmla="*/ 16 w 52"/>
                <a:gd name="T3" fmla="*/ 16 h 16"/>
                <a:gd name="T4" fmla="*/ 5 w 52"/>
                <a:gd name="T5" fmla="*/ 10 h 16"/>
                <a:gd name="T6" fmla="*/ 0 w 52"/>
                <a:gd name="T7" fmla="*/ 0 h 16"/>
                <a:gd name="T8" fmla="*/ 52 w 52"/>
                <a:gd name="T9" fmla="*/ 0 h 16"/>
                <a:gd name="T10" fmla="*/ 46 w 52"/>
                <a:gd name="T11" fmla="*/ 10 h 16"/>
                <a:gd name="T12" fmla="*/ 35 w 5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5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2" y="16"/>
                    <a:pt x="8" y="14"/>
                    <a:pt x="5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4"/>
                    <a:pt x="40" y="16"/>
                    <a:pt x="35" y="16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463675" y="2778126"/>
              <a:ext cx="373063" cy="115887"/>
            </a:xfrm>
            <a:custGeom>
              <a:avLst/>
              <a:gdLst>
                <a:gd name="T0" fmla="*/ 34 w 52"/>
                <a:gd name="T1" fmla="*/ 0 h 16"/>
                <a:gd name="T2" fmla="*/ 17 w 52"/>
                <a:gd name="T3" fmla="*/ 0 h 16"/>
                <a:gd name="T4" fmla="*/ 5 w 52"/>
                <a:gd name="T5" fmla="*/ 7 h 16"/>
                <a:gd name="T6" fmla="*/ 0 w 52"/>
                <a:gd name="T7" fmla="*/ 16 h 16"/>
                <a:gd name="T8" fmla="*/ 52 w 52"/>
                <a:gd name="T9" fmla="*/ 16 h 16"/>
                <a:gd name="T10" fmla="*/ 47 w 52"/>
                <a:gd name="T11" fmla="*/ 7 h 16"/>
                <a:gd name="T12" fmla="*/ 34 w 5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3"/>
                    <a:pt x="5" y="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4" y="3"/>
                    <a:pt x="40" y="0"/>
                    <a:pt x="34" y="0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463675" y="2943226"/>
              <a:ext cx="373063" cy="115887"/>
            </a:xfrm>
            <a:custGeom>
              <a:avLst/>
              <a:gdLst>
                <a:gd name="T0" fmla="*/ 35 w 52"/>
                <a:gd name="T1" fmla="*/ 16 h 16"/>
                <a:gd name="T2" fmla="*/ 16 w 52"/>
                <a:gd name="T3" fmla="*/ 16 h 16"/>
                <a:gd name="T4" fmla="*/ 5 w 52"/>
                <a:gd name="T5" fmla="*/ 10 h 16"/>
                <a:gd name="T6" fmla="*/ 0 w 52"/>
                <a:gd name="T7" fmla="*/ 0 h 16"/>
                <a:gd name="T8" fmla="*/ 52 w 52"/>
                <a:gd name="T9" fmla="*/ 0 h 16"/>
                <a:gd name="T10" fmla="*/ 46 w 52"/>
                <a:gd name="T11" fmla="*/ 10 h 16"/>
                <a:gd name="T12" fmla="*/ 35 w 5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5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2" y="16"/>
                    <a:pt x="8" y="14"/>
                    <a:pt x="5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4"/>
                    <a:pt x="40" y="16"/>
                    <a:pt x="35" y="16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1665288" y="2778126"/>
              <a:ext cx="171450" cy="115887"/>
            </a:xfrm>
            <a:custGeom>
              <a:avLst/>
              <a:gdLst>
                <a:gd name="T0" fmla="*/ 12 w 24"/>
                <a:gd name="T1" fmla="*/ 7 h 16"/>
                <a:gd name="T2" fmla="*/ 18 w 24"/>
                <a:gd name="T3" fmla="*/ 16 h 16"/>
                <a:gd name="T4" fmla="*/ 24 w 24"/>
                <a:gd name="T5" fmla="*/ 16 h 16"/>
                <a:gd name="T6" fmla="*/ 19 w 24"/>
                <a:gd name="T7" fmla="*/ 7 h 16"/>
                <a:gd name="T8" fmla="*/ 6 w 24"/>
                <a:gd name="T9" fmla="*/ 0 h 16"/>
                <a:gd name="T10" fmla="*/ 0 w 24"/>
                <a:gd name="T11" fmla="*/ 0 h 16"/>
                <a:gd name="T12" fmla="*/ 12 w 24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2" y="7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3"/>
                    <a:pt x="12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3"/>
                    <a:pt x="12" y="7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1671638" y="2943226"/>
              <a:ext cx="165100" cy="115887"/>
            </a:xfrm>
            <a:custGeom>
              <a:avLst/>
              <a:gdLst>
                <a:gd name="T0" fmla="*/ 11 w 23"/>
                <a:gd name="T1" fmla="*/ 10 h 16"/>
                <a:gd name="T2" fmla="*/ 0 w 23"/>
                <a:gd name="T3" fmla="*/ 16 h 16"/>
                <a:gd name="T4" fmla="*/ 6 w 23"/>
                <a:gd name="T5" fmla="*/ 16 h 16"/>
                <a:gd name="T6" fmla="*/ 17 w 23"/>
                <a:gd name="T7" fmla="*/ 10 h 16"/>
                <a:gd name="T8" fmla="*/ 23 w 23"/>
                <a:gd name="T9" fmla="*/ 0 h 16"/>
                <a:gd name="T10" fmla="*/ 17 w 23"/>
                <a:gd name="T11" fmla="*/ 0 h 16"/>
                <a:gd name="T12" fmla="*/ 11 w 23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11" y="10"/>
                  </a:moveTo>
                  <a:cubicBezTo>
                    <a:pt x="9" y="14"/>
                    <a:pt x="4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1" y="16"/>
                    <a:pt x="15" y="14"/>
                    <a:pt x="17" y="1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693863" y="3059113"/>
              <a:ext cx="336550" cy="2332037"/>
            </a:xfrm>
            <a:custGeom>
              <a:avLst/>
              <a:gdLst>
                <a:gd name="T0" fmla="*/ 31 w 212"/>
                <a:gd name="T1" fmla="*/ 0 h 1469"/>
                <a:gd name="T2" fmla="*/ 0 w 212"/>
                <a:gd name="T3" fmla="*/ 0 h 1469"/>
                <a:gd name="T4" fmla="*/ 181 w 212"/>
                <a:gd name="T5" fmla="*/ 1469 h 1469"/>
                <a:gd name="T6" fmla="*/ 212 w 212"/>
                <a:gd name="T7" fmla="*/ 1469 h 1469"/>
                <a:gd name="T8" fmla="*/ 31 w 212"/>
                <a:gd name="T9" fmla="*/ 0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469">
                  <a:moveTo>
                    <a:pt x="31" y="0"/>
                  </a:moveTo>
                  <a:lnTo>
                    <a:pt x="0" y="0"/>
                  </a:lnTo>
                  <a:lnTo>
                    <a:pt x="181" y="1469"/>
                  </a:lnTo>
                  <a:lnTo>
                    <a:pt x="212" y="146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1549400" y="3059113"/>
              <a:ext cx="201613" cy="85725"/>
            </a:xfrm>
            <a:custGeom>
              <a:avLst/>
              <a:gdLst>
                <a:gd name="T0" fmla="*/ 0 w 127"/>
                <a:gd name="T1" fmla="*/ 54 h 54"/>
                <a:gd name="T2" fmla="*/ 127 w 127"/>
                <a:gd name="T3" fmla="*/ 54 h 54"/>
                <a:gd name="T4" fmla="*/ 122 w 127"/>
                <a:gd name="T5" fmla="*/ 0 h 54"/>
                <a:gd name="T6" fmla="*/ 64 w 127"/>
                <a:gd name="T7" fmla="*/ 0 h 54"/>
                <a:gd name="T8" fmla="*/ 5 w 127"/>
                <a:gd name="T9" fmla="*/ 0 h 54"/>
                <a:gd name="T10" fmla="*/ 0 w 127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54">
                  <a:moveTo>
                    <a:pt x="0" y="54"/>
                  </a:moveTo>
                  <a:lnTo>
                    <a:pt x="127" y="54"/>
                  </a:lnTo>
                  <a:lnTo>
                    <a:pt x="122" y="0"/>
                  </a:lnTo>
                  <a:lnTo>
                    <a:pt x="64" y="0"/>
                  </a:lnTo>
                  <a:lnTo>
                    <a:pt x="5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1E1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1033463" y="5391150"/>
              <a:ext cx="1235075" cy="136525"/>
            </a:xfrm>
            <a:custGeom>
              <a:avLst/>
              <a:gdLst>
                <a:gd name="T0" fmla="*/ 153 w 172"/>
                <a:gd name="T1" fmla="*/ 19 h 19"/>
                <a:gd name="T2" fmla="*/ 19 w 172"/>
                <a:gd name="T3" fmla="*/ 19 h 19"/>
                <a:gd name="T4" fmla="*/ 0 w 172"/>
                <a:gd name="T5" fmla="*/ 1 h 19"/>
                <a:gd name="T6" fmla="*/ 0 w 172"/>
                <a:gd name="T7" fmla="*/ 0 h 19"/>
                <a:gd name="T8" fmla="*/ 172 w 172"/>
                <a:gd name="T9" fmla="*/ 0 h 19"/>
                <a:gd name="T10" fmla="*/ 172 w 172"/>
                <a:gd name="T11" fmla="*/ 1 h 19"/>
                <a:gd name="T12" fmla="*/ 153 w 17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9">
                  <a:moveTo>
                    <a:pt x="153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9" y="19"/>
                    <a:pt x="0" y="1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72" y="11"/>
                    <a:pt x="163" y="19"/>
                    <a:pt x="153" y="19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1162050" y="5527675"/>
              <a:ext cx="969963" cy="611187"/>
            </a:xfrm>
            <a:prstGeom prst="rect">
              <a:avLst/>
            </a:pr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11026776" y="5103813"/>
              <a:ext cx="601663" cy="1639887"/>
            </a:xfrm>
            <a:custGeom>
              <a:avLst/>
              <a:gdLst>
                <a:gd name="T0" fmla="*/ 0 w 379"/>
                <a:gd name="T1" fmla="*/ 222 h 1033"/>
                <a:gd name="T2" fmla="*/ 379 w 379"/>
                <a:gd name="T3" fmla="*/ 0 h 1033"/>
                <a:gd name="T4" fmla="*/ 379 w 379"/>
                <a:gd name="T5" fmla="*/ 1033 h 1033"/>
                <a:gd name="T6" fmla="*/ 0 w 379"/>
                <a:gd name="T7" fmla="*/ 1033 h 1033"/>
                <a:gd name="T8" fmla="*/ 0 w 379"/>
                <a:gd name="T9" fmla="*/ 222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033">
                  <a:moveTo>
                    <a:pt x="0" y="222"/>
                  </a:moveTo>
                  <a:lnTo>
                    <a:pt x="379" y="0"/>
                  </a:lnTo>
                  <a:lnTo>
                    <a:pt x="379" y="1033"/>
                  </a:lnTo>
                  <a:lnTo>
                    <a:pt x="0" y="1033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11564938" y="5103813"/>
              <a:ext cx="63500" cy="1639887"/>
            </a:xfrm>
            <a:custGeom>
              <a:avLst/>
              <a:gdLst>
                <a:gd name="T0" fmla="*/ 0 w 40"/>
                <a:gd name="T1" fmla="*/ 1033 h 1033"/>
                <a:gd name="T2" fmla="*/ 40 w 40"/>
                <a:gd name="T3" fmla="*/ 1033 h 1033"/>
                <a:gd name="T4" fmla="*/ 40 w 40"/>
                <a:gd name="T5" fmla="*/ 0 h 1033"/>
                <a:gd name="T6" fmla="*/ 0 w 40"/>
                <a:gd name="T7" fmla="*/ 22 h 1033"/>
                <a:gd name="T8" fmla="*/ 0 w 40"/>
                <a:gd name="T9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33">
                  <a:moveTo>
                    <a:pt x="0" y="1033"/>
                  </a:moveTo>
                  <a:lnTo>
                    <a:pt x="40" y="1033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1033"/>
                  </a:lnTo>
                  <a:close/>
                </a:path>
              </a:pathLst>
            </a:custGeom>
            <a:solidFill>
              <a:srgbClr val="1E1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1026776" y="5103813"/>
              <a:ext cx="601663" cy="423862"/>
            </a:xfrm>
            <a:custGeom>
              <a:avLst/>
              <a:gdLst>
                <a:gd name="T0" fmla="*/ 0 w 379"/>
                <a:gd name="T1" fmla="*/ 222 h 267"/>
                <a:gd name="T2" fmla="*/ 0 w 379"/>
                <a:gd name="T3" fmla="*/ 267 h 267"/>
                <a:gd name="T4" fmla="*/ 379 w 379"/>
                <a:gd name="T5" fmla="*/ 40 h 267"/>
                <a:gd name="T6" fmla="*/ 379 w 379"/>
                <a:gd name="T7" fmla="*/ 0 h 267"/>
                <a:gd name="T8" fmla="*/ 0 w 379"/>
                <a:gd name="T9" fmla="*/ 22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267">
                  <a:moveTo>
                    <a:pt x="0" y="222"/>
                  </a:moveTo>
                  <a:lnTo>
                    <a:pt x="0" y="267"/>
                  </a:lnTo>
                  <a:lnTo>
                    <a:pt x="379" y="40"/>
                  </a:lnTo>
                  <a:lnTo>
                    <a:pt x="379" y="0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2E2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0429876" y="5103813"/>
              <a:ext cx="596900" cy="1639887"/>
            </a:xfrm>
            <a:custGeom>
              <a:avLst/>
              <a:gdLst>
                <a:gd name="T0" fmla="*/ 0 w 376"/>
                <a:gd name="T1" fmla="*/ 222 h 1033"/>
                <a:gd name="T2" fmla="*/ 376 w 376"/>
                <a:gd name="T3" fmla="*/ 0 h 1033"/>
                <a:gd name="T4" fmla="*/ 376 w 376"/>
                <a:gd name="T5" fmla="*/ 1033 h 1033"/>
                <a:gd name="T6" fmla="*/ 0 w 376"/>
                <a:gd name="T7" fmla="*/ 1033 h 1033"/>
                <a:gd name="T8" fmla="*/ 0 w 376"/>
                <a:gd name="T9" fmla="*/ 222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033">
                  <a:moveTo>
                    <a:pt x="0" y="222"/>
                  </a:moveTo>
                  <a:lnTo>
                    <a:pt x="376" y="0"/>
                  </a:lnTo>
                  <a:lnTo>
                    <a:pt x="376" y="1033"/>
                  </a:lnTo>
                  <a:lnTo>
                    <a:pt x="0" y="1033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0961688" y="5103813"/>
              <a:ext cx="65088" cy="1639887"/>
            </a:xfrm>
            <a:custGeom>
              <a:avLst/>
              <a:gdLst>
                <a:gd name="T0" fmla="*/ 0 w 41"/>
                <a:gd name="T1" fmla="*/ 1033 h 1033"/>
                <a:gd name="T2" fmla="*/ 41 w 41"/>
                <a:gd name="T3" fmla="*/ 1033 h 1033"/>
                <a:gd name="T4" fmla="*/ 41 w 41"/>
                <a:gd name="T5" fmla="*/ 0 h 1033"/>
                <a:gd name="T6" fmla="*/ 0 w 41"/>
                <a:gd name="T7" fmla="*/ 22 h 1033"/>
                <a:gd name="T8" fmla="*/ 0 w 41"/>
                <a:gd name="T9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033">
                  <a:moveTo>
                    <a:pt x="0" y="1033"/>
                  </a:moveTo>
                  <a:lnTo>
                    <a:pt x="41" y="1033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1033"/>
                  </a:lnTo>
                  <a:close/>
                </a:path>
              </a:pathLst>
            </a:custGeom>
            <a:solidFill>
              <a:srgbClr val="1E1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10429876" y="5103813"/>
              <a:ext cx="596900" cy="423862"/>
            </a:xfrm>
            <a:custGeom>
              <a:avLst/>
              <a:gdLst>
                <a:gd name="T0" fmla="*/ 0 w 376"/>
                <a:gd name="T1" fmla="*/ 222 h 267"/>
                <a:gd name="T2" fmla="*/ 0 w 376"/>
                <a:gd name="T3" fmla="*/ 267 h 267"/>
                <a:gd name="T4" fmla="*/ 376 w 376"/>
                <a:gd name="T5" fmla="*/ 40 h 267"/>
                <a:gd name="T6" fmla="*/ 376 w 376"/>
                <a:gd name="T7" fmla="*/ 0 h 267"/>
                <a:gd name="T8" fmla="*/ 0 w 376"/>
                <a:gd name="T9" fmla="*/ 22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267">
                  <a:moveTo>
                    <a:pt x="0" y="222"/>
                  </a:moveTo>
                  <a:lnTo>
                    <a:pt x="0" y="267"/>
                  </a:lnTo>
                  <a:lnTo>
                    <a:pt x="376" y="40"/>
                  </a:lnTo>
                  <a:lnTo>
                    <a:pt x="376" y="0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2E2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826626" y="5103813"/>
              <a:ext cx="603250" cy="1639887"/>
            </a:xfrm>
            <a:custGeom>
              <a:avLst/>
              <a:gdLst>
                <a:gd name="T0" fmla="*/ 0 w 380"/>
                <a:gd name="T1" fmla="*/ 222 h 1033"/>
                <a:gd name="T2" fmla="*/ 380 w 380"/>
                <a:gd name="T3" fmla="*/ 0 h 1033"/>
                <a:gd name="T4" fmla="*/ 380 w 380"/>
                <a:gd name="T5" fmla="*/ 1033 h 1033"/>
                <a:gd name="T6" fmla="*/ 0 w 380"/>
                <a:gd name="T7" fmla="*/ 1033 h 1033"/>
                <a:gd name="T8" fmla="*/ 0 w 380"/>
                <a:gd name="T9" fmla="*/ 222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033">
                  <a:moveTo>
                    <a:pt x="0" y="222"/>
                  </a:moveTo>
                  <a:lnTo>
                    <a:pt x="380" y="0"/>
                  </a:lnTo>
                  <a:lnTo>
                    <a:pt x="380" y="1033"/>
                  </a:lnTo>
                  <a:lnTo>
                    <a:pt x="0" y="1033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366376" y="5103813"/>
              <a:ext cx="63500" cy="1639887"/>
            </a:xfrm>
            <a:custGeom>
              <a:avLst/>
              <a:gdLst>
                <a:gd name="T0" fmla="*/ 0 w 40"/>
                <a:gd name="T1" fmla="*/ 1033 h 1033"/>
                <a:gd name="T2" fmla="*/ 40 w 40"/>
                <a:gd name="T3" fmla="*/ 1033 h 1033"/>
                <a:gd name="T4" fmla="*/ 40 w 40"/>
                <a:gd name="T5" fmla="*/ 0 h 1033"/>
                <a:gd name="T6" fmla="*/ 0 w 40"/>
                <a:gd name="T7" fmla="*/ 22 h 1033"/>
                <a:gd name="T8" fmla="*/ 0 w 40"/>
                <a:gd name="T9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33">
                  <a:moveTo>
                    <a:pt x="0" y="1033"/>
                  </a:moveTo>
                  <a:lnTo>
                    <a:pt x="40" y="1033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1033"/>
                  </a:lnTo>
                  <a:close/>
                </a:path>
              </a:pathLst>
            </a:custGeom>
            <a:solidFill>
              <a:srgbClr val="1E1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826626" y="5103813"/>
              <a:ext cx="603250" cy="423862"/>
            </a:xfrm>
            <a:custGeom>
              <a:avLst/>
              <a:gdLst>
                <a:gd name="T0" fmla="*/ 0 w 380"/>
                <a:gd name="T1" fmla="*/ 222 h 267"/>
                <a:gd name="T2" fmla="*/ 0 w 380"/>
                <a:gd name="T3" fmla="*/ 267 h 267"/>
                <a:gd name="T4" fmla="*/ 380 w 380"/>
                <a:gd name="T5" fmla="*/ 40 h 267"/>
                <a:gd name="T6" fmla="*/ 380 w 380"/>
                <a:gd name="T7" fmla="*/ 0 h 267"/>
                <a:gd name="T8" fmla="*/ 0 w 380"/>
                <a:gd name="T9" fmla="*/ 22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267">
                  <a:moveTo>
                    <a:pt x="0" y="222"/>
                  </a:moveTo>
                  <a:lnTo>
                    <a:pt x="0" y="267"/>
                  </a:lnTo>
                  <a:lnTo>
                    <a:pt x="380" y="40"/>
                  </a:lnTo>
                  <a:lnTo>
                    <a:pt x="380" y="0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2E2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231313" y="5103813"/>
              <a:ext cx="595313" cy="1639887"/>
            </a:xfrm>
            <a:custGeom>
              <a:avLst/>
              <a:gdLst>
                <a:gd name="T0" fmla="*/ 0 w 375"/>
                <a:gd name="T1" fmla="*/ 222 h 1033"/>
                <a:gd name="T2" fmla="*/ 375 w 375"/>
                <a:gd name="T3" fmla="*/ 0 h 1033"/>
                <a:gd name="T4" fmla="*/ 375 w 375"/>
                <a:gd name="T5" fmla="*/ 1033 h 1033"/>
                <a:gd name="T6" fmla="*/ 0 w 375"/>
                <a:gd name="T7" fmla="*/ 1033 h 1033"/>
                <a:gd name="T8" fmla="*/ 0 w 375"/>
                <a:gd name="T9" fmla="*/ 222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033">
                  <a:moveTo>
                    <a:pt x="0" y="222"/>
                  </a:moveTo>
                  <a:lnTo>
                    <a:pt x="375" y="0"/>
                  </a:lnTo>
                  <a:lnTo>
                    <a:pt x="375" y="1033"/>
                  </a:lnTo>
                  <a:lnTo>
                    <a:pt x="0" y="1033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763126" y="5103813"/>
              <a:ext cx="63500" cy="1639887"/>
            </a:xfrm>
            <a:custGeom>
              <a:avLst/>
              <a:gdLst>
                <a:gd name="T0" fmla="*/ 0 w 40"/>
                <a:gd name="T1" fmla="*/ 1033 h 1033"/>
                <a:gd name="T2" fmla="*/ 40 w 40"/>
                <a:gd name="T3" fmla="*/ 1033 h 1033"/>
                <a:gd name="T4" fmla="*/ 40 w 40"/>
                <a:gd name="T5" fmla="*/ 0 h 1033"/>
                <a:gd name="T6" fmla="*/ 0 w 40"/>
                <a:gd name="T7" fmla="*/ 22 h 1033"/>
                <a:gd name="T8" fmla="*/ 0 w 40"/>
                <a:gd name="T9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33">
                  <a:moveTo>
                    <a:pt x="0" y="1033"/>
                  </a:moveTo>
                  <a:lnTo>
                    <a:pt x="40" y="1033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1033"/>
                  </a:lnTo>
                  <a:close/>
                </a:path>
              </a:pathLst>
            </a:custGeom>
            <a:solidFill>
              <a:srgbClr val="1E1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9231313" y="5103813"/>
              <a:ext cx="595313" cy="423862"/>
            </a:xfrm>
            <a:custGeom>
              <a:avLst/>
              <a:gdLst>
                <a:gd name="T0" fmla="*/ 0 w 375"/>
                <a:gd name="T1" fmla="*/ 222 h 267"/>
                <a:gd name="T2" fmla="*/ 0 w 375"/>
                <a:gd name="T3" fmla="*/ 267 h 267"/>
                <a:gd name="T4" fmla="*/ 375 w 375"/>
                <a:gd name="T5" fmla="*/ 40 h 267"/>
                <a:gd name="T6" fmla="*/ 375 w 375"/>
                <a:gd name="T7" fmla="*/ 0 h 267"/>
                <a:gd name="T8" fmla="*/ 0 w 375"/>
                <a:gd name="T9" fmla="*/ 22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67">
                  <a:moveTo>
                    <a:pt x="0" y="222"/>
                  </a:moveTo>
                  <a:lnTo>
                    <a:pt x="0" y="267"/>
                  </a:lnTo>
                  <a:lnTo>
                    <a:pt x="375" y="40"/>
                  </a:lnTo>
                  <a:lnTo>
                    <a:pt x="375" y="0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2E2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7831138" y="3987801"/>
              <a:ext cx="896938" cy="2727324"/>
            </a:xfrm>
            <a:custGeom>
              <a:avLst/>
              <a:gdLst>
                <a:gd name="T0" fmla="*/ 0 w 125"/>
                <a:gd name="T1" fmla="*/ 379 h 379"/>
                <a:gd name="T2" fmla="*/ 125 w 125"/>
                <a:gd name="T3" fmla="*/ 379 h 379"/>
                <a:gd name="T4" fmla="*/ 125 w 125"/>
                <a:gd name="T5" fmla="*/ 124 h 379"/>
                <a:gd name="T6" fmla="*/ 1 w 125"/>
                <a:gd name="T7" fmla="*/ 0 h 379"/>
                <a:gd name="T8" fmla="*/ 0 w 125"/>
                <a:gd name="T9" fmla="*/ 0 h 379"/>
                <a:gd name="T10" fmla="*/ 0 w 125"/>
                <a:gd name="T11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379">
                  <a:moveTo>
                    <a:pt x="0" y="379"/>
                  </a:moveTo>
                  <a:cubicBezTo>
                    <a:pt x="125" y="379"/>
                    <a:pt x="125" y="379"/>
                    <a:pt x="125" y="379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56"/>
                    <a:pt x="7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79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3933825" y="4513263"/>
              <a:ext cx="896938" cy="2201862"/>
            </a:xfrm>
            <a:custGeom>
              <a:avLst/>
              <a:gdLst>
                <a:gd name="T0" fmla="*/ 0 w 125"/>
                <a:gd name="T1" fmla="*/ 306 h 306"/>
                <a:gd name="T2" fmla="*/ 125 w 125"/>
                <a:gd name="T3" fmla="*/ 306 h 306"/>
                <a:gd name="T4" fmla="*/ 125 w 125"/>
                <a:gd name="T5" fmla="*/ 123 h 306"/>
                <a:gd name="T6" fmla="*/ 1 w 125"/>
                <a:gd name="T7" fmla="*/ 0 h 306"/>
                <a:gd name="T8" fmla="*/ 0 w 125"/>
                <a:gd name="T9" fmla="*/ 0 h 306"/>
                <a:gd name="T10" fmla="*/ 0 w 125"/>
                <a:gd name="T11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306">
                  <a:moveTo>
                    <a:pt x="0" y="306"/>
                  </a:moveTo>
                  <a:cubicBezTo>
                    <a:pt x="125" y="306"/>
                    <a:pt x="125" y="306"/>
                    <a:pt x="125" y="306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5" y="55"/>
                    <a:pt x="69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06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933825" y="4513263"/>
              <a:ext cx="896938" cy="2201862"/>
            </a:xfrm>
            <a:custGeom>
              <a:avLst/>
              <a:gdLst>
                <a:gd name="T0" fmla="*/ 125 w 125"/>
                <a:gd name="T1" fmla="*/ 124 h 306"/>
                <a:gd name="T2" fmla="*/ 0 w 125"/>
                <a:gd name="T3" fmla="*/ 0 h 306"/>
                <a:gd name="T4" fmla="*/ 0 w 125"/>
                <a:gd name="T5" fmla="*/ 6 h 306"/>
                <a:gd name="T6" fmla="*/ 116 w 125"/>
                <a:gd name="T7" fmla="*/ 125 h 306"/>
                <a:gd name="T8" fmla="*/ 116 w 125"/>
                <a:gd name="T9" fmla="*/ 306 h 306"/>
                <a:gd name="T10" fmla="*/ 125 w 125"/>
                <a:gd name="T11" fmla="*/ 306 h 306"/>
                <a:gd name="T12" fmla="*/ 125 w 125"/>
                <a:gd name="T13" fmla="*/ 12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306">
                  <a:moveTo>
                    <a:pt x="125" y="124"/>
                  </a:moveTo>
                  <a:cubicBezTo>
                    <a:pt x="125" y="55"/>
                    <a:pt x="69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4" y="8"/>
                    <a:pt x="116" y="60"/>
                    <a:pt x="116" y="125"/>
                  </a:cubicBezTo>
                  <a:cubicBezTo>
                    <a:pt x="116" y="306"/>
                    <a:pt x="116" y="306"/>
                    <a:pt x="116" y="306"/>
                  </a:cubicBezTo>
                  <a:cubicBezTo>
                    <a:pt x="125" y="306"/>
                    <a:pt x="125" y="306"/>
                    <a:pt x="125" y="306"/>
                  </a:cubicBezTo>
                  <a:lnTo>
                    <a:pt x="125" y="124"/>
                  </a:lnTo>
                  <a:close/>
                </a:path>
              </a:pathLst>
            </a:custGeom>
            <a:solidFill>
              <a:srgbClr val="2E2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7831138" y="3987801"/>
              <a:ext cx="93663" cy="2727324"/>
            </a:xfrm>
            <a:custGeom>
              <a:avLst/>
              <a:gdLst>
                <a:gd name="T0" fmla="*/ 0 w 13"/>
                <a:gd name="T1" fmla="*/ 0 h 379"/>
                <a:gd name="T2" fmla="*/ 0 w 13"/>
                <a:gd name="T3" fmla="*/ 379 h 379"/>
                <a:gd name="T4" fmla="*/ 13 w 13"/>
                <a:gd name="T5" fmla="*/ 379 h 379"/>
                <a:gd name="T6" fmla="*/ 13 w 13"/>
                <a:gd name="T7" fmla="*/ 1 h 379"/>
                <a:gd name="T8" fmla="*/ 0 w 13"/>
                <a:gd name="T9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9">
                  <a:moveTo>
                    <a:pt x="0" y="0"/>
                  </a:moveTo>
                  <a:cubicBezTo>
                    <a:pt x="0" y="379"/>
                    <a:pt x="0" y="379"/>
                    <a:pt x="0" y="379"/>
                  </a:cubicBezTo>
                  <a:cubicBezTo>
                    <a:pt x="13" y="379"/>
                    <a:pt x="13" y="379"/>
                    <a:pt x="13" y="379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6840538" y="4843463"/>
              <a:ext cx="847725" cy="1914525"/>
            </a:xfrm>
            <a:custGeom>
              <a:avLst/>
              <a:gdLst>
                <a:gd name="T0" fmla="*/ 118 w 118"/>
                <a:gd name="T1" fmla="*/ 266 h 266"/>
                <a:gd name="T2" fmla="*/ 0 w 118"/>
                <a:gd name="T3" fmla="*/ 266 h 266"/>
                <a:gd name="T4" fmla="*/ 0 w 118"/>
                <a:gd name="T5" fmla="*/ 116 h 266"/>
                <a:gd name="T6" fmla="*/ 116 w 118"/>
                <a:gd name="T7" fmla="*/ 0 h 266"/>
                <a:gd name="T8" fmla="*/ 118 w 118"/>
                <a:gd name="T9" fmla="*/ 0 h 266"/>
                <a:gd name="T10" fmla="*/ 118 w 118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266">
                  <a:moveTo>
                    <a:pt x="118" y="266"/>
                  </a:moveTo>
                  <a:cubicBezTo>
                    <a:pt x="0" y="266"/>
                    <a:pt x="0" y="266"/>
                    <a:pt x="0" y="26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18" y="0"/>
                    <a:pt x="118" y="0"/>
                    <a:pt x="118" y="0"/>
                  </a:cubicBezTo>
                  <a:lnTo>
                    <a:pt x="118" y="266"/>
                  </a:lnTo>
                  <a:close/>
                </a:path>
              </a:pathLst>
            </a:cu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6897688" y="4843463"/>
              <a:ext cx="839788" cy="1914525"/>
            </a:xfrm>
            <a:custGeom>
              <a:avLst/>
              <a:gdLst>
                <a:gd name="T0" fmla="*/ 117 w 117"/>
                <a:gd name="T1" fmla="*/ 266 h 266"/>
                <a:gd name="T2" fmla="*/ 0 w 117"/>
                <a:gd name="T3" fmla="*/ 266 h 266"/>
                <a:gd name="T4" fmla="*/ 0 w 117"/>
                <a:gd name="T5" fmla="*/ 116 h 266"/>
                <a:gd name="T6" fmla="*/ 116 w 117"/>
                <a:gd name="T7" fmla="*/ 0 h 266"/>
                <a:gd name="T8" fmla="*/ 117 w 117"/>
                <a:gd name="T9" fmla="*/ 0 h 266"/>
                <a:gd name="T10" fmla="*/ 117 w 117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66">
                  <a:moveTo>
                    <a:pt x="117" y="266"/>
                  </a:moveTo>
                  <a:cubicBezTo>
                    <a:pt x="0" y="266"/>
                    <a:pt x="0" y="266"/>
                    <a:pt x="0" y="26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117" y="266"/>
                  </a:lnTo>
                  <a:close/>
                </a:path>
              </a:pathLst>
            </a:custGeom>
            <a:solidFill>
              <a:srgbClr val="2E2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7027863" y="5521325"/>
              <a:ext cx="588963" cy="14287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7027863" y="5629275"/>
              <a:ext cx="588963" cy="20637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7027863" y="5737225"/>
              <a:ext cx="588963" cy="20637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7027863" y="5851525"/>
              <a:ext cx="588963" cy="14287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7027863" y="5959475"/>
              <a:ext cx="588963" cy="22225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7027863" y="6075363"/>
              <a:ext cx="588963" cy="14287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7027863" y="6183313"/>
              <a:ext cx="588963" cy="14287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7027863" y="6291263"/>
              <a:ext cx="588963" cy="20637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7027863" y="6405563"/>
              <a:ext cx="588963" cy="14287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7027863" y="6513513"/>
              <a:ext cx="588963" cy="14287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7027863" y="6621463"/>
              <a:ext cx="588963" cy="22225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2332038" y="4232276"/>
              <a:ext cx="150813" cy="201612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2332038" y="4232276"/>
              <a:ext cx="130175" cy="201612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auto">
            <a:xfrm>
              <a:off x="2325688" y="4268788"/>
              <a:ext cx="157163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339975" y="4283076"/>
              <a:ext cx="57150" cy="93662"/>
            </a:xfrm>
            <a:custGeom>
              <a:avLst/>
              <a:gdLst>
                <a:gd name="T0" fmla="*/ 8 w 8"/>
                <a:gd name="T1" fmla="*/ 13 h 13"/>
                <a:gd name="T2" fmla="*/ 8 w 8"/>
                <a:gd name="T3" fmla="*/ 5 h 13"/>
                <a:gd name="T4" fmla="*/ 4 w 8"/>
                <a:gd name="T5" fmla="*/ 0 h 13"/>
                <a:gd name="T6" fmla="*/ 0 w 8"/>
                <a:gd name="T7" fmla="*/ 5 h 13"/>
                <a:gd name="T8" fmla="*/ 0 w 8"/>
                <a:gd name="T9" fmla="*/ 13 h 13"/>
                <a:gd name="T10" fmla="*/ 8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2411413" y="4283076"/>
              <a:ext cx="65088" cy="93662"/>
            </a:xfrm>
            <a:custGeom>
              <a:avLst/>
              <a:gdLst>
                <a:gd name="T0" fmla="*/ 9 w 9"/>
                <a:gd name="T1" fmla="*/ 13 h 13"/>
                <a:gd name="T2" fmla="*/ 9 w 9"/>
                <a:gd name="T3" fmla="*/ 5 h 13"/>
                <a:gd name="T4" fmla="*/ 4 w 9"/>
                <a:gd name="T5" fmla="*/ 0 h 13"/>
                <a:gd name="T6" fmla="*/ 0 w 9"/>
                <a:gd name="T7" fmla="*/ 5 h 13"/>
                <a:gd name="T8" fmla="*/ 0 w 9"/>
                <a:gd name="T9" fmla="*/ 13 h 13"/>
                <a:gd name="T10" fmla="*/ 9 w 9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13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1930400" y="4621213"/>
              <a:ext cx="150813" cy="201612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1930400" y="4621213"/>
              <a:ext cx="136525" cy="201612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59"/>
            <p:cNvSpPr>
              <a:spLocks noChangeShapeType="1"/>
            </p:cNvSpPr>
            <p:nvPr/>
          </p:nvSpPr>
          <p:spPr bwMode="auto">
            <a:xfrm>
              <a:off x="1924050" y="4656138"/>
              <a:ext cx="165100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1938338" y="4678363"/>
              <a:ext cx="63500" cy="93662"/>
            </a:xfrm>
            <a:custGeom>
              <a:avLst/>
              <a:gdLst>
                <a:gd name="T0" fmla="*/ 9 w 9"/>
                <a:gd name="T1" fmla="*/ 13 h 13"/>
                <a:gd name="T2" fmla="*/ 9 w 9"/>
                <a:gd name="T3" fmla="*/ 4 h 13"/>
                <a:gd name="T4" fmla="*/ 5 w 9"/>
                <a:gd name="T5" fmla="*/ 0 h 13"/>
                <a:gd name="T6" fmla="*/ 0 w 9"/>
                <a:gd name="T7" fmla="*/ 4 h 13"/>
                <a:gd name="T8" fmla="*/ 0 w 9"/>
                <a:gd name="T9" fmla="*/ 13 h 13"/>
                <a:gd name="T10" fmla="*/ 9 w 9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13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2016125" y="4678363"/>
              <a:ext cx="57150" cy="93662"/>
            </a:xfrm>
            <a:custGeom>
              <a:avLst/>
              <a:gdLst>
                <a:gd name="T0" fmla="*/ 8 w 8"/>
                <a:gd name="T1" fmla="*/ 13 h 13"/>
                <a:gd name="T2" fmla="*/ 8 w 8"/>
                <a:gd name="T3" fmla="*/ 4 h 13"/>
                <a:gd name="T4" fmla="*/ 4 w 8"/>
                <a:gd name="T5" fmla="*/ 0 h 13"/>
                <a:gd name="T6" fmla="*/ 0 w 8"/>
                <a:gd name="T7" fmla="*/ 4 h 13"/>
                <a:gd name="T8" fmla="*/ 0 w 8"/>
                <a:gd name="T9" fmla="*/ 13 h 13"/>
                <a:gd name="T10" fmla="*/ 8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1808163" y="5167313"/>
              <a:ext cx="150813" cy="209550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1808163" y="5167313"/>
              <a:ext cx="130175" cy="209550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64"/>
            <p:cNvSpPr>
              <a:spLocks noChangeShapeType="1"/>
            </p:cNvSpPr>
            <p:nvPr/>
          </p:nvSpPr>
          <p:spPr bwMode="auto">
            <a:xfrm>
              <a:off x="1801813" y="5211763"/>
              <a:ext cx="165100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1816100" y="5226050"/>
              <a:ext cx="63500" cy="93662"/>
            </a:xfrm>
            <a:custGeom>
              <a:avLst/>
              <a:gdLst>
                <a:gd name="T0" fmla="*/ 9 w 9"/>
                <a:gd name="T1" fmla="*/ 13 h 13"/>
                <a:gd name="T2" fmla="*/ 9 w 9"/>
                <a:gd name="T3" fmla="*/ 4 h 13"/>
                <a:gd name="T4" fmla="*/ 4 w 9"/>
                <a:gd name="T5" fmla="*/ 0 h 13"/>
                <a:gd name="T6" fmla="*/ 0 w 9"/>
                <a:gd name="T7" fmla="*/ 4 h 13"/>
                <a:gd name="T8" fmla="*/ 0 w 9"/>
                <a:gd name="T9" fmla="*/ 13 h 13"/>
                <a:gd name="T10" fmla="*/ 9 w 9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13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887538" y="5226050"/>
              <a:ext cx="65088" cy="93662"/>
            </a:xfrm>
            <a:custGeom>
              <a:avLst/>
              <a:gdLst>
                <a:gd name="T0" fmla="*/ 9 w 9"/>
                <a:gd name="T1" fmla="*/ 13 h 13"/>
                <a:gd name="T2" fmla="*/ 9 w 9"/>
                <a:gd name="T3" fmla="*/ 4 h 13"/>
                <a:gd name="T4" fmla="*/ 5 w 9"/>
                <a:gd name="T5" fmla="*/ 0 h 13"/>
                <a:gd name="T6" fmla="*/ 0 w 9"/>
                <a:gd name="T7" fmla="*/ 4 h 13"/>
                <a:gd name="T8" fmla="*/ 0 w 9"/>
                <a:gd name="T9" fmla="*/ 13 h 13"/>
                <a:gd name="T10" fmla="*/ 9 w 9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13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2863850" y="4087813"/>
              <a:ext cx="157163" cy="209550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8"/>
            <p:cNvSpPr>
              <a:spLocks noChangeArrowheads="1"/>
            </p:cNvSpPr>
            <p:nvPr/>
          </p:nvSpPr>
          <p:spPr bwMode="auto">
            <a:xfrm>
              <a:off x="2863850" y="4087813"/>
              <a:ext cx="136525" cy="209550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69"/>
            <p:cNvSpPr>
              <a:spLocks noChangeShapeType="1"/>
            </p:cNvSpPr>
            <p:nvPr/>
          </p:nvSpPr>
          <p:spPr bwMode="auto">
            <a:xfrm>
              <a:off x="2863850" y="4130676"/>
              <a:ext cx="157163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2878138" y="4146551"/>
              <a:ext cx="57150" cy="92075"/>
            </a:xfrm>
            <a:custGeom>
              <a:avLst/>
              <a:gdLst>
                <a:gd name="T0" fmla="*/ 8 w 8"/>
                <a:gd name="T1" fmla="*/ 13 h 13"/>
                <a:gd name="T2" fmla="*/ 8 w 8"/>
                <a:gd name="T3" fmla="*/ 4 h 13"/>
                <a:gd name="T4" fmla="*/ 4 w 8"/>
                <a:gd name="T5" fmla="*/ 0 h 13"/>
                <a:gd name="T6" fmla="*/ 0 w 8"/>
                <a:gd name="T7" fmla="*/ 4 h 13"/>
                <a:gd name="T8" fmla="*/ 0 w 8"/>
                <a:gd name="T9" fmla="*/ 13 h 13"/>
                <a:gd name="T10" fmla="*/ 8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2949575" y="4146551"/>
              <a:ext cx="57150" cy="92075"/>
            </a:xfrm>
            <a:custGeom>
              <a:avLst/>
              <a:gdLst>
                <a:gd name="T0" fmla="*/ 8 w 8"/>
                <a:gd name="T1" fmla="*/ 13 h 13"/>
                <a:gd name="T2" fmla="*/ 8 w 8"/>
                <a:gd name="T3" fmla="*/ 4 h 13"/>
                <a:gd name="T4" fmla="*/ 4 w 8"/>
                <a:gd name="T5" fmla="*/ 0 h 13"/>
                <a:gd name="T6" fmla="*/ 0 w 8"/>
                <a:gd name="T7" fmla="*/ 4 h 13"/>
                <a:gd name="T8" fmla="*/ 0 w 8"/>
                <a:gd name="T9" fmla="*/ 13 h 13"/>
                <a:gd name="T10" fmla="*/ 8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2332038" y="6110288"/>
              <a:ext cx="150813" cy="201612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>
              <a:off x="2332038" y="6110288"/>
              <a:ext cx="130175" cy="201612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74"/>
            <p:cNvSpPr>
              <a:spLocks noChangeShapeType="1"/>
            </p:cNvSpPr>
            <p:nvPr/>
          </p:nvSpPr>
          <p:spPr bwMode="auto">
            <a:xfrm>
              <a:off x="2325688" y="6146800"/>
              <a:ext cx="157163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2339975" y="6169025"/>
              <a:ext cx="57150" cy="93662"/>
            </a:xfrm>
            <a:custGeom>
              <a:avLst/>
              <a:gdLst>
                <a:gd name="T0" fmla="*/ 8 w 8"/>
                <a:gd name="T1" fmla="*/ 13 h 13"/>
                <a:gd name="T2" fmla="*/ 8 w 8"/>
                <a:gd name="T3" fmla="*/ 4 h 13"/>
                <a:gd name="T4" fmla="*/ 4 w 8"/>
                <a:gd name="T5" fmla="*/ 0 h 13"/>
                <a:gd name="T6" fmla="*/ 0 w 8"/>
                <a:gd name="T7" fmla="*/ 4 h 13"/>
                <a:gd name="T8" fmla="*/ 0 w 8"/>
                <a:gd name="T9" fmla="*/ 13 h 13"/>
                <a:gd name="T10" fmla="*/ 8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2411413" y="6169025"/>
              <a:ext cx="65088" cy="93662"/>
            </a:xfrm>
            <a:custGeom>
              <a:avLst/>
              <a:gdLst>
                <a:gd name="T0" fmla="*/ 9 w 9"/>
                <a:gd name="T1" fmla="*/ 13 h 13"/>
                <a:gd name="T2" fmla="*/ 9 w 9"/>
                <a:gd name="T3" fmla="*/ 4 h 13"/>
                <a:gd name="T4" fmla="*/ 4 w 9"/>
                <a:gd name="T5" fmla="*/ 0 h 13"/>
                <a:gd name="T6" fmla="*/ 0 w 9"/>
                <a:gd name="T7" fmla="*/ 4 h 13"/>
                <a:gd name="T8" fmla="*/ 0 w 9"/>
                <a:gd name="T9" fmla="*/ 13 h 13"/>
                <a:gd name="T10" fmla="*/ 9 w 9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13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1930400" y="5721350"/>
              <a:ext cx="150813" cy="201612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1930400" y="5721350"/>
              <a:ext cx="136525" cy="201612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79"/>
            <p:cNvSpPr>
              <a:spLocks noChangeShapeType="1"/>
            </p:cNvSpPr>
            <p:nvPr/>
          </p:nvSpPr>
          <p:spPr bwMode="auto">
            <a:xfrm>
              <a:off x="1924050" y="5757863"/>
              <a:ext cx="165100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1938338" y="5772150"/>
              <a:ext cx="63500" cy="93662"/>
            </a:xfrm>
            <a:custGeom>
              <a:avLst/>
              <a:gdLst>
                <a:gd name="T0" fmla="*/ 9 w 9"/>
                <a:gd name="T1" fmla="*/ 13 h 13"/>
                <a:gd name="T2" fmla="*/ 9 w 9"/>
                <a:gd name="T3" fmla="*/ 4 h 13"/>
                <a:gd name="T4" fmla="*/ 5 w 9"/>
                <a:gd name="T5" fmla="*/ 0 h 13"/>
                <a:gd name="T6" fmla="*/ 0 w 9"/>
                <a:gd name="T7" fmla="*/ 4 h 13"/>
                <a:gd name="T8" fmla="*/ 0 w 9"/>
                <a:gd name="T9" fmla="*/ 13 h 13"/>
                <a:gd name="T10" fmla="*/ 9 w 9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13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2016125" y="5772150"/>
              <a:ext cx="57150" cy="93662"/>
            </a:xfrm>
            <a:custGeom>
              <a:avLst/>
              <a:gdLst>
                <a:gd name="T0" fmla="*/ 8 w 8"/>
                <a:gd name="T1" fmla="*/ 13 h 13"/>
                <a:gd name="T2" fmla="*/ 8 w 8"/>
                <a:gd name="T3" fmla="*/ 4 h 13"/>
                <a:gd name="T4" fmla="*/ 4 w 8"/>
                <a:gd name="T5" fmla="*/ 0 h 13"/>
                <a:gd name="T6" fmla="*/ 0 w 8"/>
                <a:gd name="T7" fmla="*/ 4 h 13"/>
                <a:gd name="T8" fmla="*/ 0 w 8"/>
                <a:gd name="T9" fmla="*/ 13 h 13"/>
                <a:gd name="T10" fmla="*/ 8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3402013" y="4232276"/>
              <a:ext cx="150813" cy="201612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3"/>
            <p:cNvSpPr>
              <a:spLocks noChangeArrowheads="1"/>
            </p:cNvSpPr>
            <p:nvPr/>
          </p:nvSpPr>
          <p:spPr bwMode="auto">
            <a:xfrm>
              <a:off x="3402013" y="4232276"/>
              <a:ext cx="136525" cy="201612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84"/>
            <p:cNvSpPr>
              <a:spLocks noChangeShapeType="1"/>
            </p:cNvSpPr>
            <p:nvPr/>
          </p:nvSpPr>
          <p:spPr bwMode="auto">
            <a:xfrm>
              <a:off x="3395663" y="4268788"/>
              <a:ext cx="165100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3409950" y="4283076"/>
              <a:ext cx="63500" cy="93662"/>
            </a:xfrm>
            <a:custGeom>
              <a:avLst/>
              <a:gdLst>
                <a:gd name="T0" fmla="*/ 9 w 9"/>
                <a:gd name="T1" fmla="*/ 13 h 13"/>
                <a:gd name="T2" fmla="*/ 9 w 9"/>
                <a:gd name="T3" fmla="*/ 5 h 13"/>
                <a:gd name="T4" fmla="*/ 4 w 9"/>
                <a:gd name="T5" fmla="*/ 0 h 13"/>
                <a:gd name="T6" fmla="*/ 0 w 9"/>
                <a:gd name="T7" fmla="*/ 5 h 13"/>
                <a:gd name="T8" fmla="*/ 0 w 9"/>
                <a:gd name="T9" fmla="*/ 13 h 13"/>
                <a:gd name="T10" fmla="*/ 9 w 9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13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3481388" y="4283076"/>
              <a:ext cx="65088" cy="93662"/>
            </a:xfrm>
            <a:custGeom>
              <a:avLst/>
              <a:gdLst>
                <a:gd name="T0" fmla="*/ 9 w 9"/>
                <a:gd name="T1" fmla="*/ 13 h 13"/>
                <a:gd name="T2" fmla="*/ 9 w 9"/>
                <a:gd name="T3" fmla="*/ 5 h 13"/>
                <a:gd name="T4" fmla="*/ 5 w 9"/>
                <a:gd name="T5" fmla="*/ 0 h 13"/>
                <a:gd name="T6" fmla="*/ 0 w 9"/>
                <a:gd name="T7" fmla="*/ 5 h 13"/>
                <a:gd name="T8" fmla="*/ 0 w 9"/>
                <a:gd name="T9" fmla="*/ 13 h 13"/>
                <a:gd name="T10" fmla="*/ 9 w 9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13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797300" y="4621213"/>
              <a:ext cx="157163" cy="201612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3797300" y="4621213"/>
              <a:ext cx="136525" cy="201612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89"/>
            <p:cNvSpPr>
              <a:spLocks noChangeShapeType="1"/>
            </p:cNvSpPr>
            <p:nvPr/>
          </p:nvSpPr>
          <p:spPr bwMode="auto">
            <a:xfrm>
              <a:off x="3797300" y="4656138"/>
              <a:ext cx="157163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3811588" y="4678363"/>
              <a:ext cx="57150" cy="93662"/>
            </a:xfrm>
            <a:custGeom>
              <a:avLst/>
              <a:gdLst>
                <a:gd name="T0" fmla="*/ 8 w 8"/>
                <a:gd name="T1" fmla="*/ 13 h 13"/>
                <a:gd name="T2" fmla="*/ 8 w 8"/>
                <a:gd name="T3" fmla="*/ 4 h 13"/>
                <a:gd name="T4" fmla="*/ 4 w 8"/>
                <a:gd name="T5" fmla="*/ 0 h 13"/>
                <a:gd name="T6" fmla="*/ 0 w 8"/>
                <a:gd name="T7" fmla="*/ 4 h 13"/>
                <a:gd name="T8" fmla="*/ 0 w 8"/>
                <a:gd name="T9" fmla="*/ 13 h 13"/>
                <a:gd name="T10" fmla="*/ 8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3883025" y="4678363"/>
              <a:ext cx="57150" cy="93662"/>
            </a:xfrm>
            <a:custGeom>
              <a:avLst/>
              <a:gdLst>
                <a:gd name="T0" fmla="*/ 8 w 8"/>
                <a:gd name="T1" fmla="*/ 13 h 13"/>
                <a:gd name="T2" fmla="*/ 8 w 8"/>
                <a:gd name="T3" fmla="*/ 4 h 13"/>
                <a:gd name="T4" fmla="*/ 4 w 8"/>
                <a:gd name="T5" fmla="*/ 0 h 13"/>
                <a:gd name="T6" fmla="*/ 0 w 8"/>
                <a:gd name="T7" fmla="*/ 4 h 13"/>
                <a:gd name="T8" fmla="*/ 0 w 8"/>
                <a:gd name="T9" fmla="*/ 13 h 13"/>
                <a:gd name="T10" fmla="*/ 8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92"/>
            <p:cNvSpPr>
              <a:spLocks noChangeArrowheads="1"/>
            </p:cNvSpPr>
            <p:nvPr/>
          </p:nvSpPr>
          <p:spPr bwMode="auto">
            <a:xfrm>
              <a:off x="3925888" y="5167313"/>
              <a:ext cx="150813" cy="209550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93"/>
            <p:cNvSpPr>
              <a:spLocks noChangeArrowheads="1"/>
            </p:cNvSpPr>
            <p:nvPr/>
          </p:nvSpPr>
          <p:spPr bwMode="auto">
            <a:xfrm>
              <a:off x="3925888" y="5167313"/>
              <a:ext cx="130175" cy="209550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94"/>
            <p:cNvSpPr>
              <a:spLocks noChangeShapeType="1"/>
            </p:cNvSpPr>
            <p:nvPr/>
          </p:nvSpPr>
          <p:spPr bwMode="auto">
            <a:xfrm>
              <a:off x="3919538" y="5211763"/>
              <a:ext cx="165100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3933825" y="5226050"/>
              <a:ext cx="57150" cy="93662"/>
            </a:xfrm>
            <a:custGeom>
              <a:avLst/>
              <a:gdLst>
                <a:gd name="T0" fmla="*/ 8 w 8"/>
                <a:gd name="T1" fmla="*/ 13 h 13"/>
                <a:gd name="T2" fmla="*/ 8 w 8"/>
                <a:gd name="T3" fmla="*/ 4 h 13"/>
                <a:gd name="T4" fmla="*/ 4 w 8"/>
                <a:gd name="T5" fmla="*/ 0 h 13"/>
                <a:gd name="T6" fmla="*/ 0 w 8"/>
                <a:gd name="T7" fmla="*/ 4 h 13"/>
                <a:gd name="T8" fmla="*/ 0 w 8"/>
                <a:gd name="T9" fmla="*/ 13 h 13"/>
                <a:gd name="T10" fmla="*/ 8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4005263" y="5226050"/>
              <a:ext cx="65088" cy="93662"/>
            </a:xfrm>
            <a:custGeom>
              <a:avLst/>
              <a:gdLst>
                <a:gd name="T0" fmla="*/ 9 w 9"/>
                <a:gd name="T1" fmla="*/ 13 h 13"/>
                <a:gd name="T2" fmla="*/ 9 w 9"/>
                <a:gd name="T3" fmla="*/ 4 h 13"/>
                <a:gd name="T4" fmla="*/ 4 w 9"/>
                <a:gd name="T5" fmla="*/ 0 h 13"/>
                <a:gd name="T6" fmla="*/ 0 w 9"/>
                <a:gd name="T7" fmla="*/ 4 h 13"/>
                <a:gd name="T8" fmla="*/ 0 w 9"/>
                <a:gd name="T9" fmla="*/ 13 h 13"/>
                <a:gd name="T10" fmla="*/ 9 w 9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13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7"/>
            <p:cNvSpPr>
              <a:spLocks noChangeArrowheads="1"/>
            </p:cNvSpPr>
            <p:nvPr/>
          </p:nvSpPr>
          <p:spPr bwMode="auto">
            <a:xfrm>
              <a:off x="3402013" y="6110288"/>
              <a:ext cx="150813" cy="201612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402013" y="6110288"/>
              <a:ext cx="136525" cy="201612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99"/>
            <p:cNvSpPr>
              <a:spLocks noChangeShapeType="1"/>
            </p:cNvSpPr>
            <p:nvPr/>
          </p:nvSpPr>
          <p:spPr bwMode="auto">
            <a:xfrm>
              <a:off x="3395663" y="6146800"/>
              <a:ext cx="165100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3409950" y="6169025"/>
              <a:ext cx="63500" cy="93662"/>
            </a:xfrm>
            <a:custGeom>
              <a:avLst/>
              <a:gdLst>
                <a:gd name="T0" fmla="*/ 9 w 9"/>
                <a:gd name="T1" fmla="*/ 13 h 13"/>
                <a:gd name="T2" fmla="*/ 9 w 9"/>
                <a:gd name="T3" fmla="*/ 4 h 13"/>
                <a:gd name="T4" fmla="*/ 4 w 9"/>
                <a:gd name="T5" fmla="*/ 0 h 13"/>
                <a:gd name="T6" fmla="*/ 0 w 9"/>
                <a:gd name="T7" fmla="*/ 4 h 13"/>
                <a:gd name="T8" fmla="*/ 0 w 9"/>
                <a:gd name="T9" fmla="*/ 13 h 13"/>
                <a:gd name="T10" fmla="*/ 9 w 9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13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3481388" y="6169025"/>
              <a:ext cx="65088" cy="93662"/>
            </a:xfrm>
            <a:custGeom>
              <a:avLst/>
              <a:gdLst>
                <a:gd name="T0" fmla="*/ 9 w 9"/>
                <a:gd name="T1" fmla="*/ 13 h 13"/>
                <a:gd name="T2" fmla="*/ 9 w 9"/>
                <a:gd name="T3" fmla="*/ 4 h 13"/>
                <a:gd name="T4" fmla="*/ 5 w 9"/>
                <a:gd name="T5" fmla="*/ 0 h 13"/>
                <a:gd name="T6" fmla="*/ 0 w 9"/>
                <a:gd name="T7" fmla="*/ 4 h 13"/>
                <a:gd name="T8" fmla="*/ 0 w 9"/>
                <a:gd name="T9" fmla="*/ 13 h 13"/>
                <a:gd name="T10" fmla="*/ 9 w 9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13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797300" y="5721350"/>
              <a:ext cx="157163" cy="201612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103"/>
            <p:cNvSpPr>
              <a:spLocks noChangeArrowheads="1"/>
            </p:cNvSpPr>
            <p:nvPr/>
          </p:nvSpPr>
          <p:spPr bwMode="auto">
            <a:xfrm>
              <a:off x="3797300" y="5721350"/>
              <a:ext cx="136525" cy="201612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104"/>
            <p:cNvSpPr>
              <a:spLocks noChangeShapeType="1"/>
            </p:cNvSpPr>
            <p:nvPr/>
          </p:nvSpPr>
          <p:spPr bwMode="auto">
            <a:xfrm>
              <a:off x="3797300" y="5757863"/>
              <a:ext cx="157163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3811588" y="5772150"/>
              <a:ext cx="57150" cy="93662"/>
            </a:xfrm>
            <a:custGeom>
              <a:avLst/>
              <a:gdLst>
                <a:gd name="T0" fmla="*/ 8 w 8"/>
                <a:gd name="T1" fmla="*/ 13 h 13"/>
                <a:gd name="T2" fmla="*/ 8 w 8"/>
                <a:gd name="T3" fmla="*/ 4 h 13"/>
                <a:gd name="T4" fmla="*/ 4 w 8"/>
                <a:gd name="T5" fmla="*/ 0 h 13"/>
                <a:gd name="T6" fmla="*/ 0 w 8"/>
                <a:gd name="T7" fmla="*/ 4 h 13"/>
                <a:gd name="T8" fmla="*/ 0 w 8"/>
                <a:gd name="T9" fmla="*/ 13 h 13"/>
                <a:gd name="T10" fmla="*/ 8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3883025" y="5772150"/>
              <a:ext cx="57150" cy="93662"/>
            </a:xfrm>
            <a:custGeom>
              <a:avLst/>
              <a:gdLst>
                <a:gd name="T0" fmla="*/ 8 w 8"/>
                <a:gd name="T1" fmla="*/ 13 h 13"/>
                <a:gd name="T2" fmla="*/ 8 w 8"/>
                <a:gd name="T3" fmla="*/ 4 h 13"/>
                <a:gd name="T4" fmla="*/ 4 w 8"/>
                <a:gd name="T5" fmla="*/ 0 h 13"/>
                <a:gd name="T6" fmla="*/ 0 w 8"/>
                <a:gd name="T7" fmla="*/ 4 h 13"/>
                <a:gd name="T8" fmla="*/ 0 w 8"/>
                <a:gd name="T9" fmla="*/ 13 h 13"/>
                <a:gd name="T10" fmla="*/ 8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1865313" y="4195763"/>
              <a:ext cx="2154238" cy="2159000"/>
            </a:xfrm>
            <a:custGeom>
              <a:avLst/>
              <a:gdLst>
                <a:gd name="T0" fmla="*/ 0 w 1357"/>
                <a:gd name="T1" fmla="*/ 671 h 1360"/>
                <a:gd name="T2" fmla="*/ 652 w 1357"/>
                <a:gd name="T3" fmla="*/ 671 h 1360"/>
                <a:gd name="T4" fmla="*/ 86 w 1357"/>
                <a:gd name="T5" fmla="*/ 345 h 1360"/>
                <a:gd name="T6" fmla="*/ 95 w 1357"/>
                <a:gd name="T7" fmla="*/ 331 h 1360"/>
                <a:gd name="T8" fmla="*/ 661 w 1357"/>
                <a:gd name="T9" fmla="*/ 662 h 1360"/>
                <a:gd name="T10" fmla="*/ 335 w 1357"/>
                <a:gd name="T11" fmla="*/ 91 h 1360"/>
                <a:gd name="T12" fmla="*/ 344 w 1357"/>
                <a:gd name="T13" fmla="*/ 86 h 1360"/>
                <a:gd name="T14" fmla="*/ 670 w 1357"/>
                <a:gd name="T15" fmla="*/ 653 h 1360"/>
                <a:gd name="T16" fmla="*/ 670 w 1357"/>
                <a:gd name="T17" fmla="*/ 0 h 1360"/>
                <a:gd name="T18" fmla="*/ 683 w 1357"/>
                <a:gd name="T19" fmla="*/ 0 h 1360"/>
                <a:gd name="T20" fmla="*/ 683 w 1357"/>
                <a:gd name="T21" fmla="*/ 653 h 1360"/>
                <a:gd name="T22" fmla="*/ 1013 w 1357"/>
                <a:gd name="T23" fmla="*/ 86 h 1360"/>
                <a:gd name="T24" fmla="*/ 1022 w 1357"/>
                <a:gd name="T25" fmla="*/ 91 h 1360"/>
                <a:gd name="T26" fmla="*/ 697 w 1357"/>
                <a:gd name="T27" fmla="*/ 662 h 1360"/>
                <a:gd name="T28" fmla="*/ 1262 w 1357"/>
                <a:gd name="T29" fmla="*/ 331 h 1360"/>
                <a:gd name="T30" fmla="*/ 1267 w 1357"/>
                <a:gd name="T31" fmla="*/ 345 h 1360"/>
                <a:gd name="T32" fmla="*/ 701 w 1357"/>
                <a:gd name="T33" fmla="*/ 671 h 1360"/>
                <a:gd name="T34" fmla="*/ 1357 w 1357"/>
                <a:gd name="T35" fmla="*/ 671 h 1360"/>
                <a:gd name="T36" fmla="*/ 1357 w 1357"/>
                <a:gd name="T37" fmla="*/ 685 h 1360"/>
                <a:gd name="T38" fmla="*/ 701 w 1357"/>
                <a:gd name="T39" fmla="*/ 685 h 1360"/>
                <a:gd name="T40" fmla="*/ 1267 w 1357"/>
                <a:gd name="T41" fmla="*/ 1011 h 1360"/>
                <a:gd name="T42" fmla="*/ 1262 w 1357"/>
                <a:gd name="T43" fmla="*/ 1025 h 1360"/>
                <a:gd name="T44" fmla="*/ 697 w 1357"/>
                <a:gd name="T45" fmla="*/ 694 h 1360"/>
                <a:gd name="T46" fmla="*/ 1022 w 1357"/>
                <a:gd name="T47" fmla="*/ 1265 h 1360"/>
                <a:gd name="T48" fmla="*/ 1013 w 1357"/>
                <a:gd name="T49" fmla="*/ 1270 h 1360"/>
                <a:gd name="T50" fmla="*/ 683 w 1357"/>
                <a:gd name="T51" fmla="*/ 703 h 1360"/>
                <a:gd name="T52" fmla="*/ 683 w 1357"/>
                <a:gd name="T53" fmla="*/ 1360 h 1360"/>
                <a:gd name="T54" fmla="*/ 670 w 1357"/>
                <a:gd name="T55" fmla="*/ 1360 h 1360"/>
                <a:gd name="T56" fmla="*/ 670 w 1357"/>
                <a:gd name="T57" fmla="*/ 703 h 1360"/>
                <a:gd name="T58" fmla="*/ 344 w 1357"/>
                <a:gd name="T59" fmla="*/ 1270 h 1360"/>
                <a:gd name="T60" fmla="*/ 335 w 1357"/>
                <a:gd name="T61" fmla="*/ 1265 h 1360"/>
                <a:gd name="T62" fmla="*/ 661 w 1357"/>
                <a:gd name="T63" fmla="*/ 694 h 1360"/>
                <a:gd name="T64" fmla="*/ 95 w 1357"/>
                <a:gd name="T65" fmla="*/ 1025 h 1360"/>
                <a:gd name="T66" fmla="*/ 86 w 1357"/>
                <a:gd name="T67" fmla="*/ 1011 h 1360"/>
                <a:gd name="T68" fmla="*/ 652 w 1357"/>
                <a:gd name="T69" fmla="*/ 685 h 1360"/>
                <a:gd name="T70" fmla="*/ 0 w 1357"/>
                <a:gd name="T71" fmla="*/ 685 h 1360"/>
                <a:gd name="T72" fmla="*/ 0 w 1357"/>
                <a:gd name="T73" fmla="*/ 671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57" h="1360">
                  <a:moveTo>
                    <a:pt x="0" y="671"/>
                  </a:moveTo>
                  <a:lnTo>
                    <a:pt x="652" y="671"/>
                  </a:lnTo>
                  <a:lnTo>
                    <a:pt x="86" y="345"/>
                  </a:lnTo>
                  <a:lnTo>
                    <a:pt x="95" y="331"/>
                  </a:lnTo>
                  <a:lnTo>
                    <a:pt x="661" y="662"/>
                  </a:lnTo>
                  <a:lnTo>
                    <a:pt x="335" y="91"/>
                  </a:lnTo>
                  <a:lnTo>
                    <a:pt x="344" y="86"/>
                  </a:lnTo>
                  <a:lnTo>
                    <a:pt x="670" y="653"/>
                  </a:lnTo>
                  <a:lnTo>
                    <a:pt x="670" y="0"/>
                  </a:lnTo>
                  <a:lnTo>
                    <a:pt x="683" y="0"/>
                  </a:lnTo>
                  <a:lnTo>
                    <a:pt x="683" y="653"/>
                  </a:lnTo>
                  <a:lnTo>
                    <a:pt x="1013" y="86"/>
                  </a:lnTo>
                  <a:lnTo>
                    <a:pt x="1022" y="91"/>
                  </a:lnTo>
                  <a:lnTo>
                    <a:pt x="697" y="662"/>
                  </a:lnTo>
                  <a:lnTo>
                    <a:pt x="1262" y="331"/>
                  </a:lnTo>
                  <a:lnTo>
                    <a:pt x="1267" y="345"/>
                  </a:lnTo>
                  <a:lnTo>
                    <a:pt x="701" y="671"/>
                  </a:lnTo>
                  <a:lnTo>
                    <a:pt x="1357" y="671"/>
                  </a:lnTo>
                  <a:lnTo>
                    <a:pt x="1357" y="685"/>
                  </a:lnTo>
                  <a:lnTo>
                    <a:pt x="701" y="685"/>
                  </a:lnTo>
                  <a:lnTo>
                    <a:pt x="1267" y="1011"/>
                  </a:lnTo>
                  <a:lnTo>
                    <a:pt x="1262" y="1025"/>
                  </a:lnTo>
                  <a:lnTo>
                    <a:pt x="697" y="694"/>
                  </a:lnTo>
                  <a:lnTo>
                    <a:pt x="1022" y="1265"/>
                  </a:lnTo>
                  <a:lnTo>
                    <a:pt x="1013" y="1270"/>
                  </a:lnTo>
                  <a:lnTo>
                    <a:pt x="683" y="703"/>
                  </a:lnTo>
                  <a:lnTo>
                    <a:pt x="683" y="1360"/>
                  </a:lnTo>
                  <a:lnTo>
                    <a:pt x="670" y="1360"/>
                  </a:lnTo>
                  <a:lnTo>
                    <a:pt x="670" y="703"/>
                  </a:lnTo>
                  <a:lnTo>
                    <a:pt x="344" y="1270"/>
                  </a:lnTo>
                  <a:lnTo>
                    <a:pt x="335" y="1265"/>
                  </a:lnTo>
                  <a:lnTo>
                    <a:pt x="661" y="694"/>
                  </a:lnTo>
                  <a:lnTo>
                    <a:pt x="95" y="1025"/>
                  </a:lnTo>
                  <a:lnTo>
                    <a:pt x="86" y="1011"/>
                  </a:lnTo>
                  <a:lnTo>
                    <a:pt x="652" y="685"/>
                  </a:lnTo>
                  <a:lnTo>
                    <a:pt x="0" y="685"/>
                  </a:lnTo>
                  <a:lnTo>
                    <a:pt x="0" y="671"/>
                  </a:lnTo>
                  <a:close/>
                </a:path>
              </a:pathLst>
            </a:custGeom>
            <a:solidFill>
              <a:srgbClr val="344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3424238" y="6118225"/>
              <a:ext cx="63500" cy="93662"/>
            </a:xfrm>
            <a:custGeom>
              <a:avLst/>
              <a:gdLst>
                <a:gd name="T0" fmla="*/ 0 w 9"/>
                <a:gd name="T1" fmla="*/ 1 h 13"/>
                <a:gd name="T2" fmla="*/ 2 w 9"/>
                <a:gd name="T3" fmla="*/ 0 h 13"/>
                <a:gd name="T4" fmla="*/ 9 w 9"/>
                <a:gd name="T5" fmla="*/ 12 h 13"/>
                <a:gd name="T6" fmla="*/ 7 w 9"/>
                <a:gd name="T7" fmla="*/ 13 h 13"/>
                <a:gd name="T8" fmla="*/ 0 w 9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2928938" y="4195763"/>
              <a:ext cx="20638" cy="93662"/>
            </a:xfrm>
            <a:custGeom>
              <a:avLst/>
              <a:gdLst>
                <a:gd name="T0" fmla="*/ 3 w 3"/>
                <a:gd name="T1" fmla="*/ 13 h 13"/>
                <a:gd name="T2" fmla="*/ 2 w 3"/>
                <a:gd name="T3" fmla="*/ 13 h 13"/>
                <a:gd name="T4" fmla="*/ 0 w 3"/>
                <a:gd name="T5" fmla="*/ 13 h 13"/>
                <a:gd name="T6" fmla="*/ 0 w 3"/>
                <a:gd name="T7" fmla="*/ 0 h 13"/>
                <a:gd name="T8" fmla="*/ 3 w 3"/>
                <a:gd name="T9" fmla="*/ 0 h 13"/>
                <a:gd name="T10" fmla="*/ 3 w 3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3" y="13"/>
                    <a:pt x="2" y="13"/>
                    <a:pt x="2" y="13"/>
                  </a:cubicBezTo>
                  <a:cubicBezTo>
                    <a:pt x="1" y="13"/>
                    <a:pt x="1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2001838" y="4721225"/>
              <a:ext cx="101600" cy="73025"/>
            </a:xfrm>
            <a:custGeom>
              <a:avLst/>
              <a:gdLst>
                <a:gd name="T0" fmla="*/ 12 w 14"/>
                <a:gd name="T1" fmla="*/ 10 h 10"/>
                <a:gd name="T2" fmla="*/ 0 w 14"/>
                <a:gd name="T3" fmla="*/ 3 h 10"/>
                <a:gd name="T4" fmla="*/ 2 w 14"/>
                <a:gd name="T5" fmla="*/ 0 h 10"/>
                <a:gd name="T6" fmla="*/ 14 w 14"/>
                <a:gd name="T7" fmla="*/ 7 h 10"/>
                <a:gd name="T8" fmla="*/ 12 w 1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2" y="1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8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2397125" y="6118225"/>
              <a:ext cx="65088" cy="93662"/>
            </a:xfrm>
            <a:custGeom>
              <a:avLst/>
              <a:gdLst>
                <a:gd name="T0" fmla="*/ 2 w 9"/>
                <a:gd name="T1" fmla="*/ 13 h 13"/>
                <a:gd name="T2" fmla="*/ 0 w 9"/>
                <a:gd name="T3" fmla="*/ 12 h 13"/>
                <a:gd name="T4" fmla="*/ 7 w 9"/>
                <a:gd name="T5" fmla="*/ 0 h 13"/>
                <a:gd name="T6" fmla="*/ 9 w 9"/>
                <a:gd name="T7" fmla="*/ 1 h 13"/>
                <a:gd name="T8" fmla="*/ 2 w 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2" y="1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9" y="1"/>
                  </a:cubicBezTo>
                  <a:lnTo>
                    <a:pt x="2" y="13"/>
                  </a:ln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1865313" y="5260975"/>
              <a:ext cx="101600" cy="22225"/>
            </a:xfrm>
            <a:custGeom>
              <a:avLst/>
              <a:gdLst>
                <a:gd name="T0" fmla="*/ 0 w 14"/>
                <a:gd name="T1" fmla="*/ 3 h 3"/>
                <a:gd name="T2" fmla="*/ 0 w 14"/>
                <a:gd name="T3" fmla="*/ 0 h 3"/>
                <a:gd name="T4" fmla="*/ 14 w 14"/>
                <a:gd name="T5" fmla="*/ 0 h 3"/>
                <a:gd name="T6" fmla="*/ 14 w 14"/>
                <a:gd name="T7" fmla="*/ 2 h 3"/>
                <a:gd name="T8" fmla="*/ 14 w 14"/>
                <a:gd name="T9" fmla="*/ 3 h 3"/>
                <a:gd name="T10" fmla="*/ 0 w 1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"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2397125" y="4332288"/>
              <a:ext cx="65088" cy="93662"/>
            </a:xfrm>
            <a:custGeom>
              <a:avLst/>
              <a:gdLst>
                <a:gd name="T0" fmla="*/ 9 w 9"/>
                <a:gd name="T1" fmla="*/ 12 h 13"/>
                <a:gd name="T2" fmla="*/ 7 w 9"/>
                <a:gd name="T3" fmla="*/ 13 h 13"/>
                <a:gd name="T4" fmla="*/ 0 w 9"/>
                <a:gd name="T5" fmla="*/ 1 h 13"/>
                <a:gd name="T6" fmla="*/ 2 w 9"/>
                <a:gd name="T7" fmla="*/ 0 h 13"/>
                <a:gd name="T8" fmla="*/ 9 w 9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9" y="12"/>
                  </a:moveTo>
                  <a:cubicBezTo>
                    <a:pt x="8" y="13"/>
                    <a:pt x="7" y="13"/>
                    <a:pt x="7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3919538" y="5260975"/>
              <a:ext cx="100013" cy="22225"/>
            </a:xfrm>
            <a:custGeom>
              <a:avLst/>
              <a:gdLst>
                <a:gd name="T0" fmla="*/ 0 w 14"/>
                <a:gd name="T1" fmla="*/ 2 h 3"/>
                <a:gd name="T2" fmla="*/ 0 w 14"/>
                <a:gd name="T3" fmla="*/ 0 h 3"/>
                <a:gd name="T4" fmla="*/ 14 w 14"/>
                <a:gd name="T5" fmla="*/ 0 h 3"/>
                <a:gd name="T6" fmla="*/ 14 w 14"/>
                <a:gd name="T7" fmla="*/ 3 h 3"/>
                <a:gd name="T8" fmla="*/ 0 w 14"/>
                <a:gd name="T9" fmla="*/ 3 h 3"/>
                <a:gd name="T10" fmla="*/ 0 w 14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5"/>
            <p:cNvSpPr>
              <a:spLocks/>
            </p:cNvSpPr>
            <p:nvPr/>
          </p:nvSpPr>
          <p:spPr bwMode="auto">
            <a:xfrm>
              <a:off x="2001838" y="5751513"/>
              <a:ext cx="101600" cy="71437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0 h 10"/>
                <a:gd name="T4" fmla="*/ 14 w 14"/>
                <a:gd name="T5" fmla="*/ 3 h 10"/>
                <a:gd name="T6" fmla="*/ 2 w 14"/>
                <a:gd name="T7" fmla="*/ 10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2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6"/>
            <p:cNvSpPr>
              <a:spLocks/>
            </p:cNvSpPr>
            <p:nvPr/>
          </p:nvSpPr>
          <p:spPr bwMode="auto">
            <a:xfrm>
              <a:off x="3424238" y="4332288"/>
              <a:ext cx="63500" cy="93662"/>
            </a:xfrm>
            <a:custGeom>
              <a:avLst/>
              <a:gdLst>
                <a:gd name="T0" fmla="*/ 9 w 9"/>
                <a:gd name="T1" fmla="*/ 1 h 13"/>
                <a:gd name="T2" fmla="*/ 2 w 9"/>
                <a:gd name="T3" fmla="*/ 13 h 13"/>
                <a:gd name="T4" fmla="*/ 0 w 9"/>
                <a:gd name="T5" fmla="*/ 12 h 13"/>
                <a:gd name="T6" fmla="*/ 7 w 9"/>
                <a:gd name="T7" fmla="*/ 0 h 13"/>
                <a:gd name="T8" fmla="*/ 9 w 9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9" y="1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7"/>
            <p:cNvSpPr>
              <a:spLocks/>
            </p:cNvSpPr>
            <p:nvPr/>
          </p:nvSpPr>
          <p:spPr bwMode="auto">
            <a:xfrm>
              <a:off x="2928938" y="6254750"/>
              <a:ext cx="20638" cy="100012"/>
            </a:xfrm>
            <a:custGeom>
              <a:avLst/>
              <a:gdLst>
                <a:gd name="T0" fmla="*/ 0 w 3"/>
                <a:gd name="T1" fmla="*/ 0 h 14"/>
                <a:gd name="T2" fmla="*/ 2 w 3"/>
                <a:gd name="T3" fmla="*/ 0 h 14"/>
                <a:gd name="T4" fmla="*/ 3 w 3"/>
                <a:gd name="T5" fmla="*/ 0 h 14"/>
                <a:gd name="T6" fmla="*/ 3 w 3"/>
                <a:gd name="T7" fmla="*/ 14 h 14"/>
                <a:gd name="T8" fmla="*/ 0 w 3"/>
                <a:gd name="T9" fmla="*/ 14 h 14"/>
                <a:gd name="T10" fmla="*/ 0 w 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4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8"/>
            <p:cNvSpPr>
              <a:spLocks/>
            </p:cNvSpPr>
            <p:nvPr/>
          </p:nvSpPr>
          <p:spPr bwMode="auto">
            <a:xfrm>
              <a:off x="3783013" y="5751513"/>
              <a:ext cx="93663" cy="71437"/>
            </a:xfrm>
            <a:custGeom>
              <a:avLst/>
              <a:gdLst>
                <a:gd name="T0" fmla="*/ 1 w 13"/>
                <a:gd name="T1" fmla="*/ 0 h 10"/>
                <a:gd name="T2" fmla="*/ 13 w 13"/>
                <a:gd name="T3" fmla="*/ 7 h 10"/>
                <a:gd name="T4" fmla="*/ 12 w 13"/>
                <a:gd name="T5" fmla="*/ 10 h 10"/>
                <a:gd name="T6" fmla="*/ 0 w 13"/>
                <a:gd name="T7" fmla="*/ 3 h 10"/>
                <a:gd name="T8" fmla="*/ 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9"/>
            <p:cNvSpPr>
              <a:spLocks/>
            </p:cNvSpPr>
            <p:nvPr/>
          </p:nvSpPr>
          <p:spPr bwMode="auto">
            <a:xfrm>
              <a:off x="3783013" y="4721225"/>
              <a:ext cx="93663" cy="73025"/>
            </a:xfrm>
            <a:custGeom>
              <a:avLst/>
              <a:gdLst>
                <a:gd name="T0" fmla="*/ 13 w 13"/>
                <a:gd name="T1" fmla="*/ 3 h 10"/>
                <a:gd name="T2" fmla="*/ 1 w 13"/>
                <a:gd name="T3" fmla="*/ 10 h 10"/>
                <a:gd name="T4" fmla="*/ 0 w 13"/>
                <a:gd name="T5" fmla="*/ 7 h 10"/>
                <a:gd name="T6" fmla="*/ 12 w 13"/>
                <a:gd name="T7" fmla="*/ 0 h 10"/>
                <a:gd name="T8" fmla="*/ 13 w 13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3" y="3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3" y="3"/>
                  </a:lnTo>
                  <a:close/>
                </a:path>
              </a:pathLst>
            </a:custGeom>
            <a:solidFill>
              <a:srgbClr val="3C9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1844675" y="4175126"/>
              <a:ext cx="2189163" cy="2195512"/>
            </a:xfrm>
            <a:custGeom>
              <a:avLst/>
              <a:gdLst>
                <a:gd name="T0" fmla="*/ 0 w 305"/>
                <a:gd name="T1" fmla="*/ 153 h 305"/>
                <a:gd name="T2" fmla="*/ 153 w 305"/>
                <a:gd name="T3" fmla="*/ 0 h 305"/>
                <a:gd name="T4" fmla="*/ 305 w 305"/>
                <a:gd name="T5" fmla="*/ 153 h 305"/>
                <a:gd name="T6" fmla="*/ 153 w 305"/>
                <a:gd name="T7" fmla="*/ 305 h 305"/>
                <a:gd name="T8" fmla="*/ 0 w 305"/>
                <a:gd name="T9" fmla="*/ 153 h 305"/>
                <a:gd name="T10" fmla="*/ 8 w 305"/>
                <a:gd name="T11" fmla="*/ 153 h 305"/>
                <a:gd name="T12" fmla="*/ 153 w 305"/>
                <a:gd name="T13" fmla="*/ 297 h 305"/>
                <a:gd name="T14" fmla="*/ 298 w 305"/>
                <a:gd name="T15" fmla="*/ 153 h 305"/>
                <a:gd name="T16" fmla="*/ 153 w 305"/>
                <a:gd name="T17" fmla="*/ 8 h 305"/>
                <a:gd name="T18" fmla="*/ 8 w 305"/>
                <a:gd name="T19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305">
                  <a:moveTo>
                    <a:pt x="0" y="153"/>
                  </a:moveTo>
                  <a:cubicBezTo>
                    <a:pt x="0" y="68"/>
                    <a:pt x="69" y="0"/>
                    <a:pt x="153" y="0"/>
                  </a:cubicBezTo>
                  <a:cubicBezTo>
                    <a:pt x="237" y="0"/>
                    <a:pt x="305" y="68"/>
                    <a:pt x="305" y="153"/>
                  </a:cubicBezTo>
                  <a:cubicBezTo>
                    <a:pt x="305" y="237"/>
                    <a:pt x="237" y="305"/>
                    <a:pt x="153" y="305"/>
                  </a:cubicBezTo>
                  <a:cubicBezTo>
                    <a:pt x="69" y="305"/>
                    <a:pt x="0" y="237"/>
                    <a:pt x="0" y="153"/>
                  </a:cubicBezTo>
                  <a:close/>
                  <a:moveTo>
                    <a:pt x="8" y="153"/>
                  </a:moveTo>
                  <a:cubicBezTo>
                    <a:pt x="8" y="232"/>
                    <a:pt x="73" y="297"/>
                    <a:pt x="153" y="297"/>
                  </a:cubicBezTo>
                  <a:cubicBezTo>
                    <a:pt x="233" y="297"/>
                    <a:pt x="298" y="232"/>
                    <a:pt x="298" y="153"/>
                  </a:cubicBezTo>
                  <a:cubicBezTo>
                    <a:pt x="298" y="73"/>
                    <a:pt x="233" y="8"/>
                    <a:pt x="153" y="8"/>
                  </a:cubicBezTo>
                  <a:cubicBezTo>
                    <a:pt x="73" y="8"/>
                    <a:pt x="8" y="73"/>
                    <a:pt x="8" y="153"/>
                  </a:cubicBezTo>
                  <a:close/>
                </a:path>
              </a:pathLst>
            </a:custGeom>
            <a:solidFill>
              <a:srgbClr val="3C4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1"/>
            <p:cNvSpPr>
              <a:spLocks/>
            </p:cNvSpPr>
            <p:nvPr/>
          </p:nvSpPr>
          <p:spPr bwMode="auto">
            <a:xfrm>
              <a:off x="2497138" y="5260975"/>
              <a:ext cx="890588" cy="1462087"/>
            </a:xfrm>
            <a:custGeom>
              <a:avLst/>
              <a:gdLst>
                <a:gd name="T0" fmla="*/ 561 w 561"/>
                <a:gd name="T1" fmla="*/ 921 h 921"/>
                <a:gd name="T2" fmla="*/ 0 w 561"/>
                <a:gd name="T3" fmla="*/ 921 h 921"/>
                <a:gd name="T4" fmla="*/ 281 w 561"/>
                <a:gd name="T5" fmla="*/ 0 h 921"/>
                <a:gd name="T6" fmla="*/ 561 w 561"/>
                <a:gd name="T7" fmla="*/ 92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1" h="921">
                  <a:moveTo>
                    <a:pt x="561" y="921"/>
                  </a:moveTo>
                  <a:lnTo>
                    <a:pt x="0" y="921"/>
                  </a:lnTo>
                  <a:lnTo>
                    <a:pt x="281" y="0"/>
                  </a:lnTo>
                  <a:lnTo>
                    <a:pt x="561" y="921"/>
                  </a:lnTo>
                  <a:close/>
                </a:path>
              </a:pathLst>
            </a:custGeom>
            <a:solidFill>
              <a:srgbClr val="475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2"/>
            <p:cNvSpPr>
              <a:spLocks/>
            </p:cNvSpPr>
            <p:nvPr/>
          </p:nvSpPr>
          <p:spPr bwMode="auto">
            <a:xfrm>
              <a:off x="2921000" y="5260975"/>
              <a:ext cx="466725" cy="1462087"/>
            </a:xfrm>
            <a:custGeom>
              <a:avLst/>
              <a:gdLst>
                <a:gd name="T0" fmla="*/ 294 w 294"/>
                <a:gd name="T1" fmla="*/ 921 h 921"/>
                <a:gd name="T2" fmla="*/ 271 w 294"/>
                <a:gd name="T3" fmla="*/ 921 h 921"/>
                <a:gd name="T4" fmla="*/ 0 w 294"/>
                <a:gd name="T5" fmla="*/ 41 h 921"/>
                <a:gd name="T6" fmla="*/ 14 w 294"/>
                <a:gd name="T7" fmla="*/ 0 h 921"/>
                <a:gd name="T8" fmla="*/ 294 w 294"/>
                <a:gd name="T9" fmla="*/ 92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921">
                  <a:moveTo>
                    <a:pt x="294" y="921"/>
                  </a:moveTo>
                  <a:lnTo>
                    <a:pt x="271" y="921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294" y="921"/>
                  </a:lnTo>
                  <a:close/>
                </a:path>
              </a:pathLst>
            </a:custGeom>
            <a:solidFill>
              <a:srgbClr val="59C3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3"/>
            <p:cNvSpPr>
              <a:spLocks/>
            </p:cNvSpPr>
            <p:nvPr/>
          </p:nvSpPr>
          <p:spPr bwMode="auto">
            <a:xfrm>
              <a:off x="2870200" y="5260975"/>
              <a:ext cx="144463" cy="244475"/>
            </a:xfrm>
            <a:custGeom>
              <a:avLst/>
              <a:gdLst>
                <a:gd name="T0" fmla="*/ 20 w 20"/>
                <a:gd name="T1" fmla="*/ 33 h 34"/>
                <a:gd name="T2" fmla="*/ 10 w 20"/>
                <a:gd name="T3" fmla="*/ 34 h 34"/>
                <a:gd name="T4" fmla="*/ 0 w 20"/>
                <a:gd name="T5" fmla="*/ 33 h 34"/>
                <a:gd name="T6" fmla="*/ 10 w 20"/>
                <a:gd name="T7" fmla="*/ 0 h 34"/>
                <a:gd name="T8" fmla="*/ 20 w 20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4">
                  <a:moveTo>
                    <a:pt x="20" y="33"/>
                  </a:moveTo>
                  <a:cubicBezTo>
                    <a:pt x="17" y="34"/>
                    <a:pt x="13" y="34"/>
                    <a:pt x="10" y="34"/>
                  </a:cubicBezTo>
                  <a:cubicBezTo>
                    <a:pt x="6" y="34"/>
                    <a:pt x="3" y="34"/>
                    <a:pt x="0" y="33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20" y="33"/>
                  </a:lnTo>
                  <a:close/>
                </a:path>
              </a:pathLst>
            </a:custGeom>
            <a:solidFill>
              <a:srgbClr val="3C4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auto">
            <a:xfrm>
              <a:off x="2792413" y="5124450"/>
              <a:ext cx="301625" cy="295275"/>
            </a:xfrm>
            <a:prstGeom prst="ellipse">
              <a:avLst/>
            </a:prstGeom>
            <a:solidFill>
              <a:srgbClr val="59C3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auto">
            <a:xfrm>
              <a:off x="2792413" y="5132388"/>
              <a:ext cx="279400" cy="280987"/>
            </a:xfrm>
            <a:prstGeom prst="ellipse">
              <a:avLst/>
            </a:prstGeom>
            <a:solidFill>
              <a:srgbClr val="596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auto">
            <a:xfrm>
              <a:off x="2884488" y="5218113"/>
              <a:ext cx="107950" cy="107950"/>
            </a:xfrm>
            <a:prstGeom prst="ellipse">
              <a:avLst/>
            </a:prstGeom>
            <a:solidFill>
              <a:srgbClr val="181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7"/>
            <p:cNvSpPr>
              <a:spLocks/>
            </p:cNvSpPr>
            <p:nvPr/>
          </p:nvSpPr>
          <p:spPr bwMode="auto">
            <a:xfrm>
              <a:off x="63500" y="5692775"/>
              <a:ext cx="3432175" cy="1150938"/>
            </a:xfrm>
            <a:custGeom>
              <a:avLst/>
              <a:gdLst>
                <a:gd name="T0" fmla="*/ 0 w 478"/>
                <a:gd name="T1" fmla="*/ 142 h 143"/>
                <a:gd name="T2" fmla="*/ 43 w 478"/>
                <a:gd name="T3" fmla="*/ 79 h 143"/>
                <a:gd name="T4" fmla="*/ 105 w 478"/>
                <a:gd name="T5" fmla="*/ 18 h 143"/>
                <a:gd name="T6" fmla="*/ 191 w 478"/>
                <a:gd name="T7" fmla="*/ 47 h 143"/>
                <a:gd name="T8" fmla="*/ 268 w 478"/>
                <a:gd name="T9" fmla="*/ 3 h 143"/>
                <a:gd name="T10" fmla="*/ 342 w 478"/>
                <a:gd name="T11" fmla="*/ 63 h 143"/>
                <a:gd name="T12" fmla="*/ 478 w 478"/>
                <a:gd name="T13" fmla="*/ 143 h 143"/>
                <a:gd name="T14" fmla="*/ 0 w 478"/>
                <a:gd name="T15" fmla="*/ 1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8" h="143">
                  <a:moveTo>
                    <a:pt x="0" y="142"/>
                  </a:moveTo>
                  <a:cubicBezTo>
                    <a:pt x="0" y="120"/>
                    <a:pt x="13" y="85"/>
                    <a:pt x="43" y="79"/>
                  </a:cubicBezTo>
                  <a:cubicBezTo>
                    <a:pt x="73" y="72"/>
                    <a:pt x="71" y="22"/>
                    <a:pt x="105" y="18"/>
                  </a:cubicBezTo>
                  <a:cubicBezTo>
                    <a:pt x="140" y="14"/>
                    <a:pt x="166" y="44"/>
                    <a:pt x="191" y="47"/>
                  </a:cubicBezTo>
                  <a:cubicBezTo>
                    <a:pt x="217" y="50"/>
                    <a:pt x="231" y="5"/>
                    <a:pt x="268" y="3"/>
                  </a:cubicBezTo>
                  <a:cubicBezTo>
                    <a:pt x="304" y="0"/>
                    <a:pt x="322" y="49"/>
                    <a:pt x="342" y="63"/>
                  </a:cubicBezTo>
                  <a:cubicBezTo>
                    <a:pt x="385" y="96"/>
                    <a:pt x="478" y="84"/>
                    <a:pt x="478" y="143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176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8"/>
            <p:cNvSpPr>
              <a:spLocks/>
            </p:cNvSpPr>
            <p:nvPr/>
          </p:nvSpPr>
          <p:spPr bwMode="auto">
            <a:xfrm>
              <a:off x="1728788" y="5413375"/>
              <a:ext cx="976313" cy="1150937"/>
            </a:xfrm>
            <a:custGeom>
              <a:avLst/>
              <a:gdLst>
                <a:gd name="T0" fmla="*/ 62 w 136"/>
                <a:gd name="T1" fmla="*/ 0 h 160"/>
                <a:gd name="T2" fmla="*/ 117 w 136"/>
                <a:gd name="T3" fmla="*/ 57 h 160"/>
                <a:gd name="T4" fmla="*/ 117 w 136"/>
                <a:gd name="T5" fmla="*/ 133 h 160"/>
                <a:gd name="T6" fmla="*/ 60 w 136"/>
                <a:gd name="T7" fmla="*/ 160 h 160"/>
                <a:gd name="T8" fmla="*/ 0 w 136"/>
                <a:gd name="T9" fmla="*/ 107 h 160"/>
                <a:gd name="T10" fmla="*/ 30 w 136"/>
                <a:gd name="T11" fmla="*/ 49 h 160"/>
                <a:gd name="T12" fmla="*/ 62 w 136"/>
                <a:gd name="T1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60">
                  <a:moveTo>
                    <a:pt x="62" y="0"/>
                  </a:moveTo>
                  <a:cubicBezTo>
                    <a:pt x="96" y="0"/>
                    <a:pt x="105" y="39"/>
                    <a:pt x="117" y="57"/>
                  </a:cubicBezTo>
                  <a:cubicBezTo>
                    <a:pt x="128" y="75"/>
                    <a:pt x="136" y="110"/>
                    <a:pt x="117" y="133"/>
                  </a:cubicBezTo>
                  <a:cubicBezTo>
                    <a:pt x="97" y="156"/>
                    <a:pt x="80" y="160"/>
                    <a:pt x="60" y="160"/>
                  </a:cubicBezTo>
                  <a:cubicBezTo>
                    <a:pt x="15" y="160"/>
                    <a:pt x="0" y="130"/>
                    <a:pt x="0" y="107"/>
                  </a:cubicBezTo>
                  <a:cubicBezTo>
                    <a:pt x="0" y="75"/>
                    <a:pt x="30" y="69"/>
                    <a:pt x="30" y="49"/>
                  </a:cubicBezTo>
                  <a:cubicBezTo>
                    <a:pt x="30" y="20"/>
                    <a:pt x="42" y="0"/>
                    <a:pt x="62" y="0"/>
                  </a:cubicBezTo>
                  <a:close/>
                </a:path>
              </a:pathLst>
            </a:custGeom>
            <a:solidFill>
              <a:srgbClr val="269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9"/>
            <p:cNvSpPr>
              <a:spLocks/>
            </p:cNvSpPr>
            <p:nvPr/>
          </p:nvSpPr>
          <p:spPr bwMode="auto">
            <a:xfrm>
              <a:off x="2044700" y="5981700"/>
              <a:ext cx="150813" cy="784225"/>
            </a:xfrm>
            <a:custGeom>
              <a:avLst/>
              <a:gdLst>
                <a:gd name="T0" fmla="*/ 95 w 95"/>
                <a:gd name="T1" fmla="*/ 494 h 494"/>
                <a:gd name="T2" fmla="*/ 95 w 95"/>
                <a:gd name="T3" fmla="*/ 145 h 494"/>
                <a:gd name="T4" fmla="*/ 0 w 95"/>
                <a:gd name="T5" fmla="*/ 63 h 494"/>
                <a:gd name="T6" fmla="*/ 0 w 95"/>
                <a:gd name="T7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494">
                  <a:moveTo>
                    <a:pt x="95" y="494"/>
                  </a:moveTo>
                  <a:lnTo>
                    <a:pt x="95" y="145"/>
                  </a:lnTo>
                  <a:lnTo>
                    <a:pt x="0" y="63"/>
                  </a:ln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0"/>
            <p:cNvSpPr>
              <a:spLocks/>
            </p:cNvSpPr>
            <p:nvPr/>
          </p:nvSpPr>
          <p:spPr bwMode="auto">
            <a:xfrm>
              <a:off x="2195513" y="6132513"/>
              <a:ext cx="144463" cy="222250"/>
            </a:xfrm>
            <a:custGeom>
              <a:avLst/>
              <a:gdLst>
                <a:gd name="T0" fmla="*/ 0 w 91"/>
                <a:gd name="T1" fmla="*/ 140 h 140"/>
                <a:gd name="T2" fmla="*/ 91 w 91"/>
                <a:gd name="T3" fmla="*/ 68 h 140"/>
                <a:gd name="T4" fmla="*/ 91 w 91"/>
                <a:gd name="T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140">
                  <a:moveTo>
                    <a:pt x="0" y="140"/>
                  </a:moveTo>
                  <a:lnTo>
                    <a:pt x="91" y="68"/>
                  </a:lnTo>
                  <a:lnTo>
                    <a:pt x="91" y="0"/>
                  </a:lnTo>
                </a:path>
              </a:pathLst>
            </a:custGeom>
            <a:noFill/>
            <a:ln w="28575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131"/>
            <p:cNvSpPr>
              <a:spLocks noChangeShapeType="1"/>
            </p:cNvSpPr>
            <p:nvPr/>
          </p:nvSpPr>
          <p:spPr bwMode="auto">
            <a:xfrm flipH="1">
              <a:off x="1916113" y="6081713"/>
              <a:ext cx="128588" cy="0"/>
            </a:xfrm>
            <a:prstGeom prst="line">
              <a:avLst/>
            </a:prstGeom>
            <a:noFill/>
            <a:ln w="28575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132"/>
            <p:cNvSpPr>
              <a:spLocks noChangeShapeType="1"/>
            </p:cNvSpPr>
            <p:nvPr/>
          </p:nvSpPr>
          <p:spPr bwMode="auto">
            <a:xfrm>
              <a:off x="2339975" y="6240463"/>
              <a:ext cx="122238" cy="0"/>
            </a:xfrm>
            <a:prstGeom prst="line">
              <a:avLst/>
            </a:prstGeom>
            <a:noFill/>
            <a:ln w="28575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3"/>
            <p:cNvSpPr>
              <a:spLocks/>
            </p:cNvSpPr>
            <p:nvPr/>
          </p:nvSpPr>
          <p:spPr bwMode="auto">
            <a:xfrm>
              <a:off x="2103438" y="5491163"/>
              <a:ext cx="120650" cy="144462"/>
            </a:xfrm>
            <a:custGeom>
              <a:avLst/>
              <a:gdLst>
                <a:gd name="T0" fmla="*/ 11 w 17"/>
                <a:gd name="T1" fmla="*/ 20 h 20"/>
                <a:gd name="T2" fmla="*/ 4 w 17"/>
                <a:gd name="T3" fmla="*/ 0 h 20"/>
                <a:gd name="T4" fmla="*/ 11 w 17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1" y="20"/>
                  </a:moveTo>
                  <a:cubicBezTo>
                    <a:pt x="11" y="20"/>
                    <a:pt x="0" y="13"/>
                    <a:pt x="4" y="0"/>
                  </a:cubicBezTo>
                  <a:cubicBezTo>
                    <a:pt x="4" y="0"/>
                    <a:pt x="17" y="6"/>
                    <a:pt x="11" y="20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4"/>
            <p:cNvSpPr>
              <a:spLocks/>
            </p:cNvSpPr>
            <p:nvPr/>
          </p:nvSpPr>
          <p:spPr bwMode="auto">
            <a:xfrm>
              <a:off x="2239963" y="5556250"/>
              <a:ext cx="100013" cy="101600"/>
            </a:xfrm>
            <a:custGeom>
              <a:avLst/>
              <a:gdLst>
                <a:gd name="T0" fmla="*/ 0 w 14"/>
                <a:gd name="T1" fmla="*/ 14 h 14"/>
                <a:gd name="T2" fmla="*/ 14 w 14"/>
                <a:gd name="T3" fmla="*/ 0 h 14"/>
                <a:gd name="T4" fmla="*/ 0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cubicBezTo>
                    <a:pt x="0" y="14"/>
                    <a:pt x="1" y="1"/>
                    <a:pt x="14" y="0"/>
                  </a:cubicBezTo>
                  <a:cubicBezTo>
                    <a:pt x="14" y="0"/>
                    <a:pt x="14" y="13"/>
                    <a:pt x="0" y="14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5"/>
            <p:cNvSpPr>
              <a:spLocks/>
            </p:cNvSpPr>
            <p:nvPr/>
          </p:nvSpPr>
          <p:spPr bwMode="auto">
            <a:xfrm>
              <a:off x="2303463" y="5721350"/>
              <a:ext cx="101600" cy="101600"/>
            </a:xfrm>
            <a:custGeom>
              <a:avLst/>
              <a:gdLst>
                <a:gd name="T0" fmla="*/ 0 w 14"/>
                <a:gd name="T1" fmla="*/ 14 h 14"/>
                <a:gd name="T2" fmla="*/ 14 w 14"/>
                <a:gd name="T3" fmla="*/ 0 h 14"/>
                <a:gd name="T4" fmla="*/ 0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cubicBezTo>
                    <a:pt x="0" y="14"/>
                    <a:pt x="1" y="1"/>
                    <a:pt x="14" y="0"/>
                  </a:cubicBezTo>
                  <a:cubicBezTo>
                    <a:pt x="14" y="0"/>
                    <a:pt x="14" y="14"/>
                    <a:pt x="0" y="14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6"/>
            <p:cNvSpPr>
              <a:spLocks/>
            </p:cNvSpPr>
            <p:nvPr/>
          </p:nvSpPr>
          <p:spPr bwMode="auto">
            <a:xfrm>
              <a:off x="2174875" y="5829300"/>
              <a:ext cx="128588" cy="152400"/>
            </a:xfrm>
            <a:custGeom>
              <a:avLst/>
              <a:gdLst>
                <a:gd name="T0" fmla="*/ 10 w 18"/>
                <a:gd name="T1" fmla="*/ 21 h 21"/>
                <a:gd name="T2" fmla="*/ 7 w 18"/>
                <a:gd name="T3" fmla="*/ 0 h 21"/>
                <a:gd name="T4" fmla="*/ 10 w 18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1">
                  <a:moveTo>
                    <a:pt x="10" y="21"/>
                  </a:moveTo>
                  <a:cubicBezTo>
                    <a:pt x="10" y="21"/>
                    <a:pt x="0" y="12"/>
                    <a:pt x="7" y="0"/>
                  </a:cubicBezTo>
                  <a:cubicBezTo>
                    <a:pt x="7" y="0"/>
                    <a:pt x="18" y="9"/>
                    <a:pt x="10" y="21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7"/>
            <p:cNvSpPr>
              <a:spLocks/>
            </p:cNvSpPr>
            <p:nvPr/>
          </p:nvSpPr>
          <p:spPr bwMode="auto">
            <a:xfrm>
              <a:off x="1893888" y="5922963"/>
              <a:ext cx="93663" cy="115887"/>
            </a:xfrm>
            <a:custGeom>
              <a:avLst/>
              <a:gdLst>
                <a:gd name="T0" fmla="*/ 13 w 13"/>
                <a:gd name="T1" fmla="*/ 16 h 16"/>
                <a:gd name="T2" fmla="*/ 0 w 13"/>
                <a:gd name="T3" fmla="*/ 0 h 16"/>
                <a:gd name="T4" fmla="*/ 13 w 13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6">
                  <a:moveTo>
                    <a:pt x="13" y="16"/>
                  </a:moveTo>
                  <a:cubicBezTo>
                    <a:pt x="13" y="16"/>
                    <a:pt x="0" y="13"/>
                    <a:pt x="0" y="0"/>
                  </a:cubicBezTo>
                  <a:cubicBezTo>
                    <a:pt x="0" y="0"/>
                    <a:pt x="13" y="1"/>
                    <a:pt x="13" y="16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8"/>
            <p:cNvSpPr>
              <a:spLocks/>
            </p:cNvSpPr>
            <p:nvPr/>
          </p:nvSpPr>
          <p:spPr bwMode="auto">
            <a:xfrm>
              <a:off x="2382838" y="5859463"/>
              <a:ext cx="107950" cy="100012"/>
            </a:xfrm>
            <a:custGeom>
              <a:avLst/>
              <a:gdLst>
                <a:gd name="T0" fmla="*/ 0 w 15"/>
                <a:gd name="T1" fmla="*/ 14 h 14"/>
                <a:gd name="T2" fmla="*/ 15 w 15"/>
                <a:gd name="T3" fmla="*/ 0 h 14"/>
                <a:gd name="T4" fmla="*/ 0 w 1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0" y="14"/>
                  </a:moveTo>
                  <a:cubicBezTo>
                    <a:pt x="0" y="14"/>
                    <a:pt x="2" y="1"/>
                    <a:pt x="15" y="0"/>
                  </a:cubicBezTo>
                  <a:cubicBezTo>
                    <a:pt x="15" y="0"/>
                    <a:pt x="15" y="14"/>
                    <a:pt x="0" y="14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9"/>
            <p:cNvSpPr>
              <a:spLocks/>
            </p:cNvSpPr>
            <p:nvPr/>
          </p:nvSpPr>
          <p:spPr bwMode="auto">
            <a:xfrm>
              <a:off x="1816100" y="6118225"/>
              <a:ext cx="136525" cy="122237"/>
            </a:xfrm>
            <a:custGeom>
              <a:avLst/>
              <a:gdLst>
                <a:gd name="T0" fmla="*/ 19 w 19"/>
                <a:gd name="T1" fmla="*/ 5 h 17"/>
                <a:gd name="T2" fmla="*/ 0 w 19"/>
                <a:gd name="T3" fmla="*/ 13 h 17"/>
                <a:gd name="T4" fmla="*/ 19 w 19"/>
                <a:gd name="T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19" y="5"/>
                  </a:moveTo>
                  <a:cubicBezTo>
                    <a:pt x="19" y="5"/>
                    <a:pt x="13" y="17"/>
                    <a:pt x="0" y="13"/>
                  </a:cubicBezTo>
                  <a:cubicBezTo>
                    <a:pt x="0" y="13"/>
                    <a:pt x="5" y="0"/>
                    <a:pt x="19" y="5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0"/>
            <p:cNvSpPr>
              <a:spLocks/>
            </p:cNvSpPr>
            <p:nvPr/>
          </p:nvSpPr>
          <p:spPr bwMode="auto">
            <a:xfrm>
              <a:off x="1973263" y="6211888"/>
              <a:ext cx="115888" cy="100012"/>
            </a:xfrm>
            <a:custGeom>
              <a:avLst/>
              <a:gdLst>
                <a:gd name="T0" fmla="*/ 16 w 16"/>
                <a:gd name="T1" fmla="*/ 1 h 14"/>
                <a:gd name="T2" fmla="*/ 0 w 16"/>
                <a:gd name="T3" fmla="*/ 13 h 14"/>
                <a:gd name="T4" fmla="*/ 16 w 16"/>
                <a:gd name="T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16" y="1"/>
                  </a:moveTo>
                  <a:cubicBezTo>
                    <a:pt x="16" y="1"/>
                    <a:pt x="13" y="14"/>
                    <a:pt x="0" y="13"/>
                  </a:cubicBezTo>
                  <a:cubicBezTo>
                    <a:pt x="0" y="13"/>
                    <a:pt x="2" y="0"/>
                    <a:pt x="16" y="1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1"/>
            <p:cNvSpPr>
              <a:spLocks/>
            </p:cNvSpPr>
            <p:nvPr/>
          </p:nvSpPr>
          <p:spPr bwMode="auto">
            <a:xfrm>
              <a:off x="2030413" y="6340475"/>
              <a:ext cx="107950" cy="130175"/>
            </a:xfrm>
            <a:custGeom>
              <a:avLst/>
              <a:gdLst>
                <a:gd name="T0" fmla="*/ 14 w 15"/>
                <a:gd name="T1" fmla="*/ 0 h 18"/>
                <a:gd name="T2" fmla="*/ 2 w 15"/>
                <a:gd name="T3" fmla="*/ 18 h 18"/>
                <a:gd name="T4" fmla="*/ 14 w 15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8">
                  <a:moveTo>
                    <a:pt x="14" y="0"/>
                  </a:moveTo>
                  <a:cubicBezTo>
                    <a:pt x="14" y="0"/>
                    <a:pt x="15" y="14"/>
                    <a:pt x="2" y="18"/>
                  </a:cubicBezTo>
                  <a:cubicBezTo>
                    <a:pt x="2" y="18"/>
                    <a:pt x="0" y="4"/>
                    <a:pt x="14" y="0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2"/>
            <p:cNvSpPr>
              <a:spLocks/>
            </p:cNvSpPr>
            <p:nvPr/>
          </p:nvSpPr>
          <p:spPr bwMode="auto">
            <a:xfrm>
              <a:off x="2024063" y="5657850"/>
              <a:ext cx="100013" cy="122237"/>
            </a:xfrm>
            <a:custGeom>
              <a:avLst/>
              <a:gdLst>
                <a:gd name="T0" fmla="*/ 13 w 14"/>
                <a:gd name="T1" fmla="*/ 17 h 17"/>
                <a:gd name="T2" fmla="*/ 1 w 14"/>
                <a:gd name="T3" fmla="*/ 0 h 17"/>
                <a:gd name="T4" fmla="*/ 13 w 14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7">
                  <a:moveTo>
                    <a:pt x="13" y="17"/>
                  </a:moveTo>
                  <a:cubicBezTo>
                    <a:pt x="13" y="17"/>
                    <a:pt x="0" y="14"/>
                    <a:pt x="1" y="0"/>
                  </a:cubicBezTo>
                  <a:cubicBezTo>
                    <a:pt x="1" y="0"/>
                    <a:pt x="14" y="3"/>
                    <a:pt x="13" y="17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3"/>
            <p:cNvSpPr>
              <a:spLocks/>
            </p:cNvSpPr>
            <p:nvPr/>
          </p:nvSpPr>
          <p:spPr bwMode="auto">
            <a:xfrm>
              <a:off x="2439988" y="6053138"/>
              <a:ext cx="107950" cy="100012"/>
            </a:xfrm>
            <a:custGeom>
              <a:avLst/>
              <a:gdLst>
                <a:gd name="T0" fmla="*/ 0 w 15"/>
                <a:gd name="T1" fmla="*/ 14 h 14"/>
                <a:gd name="T2" fmla="*/ 15 w 15"/>
                <a:gd name="T3" fmla="*/ 0 h 14"/>
                <a:gd name="T4" fmla="*/ 0 w 1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0" y="14"/>
                  </a:moveTo>
                  <a:cubicBezTo>
                    <a:pt x="0" y="14"/>
                    <a:pt x="1" y="1"/>
                    <a:pt x="15" y="0"/>
                  </a:cubicBezTo>
                  <a:cubicBezTo>
                    <a:pt x="15" y="0"/>
                    <a:pt x="14" y="13"/>
                    <a:pt x="0" y="14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4"/>
            <p:cNvSpPr>
              <a:spLocks/>
            </p:cNvSpPr>
            <p:nvPr/>
          </p:nvSpPr>
          <p:spPr bwMode="auto">
            <a:xfrm>
              <a:off x="2360613" y="6291263"/>
              <a:ext cx="130175" cy="114300"/>
            </a:xfrm>
            <a:custGeom>
              <a:avLst/>
              <a:gdLst>
                <a:gd name="T0" fmla="*/ 0 w 18"/>
                <a:gd name="T1" fmla="*/ 2 h 16"/>
                <a:gd name="T2" fmla="*/ 18 w 18"/>
                <a:gd name="T3" fmla="*/ 13 h 16"/>
                <a:gd name="T4" fmla="*/ 0 w 18"/>
                <a:gd name="T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0" y="2"/>
                  </a:moveTo>
                  <a:cubicBezTo>
                    <a:pt x="0" y="2"/>
                    <a:pt x="14" y="0"/>
                    <a:pt x="18" y="13"/>
                  </a:cubicBezTo>
                  <a:cubicBezTo>
                    <a:pt x="18" y="13"/>
                    <a:pt x="5" y="16"/>
                    <a:pt x="0" y="2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5"/>
            <p:cNvSpPr>
              <a:spLocks/>
            </p:cNvSpPr>
            <p:nvPr/>
          </p:nvSpPr>
          <p:spPr bwMode="auto">
            <a:xfrm>
              <a:off x="2146300" y="6030913"/>
              <a:ext cx="114300" cy="144462"/>
            </a:xfrm>
            <a:custGeom>
              <a:avLst/>
              <a:gdLst>
                <a:gd name="T0" fmla="*/ 5 w 16"/>
                <a:gd name="T1" fmla="*/ 0 h 20"/>
                <a:gd name="T2" fmla="*/ 12 w 16"/>
                <a:gd name="T3" fmla="*/ 20 h 20"/>
                <a:gd name="T4" fmla="*/ 5 w 16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0">
                  <a:moveTo>
                    <a:pt x="5" y="0"/>
                  </a:moveTo>
                  <a:cubicBezTo>
                    <a:pt x="5" y="0"/>
                    <a:pt x="16" y="7"/>
                    <a:pt x="12" y="20"/>
                  </a:cubicBezTo>
                  <a:cubicBezTo>
                    <a:pt x="12" y="20"/>
                    <a:pt x="0" y="14"/>
                    <a:pt x="5" y="0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9683751" y="4318001"/>
              <a:ext cx="1076325" cy="2397124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47"/>
            <p:cNvSpPr>
              <a:spLocks noChangeArrowheads="1"/>
            </p:cNvSpPr>
            <p:nvPr/>
          </p:nvSpPr>
          <p:spPr bwMode="auto">
            <a:xfrm>
              <a:off x="10652126" y="4318001"/>
              <a:ext cx="107950" cy="2397124"/>
            </a:xfrm>
            <a:prstGeom prst="rect">
              <a:avLst/>
            </a:prstGeom>
            <a:solidFill>
              <a:srgbClr val="293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48"/>
            <p:cNvSpPr>
              <a:spLocks noChangeArrowheads="1"/>
            </p:cNvSpPr>
            <p:nvPr/>
          </p:nvSpPr>
          <p:spPr bwMode="auto">
            <a:xfrm>
              <a:off x="9683751" y="4318001"/>
              <a:ext cx="128588" cy="2397124"/>
            </a:xfrm>
            <a:prstGeom prst="rect">
              <a:avLst/>
            </a:prstGeom>
            <a:solidFill>
              <a:srgbClr val="2E8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9934576" y="4533901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9934576" y="4533901"/>
              <a:ext cx="130175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51"/>
            <p:cNvSpPr>
              <a:spLocks noChangeArrowheads="1"/>
            </p:cNvSpPr>
            <p:nvPr/>
          </p:nvSpPr>
          <p:spPr bwMode="auto">
            <a:xfrm>
              <a:off x="10142538" y="4533901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52"/>
            <p:cNvSpPr>
              <a:spLocks noChangeArrowheads="1"/>
            </p:cNvSpPr>
            <p:nvPr/>
          </p:nvSpPr>
          <p:spPr bwMode="auto">
            <a:xfrm>
              <a:off x="10142538" y="4533901"/>
              <a:ext cx="130175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53"/>
            <p:cNvSpPr>
              <a:spLocks noChangeArrowheads="1"/>
            </p:cNvSpPr>
            <p:nvPr/>
          </p:nvSpPr>
          <p:spPr bwMode="auto">
            <a:xfrm>
              <a:off x="10350501" y="4533901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154"/>
            <p:cNvSpPr>
              <a:spLocks noChangeArrowheads="1"/>
            </p:cNvSpPr>
            <p:nvPr/>
          </p:nvSpPr>
          <p:spPr bwMode="auto">
            <a:xfrm>
              <a:off x="10350501" y="4533901"/>
              <a:ext cx="130175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55"/>
            <p:cNvSpPr>
              <a:spLocks noChangeArrowheads="1"/>
            </p:cNvSpPr>
            <p:nvPr/>
          </p:nvSpPr>
          <p:spPr bwMode="auto">
            <a:xfrm>
              <a:off x="9934576" y="47640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156"/>
            <p:cNvSpPr>
              <a:spLocks noChangeArrowheads="1"/>
            </p:cNvSpPr>
            <p:nvPr/>
          </p:nvSpPr>
          <p:spPr bwMode="auto">
            <a:xfrm>
              <a:off x="9934576" y="4764088"/>
              <a:ext cx="130175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57"/>
            <p:cNvSpPr>
              <a:spLocks noChangeArrowheads="1"/>
            </p:cNvSpPr>
            <p:nvPr/>
          </p:nvSpPr>
          <p:spPr bwMode="auto">
            <a:xfrm>
              <a:off x="10142538" y="47640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58"/>
            <p:cNvSpPr>
              <a:spLocks noChangeArrowheads="1"/>
            </p:cNvSpPr>
            <p:nvPr/>
          </p:nvSpPr>
          <p:spPr bwMode="auto">
            <a:xfrm>
              <a:off x="10142538" y="4764088"/>
              <a:ext cx="130175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159"/>
            <p:cNvSpPr>
              <a:spLocks noChangeArrowheads="1"/>
            </p:cNvSpPr>
            <p:nvPr/>
          </p:nvSpPr>
          <p:spPr bwMode="auto">
            <a:xfrm>
              <a:off x="10350501" y="47640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60"/>
            <p:cNvSpPr>
              <a:spLocks noChangeArrowheads="1"/>
            </p:cNvSpPr>
            <p:nvPr/>
          </p:nvSpPr>
          <p:spPr bwMode="auto">
            <a:xfrm>
              <a:off x="10350501" y="4764088"/>
              <a:ext cx="130175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9934576" y="4995863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62"/>
            <p:cNvSpPr>
              <a:spLocks noChangeArrowheads="1"/>
            </p:cNvSpPr>
            <p:nvPr/>
          </p:nvSpPr>
          <p:spPr bwMode="auto">
            <a:xfrm>
              <a:off x="9934576" y="4995863"/>
              <a:ext cx="130175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63"/>
            <p:cNvSpPr>
              <a:spLocks noChangeArrowheads="1"/>
            </p:cNvSpPr>
            <p:nvPr/>
          </p:nvSpPr>
          <p:spPr bwMode="auto">
            <a:xfrm>
              <a:off x="10142538" y="4995863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164"/>
            <p:cNvSpPr>
              <a:spLocks noChangeArrowheads="1"/>
            </p:cNvSpPr>
            <p:nvPr/>
          </p:nvSpPr>
          <p:spPr bwMode="auto">
            <a:xfrm>
              <a:off x="10142538" y="4995863"/>
              <a:ext cx="130175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65"/>
            <p:cNvSpPr>
              <a:spLocks noChangeArrowheads="1"/>
            </p:cNvSpPr>
            <p:nvPr/>
          </p:nvSpPr>
          <p:spPr bwMode="auto">
            <a:xfrm>
              <a:off x="10350501" y="4995863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66"/>
            <p:cNvSpPr>
              <a:spLocks noChangeArrowheads="1"/>
            </p:cNvSpPr>
            <p:nvPr/>
          </p:nvSpPr>
          <p:spPr bwMode="auto">
            <a:xfrm>
              <a:off x="10350501" y="4995863"/>
              <a:ext cx="130175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67"/>
            <p:cNvSpPr>
              <a:spLocks noChangeArrowheads="1"/>
            </p:cNvSpPr>
            <p:nvPr/>
          </p:nvSpPr>
          <p:spPr bwMode="auto">
            <a:xfrm>
              <a:off x="9934576" y="5226050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68"/>
            <p:cNvSpPr>
              <a:spLocks noChangeArrowheads="1"/>
            </p:cNvSpPr>
            <p:nvPr/>
          </p:nvSpPr>
          <p:spPr bwMode="auto">
            <a:xfrm>
              <a:off x="9934576" y="5226050"/>
              <a:ext cx="130175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169"/>
            <p:cNvSpPr>
              <a:spLocks noChangeArrowheads="1"/>
            </p:cNvSpPr>
            <p:nvPr/>
          </p:nvSpPr>
          <p:spPr bwMode="auto">
            <a:xfrm>
              <a:off x="10142538" y="5226050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170"/>
            <p:cNvSpPr>
              <a:spLocks noChangeArrowheads="1"/>
            </p:cNvSpPr>
            <p:nvPr/>
          </p:nvSpPr>
          <p:spPr bwMode="auto">
            <a:xfrm>
              <a:off x="10142538" y="5226050"/>
              <a:ext cx="130175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171"/>
            <p:cNvSpPr>
              <a:spLocks noChangeArrowheads="1"/>
            </p:cNvSpPr>
            <p:nvPr/>
          </p:nvSpPr>
          <p:spPr bwMode="auto">
            <a:xfrm>
              <a:off x="10350501" y="5226050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172"/>
            <p:cNvSpPr>
              <a:spLocks noChangeArrowheads="1"/>
            </p:cNvSpPr>
            <p:nvPr/>
          </p:nvSpPr>
          <p:spPr bwMode="auto">
            <a:xfrm>
              <a:off x="10350501" y="5226050"/>
              <a:ext cx="130175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Line 173"/>
            <p:cNvSpPr>
              <a:spLocks noChangeShapeType="1"/>
            </p:cNvSpPr>
            <p:nvPr/>
          </p:nvSpPr>
          <p:spPr bwMode="auto">
            <a:xfrm>
              <a:off x="9669463" y="4462463"/>
              <a:ext cx="1104900" cy="0"/>
            </a:xfrm>
            <a:prstGeom prst="line">
              <a:avLst/>
            </a:prstGeom>
            <a:noFill/>
            <a:ln w="14288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174"/>
            <p:cNvSpPr>
              <a:spLocks noChangeArrowheads="1"/>
            </p:cNvSpPr>
            <p:nvPr/>
          </p:nvSpPr>
          <p:spPr bwMode="auto">
            <a:xfrm>
              <a:off x="9934576" y="56784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175"/>
            <p:cNvSpPr>
              <a:spLocks noChangeArrowheads="1"/>
            </p:cNvSpPr>
            <p:nvPr/>
          </p:nvSpPr>
          <p:spPr bwMode="auto">
            <a:xfrm>
              <a:off x="9934576" y="5678488"/>
              <a:ext cx="130175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76"/>
            <p:cNvSpPr>
              <a:spLocks noChangeArrowheads="1"/>
            </p:cNvSpPr>
            <p:nvPr/>
          </p:nvSpPr>
          <p:spPr bwMode="auto">
            <a:xfrm>
              <a:off x="10142538" y="56784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177"/>
            <p:cNvSpPr>
              <a:spLocks noChangeArrowheads="1"/>
            </p:cNvSpPr>
            <p:nvPr/>
          </p:nvSpPr>
          <p:spPr bwMode="auto">
            <a:xfrm>
              <a:off x="10142538" y="5678488"/>
              <a:ext cx="130175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78"/>
            <p:cNvSpPr>
              <a:spLocks noChangeArrowheads="1"/>
            </p:cNvSpPr>
            <p:nvPr/>
          </p:nvSpPr>
          <p:spPr bwMode="auto">
            <a:xfrm>
              <a:off x="10350501" y="56784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79"/>
            <p:cNvSpPr>
              <a:spLocks noChangeArrowheads="1"/>
            </p:cNvSpPr>
            <p:nvPr/>
          </p:nvSpPr>
          <p:spPr bwMode="auto">
            <a:xfrm>
              <a:off x="10350501" y="5678488"/>
              <a:ext cx="130175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180"/>
            <p:cNvSpPr>
              <a:spLocks noChangeArrowheads="1"/>
            </p:cNvSpPr>
            <p:nvPr/>
          </p:nvSpPr>
          <p:spPr bwMode="auto">
            <a:xfrm>
              <a:off x="9934576" y="5908675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181"/>
            <p:cNvSpPr>
              <a:spLocks noChangeArrowheads="1"/>
            </p:cNvSpPr>
            <p:nvPr/>
          </p:nvSpPr>
          <p:spPr bwMode="auto">
            <a:xfrm>
              <a:off x="9934576" y="5908675"/>
              <a:ext cx="130175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182"/>
            <p:cNvSpPr>
              <a:spLocks noChangeArrowheads="1"/>
            </p:cNvSpPr>
            <p:nvPr/>
          </p:nvSpPr>
          <p:spPr bwMode="auto">
            <a:xfrm>
              <a:off x="10142538" y="5908675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183"/>
            <p:cNvSpPr>
              <a:spLocks noChangeArrowheads="1"/>
            </p:cNvSpPr>
            <p:nvPr/>
          </p:nvSpPr>
          <p:spPr bwMode="auto">
            <a:xfrm>
              <a:off x="10142538" y="5908675"/>
              <a:ext cx="130175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Rectangle 184"/>
            <p:cNvSpPr>
              <a:spLocks noChangeArrowheads="1"/>
            </p:cNvSpPr>
            <p:nvPr/>
          </p:nvSpPr>
          <p:spPr bwMode="auto">
            <a:xfrm>
              <a:off x="10350501" y="5908675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185"/>
            <p:cNvSpPr>
              <a:spLocks noChangeArrowheads="1"/>
            </p:cNvSpPr>
            <p:nvPr/>
          </p:nvSpPr>
          <p:spPr bwMode="auto">
            <a:xfrm>
              <a:off x="10350501" y="5908675"/>
              <a:ext cx="130175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186"/>
            <p:cNvSpPr>
              <a:spLocks noChangeArrowheads="1"/>
            </p:cNvSpPr>
            <p:nvPr/>
          </p:nvSpPr>
          <p:spPr bwMode="auto">
            <a:xfrm>
              <a:off x="9934576" y="6138863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187"/>
            <p:cNvSpPr>
              <a:spLocks noChangeArrowheads="1"/>
            </p:cNvSpPr>
            <p:nvPr/>
          </p:nvSpPr>
          <p:spPr bwMode="auto">
            <a:xfrm>
              <a:off x="9934576" y="6138863"/>
              <a:ext cx="130175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188"/>
            <p:cNvSpPr>
              <a:spLocks noChangeArrowheads="1"/>
            </p:cNvSpPr>
            <p:nvPr/>
          </p:nvSpPr>
          <p:spPr bwMode="auto">
            <a:xfrm>
              <a:off x="10142538" y="6138863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189"/>
            <p:cNvSpPr>
              <a:spLocks noChangeArrowheads="1"/>
            </p:cNvSpPr>
            <p:nvPr/>
          </p:nvSpPr>
          <p:spPr bwMode="auto">
            <a:xfrm>
              <a:off x="10142538" y="6138863"/>
              <a:ext cx="130175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Rectangle 190"/>
            <p:cNvSpPr>
              <a:spLocks noChangeArrowheads="1"/>
            </p:cNvSpPr>
            <p:nvPr/>
          </p:nvSpPr>
          <p:spPr bwMode="auto">
            <a:xfrm>
              <a:off x="10350501" y="6138863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191"/>
            <p:cNvSpPr>
              <a:spLocks noChangeArrowheads="1"/>
            </p:cNvSpPr>
            <p:nvPr/>
          </p:nvSpPr>
          <p:spPr bwMode="auto">
            <a:xfrm>
              <a:off x="10350501" y="6138863"/>
              <a:ext cx="130175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92"/>
            <p:cNvSpPr>
              <a:spLocks noChangeArrowheads="1"/>
            </p:cNvSpPr>
            <p:nvPr/>
          </p:nvSpPr>
          <p:spPr bwMode="auto">
            <a:xfrm>
              <a:off x="9934576" y="6370638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193"/>
            <p:cNvSpPr>
              <a:spLocks noChangeArrowheads="1"/>
            </p:cNvSpPr>
            <p:nvPr/>
          </p:nvSpPr>
          <p:spPr bwMode="auto">
            <a:xfrm>
              <a:off x="9934576" y="6370638"/>
              <a:ext cx="130175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194"/>
            <p:cNvSpPr>
              <a:spLocks noChangeArrowheads="1"/>
            </p:cNvSpPr>
            <p:nvPr/>
          </p:nvSpPr>
          <p:spPr bwMode="auto">
            <a:xfrm>
              <a:off x="10142538" y="6370638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195"/>
            <p:cNvSpPr>
              <a:spLocks noChangeArrowheads="1"/>
            </p:cNvSpPr>
            <p:nvPr/>
          </p:nvSpPr>
          <p:spPr bwMode="auto">
            <a:xfrm>
              <a:off x="10142538" y="6370638"/>
              <a:ext cx="130175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196"/>
            <p:cNvSpPr>
              <a:spLocks noChangeArrowheads="1"/>
            </p:cNvSpPr>
            <p:nvPr/>
          </p:nvSpPr>
          <p:spPr bwMode="auto">
            <a:xfrm>
              <a:off x="10350501" y="6370638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197"/>
            <p:cNvSpPr>
              <a:spLocks noChangeArrowheads="1"/>
            </p:cNvSpPr>
            <p:nvPr/>
          </p:nvSpPr>
          <p:spPr bwMode="auto">
            <a:xfrm>
              <a:off x="10350501" y="6370638"/>
              <a:ext cx="130175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Line 198"/>
            <p:cNvSpPr>
              <a:spLocks noChangeShapeType="1"/>
            </p:cNvSpPr>
            <p:nvPr/>
          </p:nvSpPr>
          <p:spPr bwMode="auto">
            <a:xfrm>
              <a:off x="9669463" y="5607050"/>
              <a:ext cx="1104900" cy="0"/>
            </a:xfrm>
            <a:prstGeom prst="line">
              <a:avLst/>
            </a:prstGeom>
            <a:noFill/>
            <a:ln w="14288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199"/>
            <p:cNvSpPr>
              <a:spLocks noChangeArrowheads="1"/>
            </p:cNvSpPr>
            <p:nvPr/>
          </p:nvSpPr>
          <p:spPr bwMode="auto">
            <a:xfrm>
              <a:off x="8448676" y="4318001"/>
              <a:ext cx="1076325" cy="2397124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200"/>
            <p:cNvSpPr>
              <a:spLocks noChangeArrowheads="1"/>
            </p:cNvSpPr>
            <p:nvPr/>
          </p:nvSpPr>
          <p:spPr bwMode="auto">
            <a:xfrm>
              <a:off x="9418638" y="4318001"/>
              <a:ext cx="106363" cy="2397124"/>
            </a:xfrm>
            <a:prstGeom prst="rect">
              <a:avLst/>
            </a:prstGeom>
            <a:solidFill>
              <a:srgbClr val="293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201"/>
            <p:cNvSpPr>
              <a:spLocks noChangeArrowheads="1"/>
            </p:cNvSpPr>
            <p:nvPr/>
          </p:nvSpPr>
          <p:spPr bwMode="auto">
            <a:xfrm>
              <a:off x="8448676" y="4318001"/>
              <a:ext cx="130175" cy="2397124"/>
            </a:xfrm>
            <a:prstGeom prst="rect">
              <a:avLst/>
            </a:prstGeom>
            <a:solidFill>
              <a:srgbClr val="2E8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202"/>
            <p:cNvSpPr>
              <a:spLocks noChangeArrowheads="1"/>
            </p:cNvSpPr>
            <p:nvPr/>
          </p:nvSpPr>
          <p:spPr bwMode="auto">
            <a:xfrm>
              <a:off x="8699501" y="4533901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203"/>
            <p:cNvSpPr>
              <a:spLocks noChangeArrowheads="1"/>
            </p:cNvSpPr>
            <p:nvPr/>
          </p:nvSpPr>
          <p:spPr bwMode="auto">
            <a:xfrm>
              <a:off x="8699501" y="4533901"/>
              <a:ext cx="130175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204"/>
            <p:cNvSpPr>
              <a:spLocks noChangeArrowheads="1"/>
            </p:cNvSpPr>
            <p:nvPr/>
          </p:nvSpPr>
          <p:spPr bwMode="auto">
            <a:xfrm>
              <a:off x="8909051" y="4533901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206"/>
            <p:cNvSpPr>
              <a:spLocks noChangeArrowheads="1"/>
            </p:cNvSpPr>
            <p:nvPr/>
          </p:nvSpPr>
          <p:spPr bwMode="auto">
            <a:xfrm>
              <a:off x="8909051" y="4533900"/>
              <a:ext cx="128588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207"/>
            <p:cNvSpPr>
              <a:spLocks noChangeArrowheads="1"/>
            </p:cNvSpPr>
            <p:nvPr/>
          </p:nvSpPr>
          <p:spPr bwMode="auto">
            <a:xfrm>
              <a:off x="9117013" y="4533900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208"/>
            <p:cNvSpPr>
              <a:spLocks noChangeArrowheads="1"/>
            </p:cNvSpPr>
            <p:nvPr/>
          </p:nvSpPr>
          <p:spPr bwMode="auto">
            <a:xfrm>
              <a:off x="9117013" y="4533900"/>
              <a:ext cx="128588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09"/>
            <p:cNvSpPr>
              <a:spLocks noChangeArrowheads="1"/>
            </p:cNvSpPr>
            <p:nvPr/>
          </p:nvSpPr>
          <p:spPr bwMode="auto">
            <a:xfrm>
              <a:off x="8699501" y="47640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210"/>
            <p:cNvSpPr>
              <a:spLocks noChangeArrowheads="1"/>
            </p:cNvSpPr>
            <p:nvPr/>
          </p:nvSpPr>
          <p:spPr bwMode="auto">
            <a:xfrm>
              <a:off x="8699501" y="4764088"/>
              <a:ext cx="130175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211"/>
            <p:cNvSpPr>
              <a:spLocks noChangeArrowheads="1"/>
            </p:cNvSpPr>
            <p:nvPr/>
          </p:nvSpPr>
          <p:spPr bwMode="auto">
            <a:xfrm>
              <a:off x="8909051" y="47640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212"/>
            <p:cNvSpPr>
              <a:spLocks noChangeArrowheads="1"/>
            </p:cNvSpPr>
            <p:nvPr/>
          </p:nvSpPr>
          <p:spPr bwMode="auto">
            <a:xfrm>
              <a:off x="8909051" y="4764088"/>
              <a:ext cx="128588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213"/>
            <p:cNvSpPr>
              <a:spLocks noChangeArrowheads="1"/>
            </p:cNvSpPr>
            <p:nvPr/>
          </p:nvSpPr>
          <p:spPr bwMode="auto">
            <a:xfrm>
              <a:off x="9117013" y="47640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14"/>
            <p:cNvSpPr>
              <a:spLocks noChangeArrowheads="1"/>
            </p:cNvSpPr>
            <p:nvPr/>
          </p:nvSpPr>
          <p:spPr bwMode="auto">
            <a:xfrm>
              <a:off x="9117013" y="4764088"/>
              <a:ext cx="128588" cy="13811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15"/>
            <p:cNvSpPr>
              <a:spLocks noChangeArrowheads="1"/>
            </p:cNvSpPr>
            <p:nvPr/>
          </p:nvSpPr>
          <p:spPr bwMode="auto">
            <a:xfrm>
              <a:off x="8699501" y="4995863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216"/>
            <p:cNvSpPr>
              <a:spLocks noChangeArrowheads="1"/>
            </p:cNvSpPr>
            <p:nvPr/>
          </p:nvSpPr>
          <p:spPr bwMode="auto">
            <a:xfrm>
              <a:off x="8699501" y="4995863"/>
              <a:ext cx="130175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217"/>
            <p:cNvSpPr>
              <a:spLocks noChangeArrowheads="1"/>
            </p:cNvSpPr>
            <p:nvPr/>
          </p:nvSpPr>
          <p:spPr bwMode="auto">
            <a:xfrm>
              <a:off x="8909051" y="4995863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218"/>
            <p:cNvSpPr>
              <a:spLocks noChangeArrowheads="1"/>
            </p:cNvSpPr>
            <p:nvPr/>
          </p:nvSpPr>
          <p:spPr bwMode="auto">
            <a:xfrm>
              <a:off x="8909051" y="4995863"/>
              <a:ext cx="128588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219"/>
            <p:cNvSpPr>
              <a:spLocks noChangeArrowheads="1"/>
            </p:cNvSpPr>
            <p:nvPr/>
          </p:nvSpPr>
          <p:spPr bwMode="auto">
            <a:xfrm>
              <a:off x="9117013" y="4995863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220"/>
            <p:cNvSpPr>
              <a:spLocks noChangeArrowheads="1"/>
            </p:cNvSpPr>
            <p:nvPr/>
          </p:nvSpPr>
          <p:spPr bwMode="auto">
            <a:xfrm>
              <a:off x="9117013" y="4995863"/>
              <a:ext cx="128588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221"/>
            <p:cNvSpPr>
              <a:spLocks noChangeArrowheads="1"/>
            </p:cNvSpPr>
            <p:nvPr/>
          </p:nvSpPr>
          <p:spPr bwMode="auto">
            <a:xfrm>
              <a:off x="8699501" y="5226050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222"/>
            <p:cNvSpPr>
              <a:spLocks noChangeArrowheads="1"/>
            </p:cNvSpPr>
            <p:nvPr/>
          </p:nvSpPr>
          <p:spPr bwMode="auto">
            <a:xfrm>
              <a:off x="8699501" y="5226050"/>
              <a:ext cx="130175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223"/>
            <p:cNvSpPr>
              <a:spLocks noChangeArrowheads="1"/>
            </p:cNvSpPr>
            <p:nvPr/>
          </p:nvSpPr>
          <p:spPr bwMode="auto">
            <a:xfrm>
              <a:off x="8909051" y="5226050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224"/>
            <p:cNvSpPr>
              <a:spLocks noChangeArrowheads="1"/>
            </p:cNvSpPr>
            <p:nvPr/>
          </p:nvSpPr>
          <p:spPr bwMode="auto">
            <a:xfrm>
              <a:off x="8909051" y="5226050"/>
              <a:ext cx="128588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225"/>
            <p:cNvSpPr>
              <a:spLocks noChangeArrowheads="1"/>
            </p:cNvSpPr>
            <p:nvPr/>
          </p:nvSpPr>
          <p:spPr bwMode="auto">
            <a:xfrm>
              <a:off x="9117013" y="5226050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226"/>
            <p:cNvSpPr>
              <a:spLocks noChangeArrowheads="1"/>
            </p:cNvSpPr>
            <p:nvPr/>
          </p:nvSpPr>
          <p:spPr bwMode="auto">
            <a:xfrm>
              <a:off x="9117013" y="5226050"/>
              <a:ext cx="128588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Line 227"/>
            <p:cNvSpPr>
              <a:spLocks noChangeShapeType="1"/>
            </p:cNvSpPr>
            <p:nvPr/>
          </p:nvSpPr>
          <p:spPr bwMode="auto">
            <a:xfrm>
              <a:off x="8434388" y="4462463"/>
              <a:ext cx="1104900" cy="0"/>
            </a:xfrm>
            <a:prstGeom prst="line">
              <a:avLst/>
            </a:prstGeom>
            <a:noFill/>
            <a:ln w="14288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28"/>
            <p:cNvSpPr>
              <a:spLocks noChangeArrowheads="1"/>
            </p:cNvSpPr>
            <p:nvPr/>
          </p:nvSpPr>
          <p:spPr bwMode="auto">
            <a:xfrm>
              <a:off x="8699501" y="56784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229"/>
            <p:cNvSpPr>
              <a:spLocks noChangeArrowheads="1"/>
            </p:cNvSpPr>
            <p:nvPr/>
          </p:nvSpPr>
          <p:spPr bwMode="auto">
            <a:xfrm>
              <a:off x="8699501" y="5678488"/>
              <a:ext cx="130175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30"/>
            <p:cNvSpPr>
              <a:spLocks noChangeArrowheads="1"/>
            </p:cNvSpPr>
            <p:nvPr/>
          </p:nvSpPr>
          <p:spPr bwMode="auto">
            <a:xfrm>
              <a:off x="8909051" y="56784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231"/>
            <p:cNvSpPr>
              <a:spLocks noChangeArrowheads="1"/>
            </p:cNvSpPr>
            <p:nvPr/>
          </p:nvSpPr>
          <p:spPr bwMode="auto">
            <a:xfrm>
              <a:off x="8909051" y="5678488"/>
              <a:ext cx="128588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232"/>
            <p:cNvSpPr>
              <a:spLocks noChangeArrowheads="1"/>
            </p:cNvSpPr>
            <p:nvPr/>
          </p:nvSpPr>
          <p:spPr bwMode="auto">
            <a:xfrm>
              <a:off x="9117013" y="5678488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33"/>
            <p:cNvSpPr>
              <a:spLocks noChangeArrowheads="1"/>
            </p:cNvSpPr>
            <p:nvPr/>
          </p:nvSpPr>
          <p:spPr bwMode="auto">
            <a:xfrm>
              <a:off x="9117013" y="5678488"/>
              <a:ext cx="128588" cy="13652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234"/>
            <p:cNvSpPr>
              <a:spLocks noChangeArrowheads="1"/>
            </p:cNvSpPr>
            <p:nvPr/>
          </p:nvSpPr>
          <p:spPr bwMode="auto">
            <a:xfrm>
              <a:off x="8699501" y="5908675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235"/>
            <p:cNvSpPr>
              <a:spLocks noChangeArrowheads="1"/>
            </p:cNvSpPr>
            <p:nvPr/>
          </p:nvSpPr>
          <p:spPr bwMode="auto">
            <a:xfrm>
              <a:off x="8699501" y="5908675"/>
              <a:ext cx="130175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36"/>
            <p:cNvSpPr>
              <a:spLocks noChangeArrowheads="1"/>
            </p:cNvSpPr>
            <p:nvPr/>
          </p:nvSpPr>
          <p:spPr bwMode="auto">
            <a:xfrm>
              <a:off x="8909051" y="5908675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37"/>
            <p:cNvSpPr>
              <a:spLocks noChangeArrowheads="1"/>
            </p:cNvSpPr>
            <p:nvPr/>
          </p:nvSpPr>
          <p:spPr bwMode="auto">
            <a:xfrm>
              <a:off x="8909051" y="5908675"/>
              <a:ext cx="128588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238"/>
            <p:cNvSpPr>
              <a:spLocks noChangeArrowheads="1"/>
            </p:cNvSpPr>
            <p:nvPr/>
          </p:nvSpPr>
          <p:spPr bwMode="auto">
            <a:xfrm>
              <a:off x="9117013" y="5908675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239"/>
            <p:cNvSpPr>
              <a:spLocks noChangeArrowheads="1"/>
            </p:cNvSpPr>
            <p:nvPr/>
          </p:nvSpPr>
          <p:spPr bwMode="auto">
            <a:xfrm>
              <a:off x="9117013" y="5908675"/>
              <a:ext cx="128588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240"/>
            <p:cNvSpPr>
              <a:spLocks noChangeArrowheads="1"/>
            </p:cNvSpPr>
            <p:nvPr/>
          </p:nvSpPr>
          <p:spPr bwMode="auto">
            <a:xfrm>
              <a:off x="8699501" y="6138863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41"/>
            <p:cNvSpPr>
              <a:spLocks noChangeArrowheads="1"/>
            </p:cNvSpPr>
            <p:nvPr/>
          </p:nvSpPr>
          <p:spPr bwMode="auto">
            <a:xfrm>
              <a:off x="8699501" y="6138863"/>
              <a:ext cx="130175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242"/>
            <p:cNvSpPr>
              <a:spLocks noChangeArrowheads="1"/>
            </p:cNvSpPr>
            <p:nvPr/>
          </p:nvSpPr>
          <p:spPr bwMode="auto">
            <a:xfrm>
              <a:off x="8909051" y="6138863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243"/>
            <p:cNvSpPr>
              <a:spLocks noChangeArrowheads="1"/>
            </p:cNvSpPr>
            <p:nvPr/>
          </p:nvSpPr>
          <p:spPr bwMode="auto">
            <a:xfrm>
              <a:off x="8909051" y="6138863"/>
              <a:ext cx="128588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244"/>
            <p:cNvSpPr>
              <a:spLocks noChangeArrowheads="1"/>
            </p:cNvSpPr>
            <p:nvPr/>
          </p:nvSpPr>
          <p:spPr bwMode="auto">
            <a:xfrm>
              <a:off x="9117013" y="6138863"/>
              <a:ext cx="165100" cy="16668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245"/>
            <p:cNvSpPr>
              <a:spLocks noChangeArrowheads="1"/>
            </p:cNvSpPr>
            <p:nvPr/>
          </p:nvSpPr>
          <p:spPr bwMode="auto">
            <a:xfrm>
              <a:off x="9117013" y="6138863"/>
              <a:ext cx="128588" cy="1301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246"/>
            <p:cNvSpPr>
              <a:spLocks noChangeArrowheads="1"/>
            </p:cNvSpPr>
            <p:nvPr/>
          </p:nvSpPr>
          <p:spPr bwMode="auto">
            <a:xfrm>
              <a:off x="8699501" y="6370638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247"/>
            <p:cNvSpPr>
              <a:spLocks noChangeArrowheads="1"/>
            </p:cNvSpPr>
            <p:nvPr/>
          </p:nvSpPr>
          <p:spPr bwMode="auto">
            <a:xfrm>
              <a:off x="8699501" y="6370638"/>
              <a:ext cx="130175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248"/>
            <p:cNvSpPr>
              <a:spLocks noChangeArrowheads="1"/>
            </p:cNvSpPr>
            <p:nvPr/>
          </p:nvSpPr>
          <p:spPr bwMode="auto">
            <a:xfrm>
              <a:off x="8909051" y="6370638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249"/>
            <p:cNvSpPr>
              <a:spLocks noChangeArrowheads="1"/>
            </p:cNvSpPr>
            <p:nvPr/>
          </p:nvSpPr>
          <p:spPr bwMode="auto">
            <a:xfrm>
              <a:off x="8909051" y="6370638"/>
              <a:ext cx="128588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250"/>
            <p:cNvSpPr>
              <a:spLocks noChangeArrowheads="1"/>
            </p:cNvSpPr>
            <p:nvPr/>
          </p:nvSpPr>
          <p:spPr bwMode="auto">
            <a:xfrm>
              <a:off x="9117013" y="6370638"/>
              <a:ext cx="165100" cy="165100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251"/>
            <p:cNvSpPr>
              <a:spLocks noChangeArrowheads="1"/>
            </p:cNvSpPr>
            <p:nvPr/>
          </p:nvSpPr>
          <p:spPr bwMode="auto">
            <a:xfrm>
              <a:off x="9117013" y="6370638"/>
              <a:ext cx="128588" cy="12858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Line 252"/>
            <p:cNvSpPr>
              <a:spLocks noChangeShapeType="1"/>
            </p:cNvSpPr>
            <p:nvPr/>
          </p:nvSpPr>
          <p:spPr bwMode="auto">
            <a:xfrm>
              <a:off x="8434388" y="5607050"/>
              <a:ext cx="1104900" cy="0"/>
            </a:xfrm>
            <a:prstGeom prst="line">
              <a:avLst/>
            </a:prstGeom>
            <a:noFill/>
            <a:ln w="14288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54" name="组合 253"/>
            <p:cNvGrpSpPr/>
            <p:nvPr/>
          </p:nvGrpSpPr>
          <p:grpSpPr>
            <a:xfrm>
              <a:off x="2576513" y="3025952"/>
              <a:ext cx="672926" cy="672924"/>
              <a:chOff x="2576513" y="3297238"/>
              <a:chExt cx="401638" cy="401637"/>
            </a:xfrm>
          </p:grpSpPr>
          <p:sp>
            <p:nvSpPr>
              <p:cNvPr id="402" name="Freeform 253"/>
              <p:cNvSpPr>
                <a:spLocks/>
              </p:cNvSpPr>
              <p:nvPr/>
            </p:nvSpPr>
            <p:spPr bwMode="auto">
              <a:xfrm>
                <a:off x="2749551" y="3354388"/>
                <a:ext cx="49213" cy="107950"/>
              </a:xfrm>
              <a:custGeom>
                <a:avLst/>
                <a:gdLst>
                  <a:gd name="T0" fmla="*/ 4 w 7"/>
                  <a:gd name="T1" fmla="*/ 15 h 15"/>
                  <a:gd name="T2" fmla="*/ 4 w 7"/>
                  <a:gd name="T3" fmla="*/ 0 h 15"/>
                  <a:gd name="T4" fmla="*/ 4 w 7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5">
                    <a:moveTo>
                      <a:pt x="4" y="15"/>
                    </a:moveTo>
                    <a:cubicBezTo>
                      <a:pt x="4" y="15"/>
                      <a:pt x="0" y="0"/>
                      <a:pt x="4" y="0"/>
                    </a:cubicBezTo>
                    <a:cubicBezTo>
                      <a:pt x="7" y="0"/>
                      <a:pt x="4" y="15"/>
                      <a:pt x="4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254"/>
              <p:cNvSpPr>
                <a:spLocks/>
              </p:cNvSpPr>
              <p:nvPr/>
            </p:nvSpPr>
            <p:spPr bwMode="auto">
              <a:xfrm>
                <a:off x="2655888" y="3375025"/>
                <a:ext cx="93663" cy="93662"/>
              </a:xfrm>
              <a:custGeom>
                <a:avLst/>
                <a:gdLst>
                  <a:gd name="T0" fmla="*/ 13 w 13"/>
                  <a:gd name="T1" fmla="*/ 13 h 13"/>
                  <a:gd name="T2" fmla="*/ 3 w 13"/>
                  <a:gd name="T3" fmla="*/ 3 h 13"/>
                  <a:gd name="T4" fmla="*/ 13 w 13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3">
                    <a:moveTo>
                      <a:pt x="13" y="13"/>
                    </a:moveTo>
                    <a:cubicBezTo>
                      <a:pt x="13" y="13"/>
                      <a:pt x="0" y="6"/>
                      <a:pt x="3" y="3"/>
                    </a:cubicBezTo>
                    <a:cubicBezTo>
                      <a:pt x="6" y="0"/>
                      <a:pt x="13" y="13"/>
                      <a:pt x="13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255"/>
              <p:cNvSpPr>
                <a:spLocks/>
              </p:cNvSpPr>
              <p:nvPr/>
            </p:nvSpPr>
            <p:spPr bwMode="auto">
              <a:xfrm>
                <a:off x="2633663" y="3468688"/>
                <a:ext cx="107950" cy="58737"/>
              </a:xfrm>
              <a:custGeom>
                <a:avLst/>
                <a:gdLst>
                  <a:gd name="T0" fmla="*/ 15 w 15"/>
                  <a:gd name="T1" fmla="*/ 4 h 8"/>
                  <a:gd name="T2" fmla="*/ 0 w 15"/>
                  <a:gd name="T3" fmla="*/ 4 h 8"/>
                  <a:gd name="T4" fmla="*/ 15 w 15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5" y="4"/>
                    </a:moveTo>
                    <a:cubicBezTo>
                      <a:pt x="15" y="4"/>
                      <a:pt x="0" y="8"/>
                      <a:pt x="0" y="4"/>
                    </a:cubicBezTo>
                    <a:cubicBezTo>
                      <a:pt x="0" y="0"/>
                      <a:pt x="15" y="4"/>
                      <a:pt x="15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256"/>
              <p:cNvSpPr>
                <a:spLocks/>
              </p:cNvSpPr>
              <p:nvPr/>
            </p:nvSpPr>
            <p:spPr bwMode="auto">
              <a:xfrm>
                <a:off x="2655888" y="3519488"/>
                <a:ext cx="93663" cy="93662"/>
              </a:xfrm>
              <a:custGeom>
                <a:avLst/>
                <a:gdLst>
                  <a:gd name="T0" fmla="*/ 13 w 13"/>
                  <a:gd name="T1" fmla="*/ 0 h 13"/>
                  <a:gd name="T2" fmla="*/ 3 w 13"/>
                  <a:gd name="T3" fmla="*/ 10 h 13"/>
                  <a:gd name="T4" fmla="*/ 13 w 13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3">
                    <a:moveTo>
                      <a:pt x="13" y="0"/>
                    </a:moveTo>
                    <a:cubicBezTo>
                      <a:pt x="13" y="0"/>
                      <a:pt x="6" y="13"/>
                      <a:pt x="3" y="10"/>
                    </a:cubicBezTo>
                    <a:cubicBezTo>
                      <a:pt x="0" y="8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257"/>
              <p:cNvSpPr>
                <a:spLocks/>
              </p:cNvSpPr>
              <p:nvPr/>
            </p:nvSpPr>
            <p:spPr bwMode="auto">
              <a:xfrm>
                <a:off x="2749551" y="3527425"/>
                <a:ext cx="49213" cy="107950"/>
              </a:xfrm>
              <a:custGeom>
                <a:avLst/>
                <a:gdLst>
                  <a:gd name="T0" fmla="*/ 4 w 7"/>
                  <a:gd name="T1" fmla="*/ 0 h 15"/>
                  <a:gd name="T2" fmla="*/ 4 w 7"/>
                  <a:gd name="T3" fmla="*/ 15 h 15"/>
                  <a:gd name="T4" fmla="*/ 4 w 7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5">
                    <a:moveTo>
                      <a:pt x="4" y="0"/>
                    </a:moveTo>
                    <a:cubicBezTo>
                      <a:pt x="4" y="0"/>
                      <a:pt x="7" y="15"/>
                      <a:pt x="4" y="15"/>
                    </a:cubicBezTo>
                    <a:cubicBezTo>
                      <a:pt x="0" y="15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258"/>
              <p:cNvSpPr>
                <a:spLocks/>
              </p:cNvSpPr>
              <p:nvPr/>
            </p:nvSpPr>
            <p:spPr bwMode="auto">
              <a:xfrm>
                <a:off x="2798763" y="3519488"/>
                <a:ext cx="93663" cy="93662"/>
              </a:xfrm>
              <a:custGeom>
                <a:avLst/>
                <a:gdLst>
                  <a:gd name="T0" fmla="*/ 0 w 13"/>
                  <a:gd name="T1" fmla="*/ 0 h 13"/>
                  <a:gd name="T2" fmla="*/ 10 w 13"/>
                  <a:gd name="T3" fmla="*/ 11 h 13"/>
                  <a:gd name="T4" fmla="*/ 0 w 13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cubicBezTo>
                      <a:pt x="0" y="0"/>
                      <a:pt x="13" y="8"/>
                      <a:pt x="10" y="11"/>
                    </a:cubicBezTo>
                    <a:cubicBezTo>
                      <a:pt x="8" y="1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259"/>
              <p:cNvSpPr>
                <a:spLocks/>
              </p:cNvSpPr>
              <p:nvPr/>
            </p:nvSpPr>
            <p:spPr bwMode="auto">
              <a:xfrm>
                <a:off x="2806701" y="3468688"/>
                <a:ext cx="107950" cy="58737"/>
              </a:xfrm>
              <a:custGeom>
                <a:avLst/>
                <a:gdLst>
                  <a:gd name="T0" fmla="*/ 0 w 15"/>
                  <a:gd name="T1" fmla="*/ 4 h 8"/>
                  <a:gd name="T2" fmla="*/ 15 w 15"/>
                  <a:gd name="T3" fmla="*/ 4 h 8"/>
                  <a:gd name="T4" fmla="*/ 0 w 15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4"/>
                    </a:moveTo>
                    <a:cubicBezTo>
                      <a:pt x="0" y="4"/>
                      <a:pt x="15" y="0"/>
                      <a:pt x="15" y="4"/>
                    </a:cubicBezTo>
                    <a:cubicBezTo>
                      <a:pt x="15" y="8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260"/>
              <p:cNvSpPr>
                <a:spLocks/>
              </p:cNvSpPr>
              <p:nvPr/>
            </p:nvSpPr>
            <p:spPr bwMode="auto">
              <a:xfrm>
                <a:off x="2798763" y="3375025"/>
                <a:ext cx="93663" cy="93662"/>
              </a:xfrm>
              <a:custGeom>
                <a:avLst/>
                <a:gdLst>
                  <a:gd name="T0" fmla="*/ 0 w 13"/>
                  <a:gd name="T1" fmla="*/ 13 h 13"/>
                  <a:gd name="T2" fmla="*/ 10 w 13"/>
                  <a:gd name="T3" fmla="*/ 3 h 13"/>
                  <a:gd name="T4" fmla="*/ 0 w 13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cubicBezTo>
                      <a:pt x="0" y="13"/>
                      <a:pt x="8" y="0"/>
                      <a:pt x="10" y="3"/>
                    </a:cubicBezTo>
                    <a:cubicBezTo>
                      <a:pt x="13" y="6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261"/>
              <p:cNvSpPr>
                <a:spLocks/>
              </p:cNvSpPr>
              <p:nvPr/>
            </p:nvSpPr>
            <p:spPr bwMode="auto">
              <a:xfrm>
                <a:off x="2841626" y="3397250"/>
                <a:ext cx="136525" cy="71437"/>
              </a:xfrm>
              <a:custGeom>
                <a:avLst/>
                <a:gdLst>
                  <a:gd name="T0" fmla="*/ 0 w 19"/>
                  <a:gd name="T1" fmla="*/ 10 h 10"/>
                  <a:gd name="T2" fmla="*/ 18 w 19"/>
                  <a:gd name="T3" fmla="*/ 3 h 10"/>
                  <a:gd name="T4" fmla="*/ 0 w 1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0" y="10"/>
                    </a:moveTo>
                    <a:cubicBezTo>
                      <a:pt x="0" y="10"/>
                      <a:pt x="17" y="0"/>
                      <a:pt x="18" y="3"/>
                    </a:cubicBezTo>
                    <a:cubicBezTo>
                      <a:pt x="19" y="5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262"/>
              <p:cNvSpPr>
                <a:spLocks/>
              </p:cNvSpPr>
              <p:nvPr/>
            </p:nvSpPr>
            <p:spPr bwMode="auto">
              <a:xfrm>
                <a:off x="2806701" y="3297238"/>
                <a:ext cx="71438" cy="136525"/>
              </a:xfrm>
              <a:custGeom>
                <a:avLst/>
                <a:gdLst>
                  <a:gd name="T0" fmla="*/ 0 w 10"/>
                  <a:gd name="T1" fmla="*/ 19 h 19"/>
                  <a:gd name="T2" fmla="*/ 7 w 10"/>
                  <a:gd name="T3" fmla="*/ 1 h 19"/>
                  <a:gd name="T4" fmla="*/ 0 w 10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9">
                    <a:moveTo>
                      <a:pt x="0" y="19"/>
                    </a:moveTo>
                    <a:cubicBezTo>
                      <a:pt x="0" y="19"/>
                      <a:pt x="4" y="0"/>
                      <a:pt x="7" y="1"/>
                    </a:cubicBezTo>
                    <a:cubicBezTo>
                      <a:pt x="10" y="2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263"/>
              <p:cNvSpPr>
                <a:spLocks/>
              </p:cNvSpPr>
              <p:nvPr/>
            </p:nvSpPr>
            <p:spPr bwMode="auto">
              <a:xfrm>
                <a:off x="2676526" y="3297238"/>
                <a:ext cx="73025" cy="136525"/>
              </a:xfrm>
              <a:custGeom>
                <a:avLst/>
                <a:gdLst>
                  <a:gd name="T0" fmla="*/ 10 w 10"/>
                  <a:gd name="T1" fmla="*/ 19 h 19"/>
                  <a:gd name="T2" fmla="*/ 3 w 10"/>
                  <a:gd name="T3" fmla="*/ 1 h 19"/>
                  <a:gd name="T4" fmla="*/ 10 w 10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9">
                    <a:moveTo>
                      <a:pt x="10" y="19"/>
                    </a:moveTo>
                    <a:cubicBezTo>
                      <a:pt x="10" y="19"/>
                      <a:pt x="0" y="2"/>
                      <a:pt x="3" y="1"/>
                    </a:cubicBezTo>
                    <a:cubicBezTo>
                      <a:pt x="5" y="0"/>
                      <a:pt x="10" y="19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264"/>
              <p:cNvSpPr>
                <a:spLocks/>
              </p:cNvSpPr>
              <p:nvPr/>
            </p:nvSpPr>
            <p:spPr bwMode="auto">
              <a:xfrm>
                <a:off x="2576513" y="3397250"/>
                <a:ext cx="136525" cy="71437"/>
              </a:xfrm>
              <a:custGeom>
                <a:avLst/>
                <a:gdLst>
                  <a:gd name="T0" fmla="*/ 19 w 19"/>
                  <a:gd name="T1" fmla="*/ 10 h 10"/>
                  <a:gd name="T2" fmla="*/ 1 w 19"/>
                  <a:gd name="T3" fmla="*/ 2 h 10"/>
                  <a:gd name="T4" fmla="*/ 19 w 1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19" y="10"/>
                    </a:moveTo>
                    <a:cubicBezTo>
                      <a:pt x="19" y="10"/>
                      <a:pt x="0" y="5"/>
                      <a:pt x="1" y="2"/>
                    </a:cubicBezTo>
                    <a:cubicBezTo>
                      <a:pt x="2" y="0"/>
                      <a:pt x="19" y="10"/>
                      <a:pt x="1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265"/>
              <p:cNvSpPr>
                <a:spLocks/>
              </p:cNvSpPr>
              <p:nvPr/>
            </p:nvSpPr>
            <p:spPr bwMode="auto">
              <a:xfrm>
                <a:off x="2576513" y="3519488"/>
                <a:ext cx="136525" cy="71437"/>
              </a:xfrm>
              <a:custGeom>
                <a:avLst/>
                <a:gdLst>
                  <a:gd name="T0" fmla="*/ 19 w 19"/>
                  <a:gd name="T1" fmla="*/ 0 h 10"/>
                  <a:gd name="T2" fmla="*/ 1 w 19"/>
                  <a:gd name="T3" fmla="*/ 8 h 10"/>
                  <a:gd name="T4" fmla="*/ 19 w 19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19" y="0"/>
                    </a:moveTo>
                    <a:cubicBezTo>
                      <a:pt x="19" y="0"/>
                      <a:pt x="2" y="10"/>
                      <a:pt x="1" y="8"/>
                    </a:cubicBezTo>
                    <a:cubicBezTo>
                      <a:pt x="0" y="5"/>
                      <a:pt x="19" y="0"/>
                      <a:pt x="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266"/>
              <p:cNvSpPr>
                <a:spLocks/>
              </p:cNvSpPr>
              <p:nvPr/>
            </p:nvSpPr>
            <p:spPr bwMode="auto">
              <a:xfrm>
                <a:off x="2676526" y="3562350"/>
                <a:ext cx="73025" cy="136525"/>
              </a:xfrm>
              <a:custGeom>
                <a:avLst/>
                <a:gdLst>
                  <a:gd name="T0" fmla="*/ 10 w 10"/>
                  <a:gd name="T1" fmla="*/ 0 h 19"/>
                  <a:gd name="T2" fmla="*/ 2 w 10"/>
                  <a:gd name="T3" fmla="*/ 17 h 19"/>
                  <a:gd name="T4" fmla="*/ 10 w 10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9">
                    <a:moveTo>
                      <a:pt x="10" y="0"/>
                    </a:moveTo>
                    <a:cubicBezTo>
                      <a:pt x="10" y="0"/>
                      <a:pt x="5" y="19"/>
                      <a:pt x="2" y="17"/>
                    </a:cubicBezTo>
                    <a:cubicBezTo>
                      <a:pt x="0" y="16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267"/>
              <p:cNvSpPr>
                <a:spLocks/>
              </p:cNvSpPr>
              <p:nvPr/>
            </p:nvSpPr>
            <p:spPr bwMode="auto">
              <a:xfrm>
                <a:off x="2798763" y="3562350"/>
                <a:ext cx="71438" cy="136525"/>
              </a:xfrm>
              <a:custGeom>
                <a:avLst/>
                <a:gdLst>
                  <a:gd name="T0" fmla="*/ 0 w 10"/>
                  <a:gd name="T1" fmla="*/ 0 h 19"/>
                  <a:gd name="T2" fmla="*/ 8 w 10"/>
                  <a:gd name="T3" fmla="*/ 18 h 19"/>
                  <a:gd name="T4" fmla="*/ 0 w 10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9">
                    <a:moveTo>
                      <a:pt x="0" y="0"/>
                    </a:moveTo>
                    <a:cubicBezTo>
                      <a:pt x="0" y="0"/>
                      <a:pt x="10" y="17"/>
                      <a:pt x="8" y="18"/>
                    </a:cubicBezTo>
                    <a:cubicBezTo>
                      <a:pt x="5" y="1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268"/>
              <p:cNvSpPr>
                <a:spLocks/>
              </p:cNvSpPr>
              <p:nvPr/>
            </p:nvSpPr>
            <p:spPr bwMode="auto">
              <a:xfrm>
                <a:off x="2841626" y="3527425"/>
                <a:ext cx="136525" cy="71437"/>
              </a:xfrm>
              <a:custGeom>
                <a:avLst/>
                <a:gdLst>
                  <a:gd name="T0" fmla="*/ 0 w 19"/>
                  <a:gd name="T1" fmla="*/ 0 h 10"/>
                  <a:gd name="T2" fmla="*/ 17 w 19"/>
                  <a:gd name="T3" fmla="*/ 7 h 10"/>
                  <a:gd name="T4" fmla="*/ 0 w 19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0" y="0"/>
                    </a:moveTo>
                    <a:cubicBezTo>
                      <a:pt x="0" y="0"/>
                      <a:pt x="19" y="4"/>
                      <a:pt x="17" y="7"/>
                    </a:cubicBezTo>
                    <a:cubicBezTo>
                      <a:pt x="16" y="1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5" name="组合 254"/>
            <p:cNvGrpSpPr/>
            <p:nvPr/>
          </p:nvGrpSpPr>
          <p:grpSpPr>
            <a:xfrm>
              <a:off x="7824788" y="3143447"/>
              <a:ext cx="754062" cy="757042"/>
              <a:chOff x="7824788" y="3497263"/>
              <a:chExt cx="401638" cy="403225"/>
            </a:xfrm>
          </p:grpSpPr>
          <p:sp>
            <p:nvSpPr>
              <p:cNvPr id="386" name="Freeform 269"/>
              <p:cNvSpPr>
                <a:spLocks/>
              </p:cNvSpPr>
              <p:nvPr/>
            </p:nvSpPr>
            <p:spPr bwMode="auto">
              <a:xfrm>
                <a:off x="7996238" y="3562350"/>
                <a:ext cx="57150" cy="107950"/>
              </a:xfrm>
              <a:custGeom>
                <a:avLst/>
                <a:gdLst>
                  <a:gd name="T0" fmla="*/ 4 w 8"/>
                  <a:gd name="T1" fmla="*/ 15 h 15"/>
                  <a:gd name="T2" fmla="*/ 4 w 8"/>
                  <a:gd name="T3" fmla="*/ 0 h 15"/>
                  <a:gd name="T4" fmla="*/ 4 w 8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5">
                    <a:moveTo>
                      <a:pt x="4" y="15"/>
                    </a:moveTo>
                    <a:cubicBezTo>
                      <a:pt x="4" y="15"/>
                      <a:pt x="0" y="0"/>
                      <a:pt x="4" y="0"/>
                    </a:cubicBezTo>
                    <a:cubicBezTo>
                      <a:pt x="8" y="0"/>
                      <a:pt x="4" y="15"/>
                      <a:pt x="4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270"/>
              <p:cNvSpPr>
                <a:spLocks/>
              </p:cNvSpPr>
              <p:nvPr/>
            </p:nvSpPr>
            <p:spPr bwMode="auto">
              <a:xfrm>
                <a:off x="7910513" y="3584575"/>
                <a:ext cx="93663" cy="93662"/>
              </a:xfrm>
              <a:custGeom>
                <a:avLst/>
                <a:gdLst>
                  <a:gd name="T0" fmla="*/ 13 w 13"/>
                  <a:gd name="T1" fmla="*/ 13 h 13"/>
                  <a:gd name="T2" fmla="*/ 2 w 13"/>
                  <a:gd name="T3" fmla="*/ 3 h 13"/>
                  <a:gd name="T4" fmla="*/ 13 w 13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3">
                    <a:moveTo>
                      <a:pt x="13" y="13"/>
                    </a:moveTo>
                    <a:cubicBezTo>
                      <a:pt x="13" y="13"/>
                      <a:pt x="0" y="5"/>
                      <a:pt x="2" y="3"/>
                    </a:cubicBezTo>
                    <a:cubicBezTo>
                      <a:pt x="5" y="0"/>
                      <a:pt x="13" y="13"/>
                      <a:pt x="13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271"/>
              <p:cNvSpPr>
                <a:spLocks/>
              </p:cNvSpPr>
              <p:nvPr/>
            </p:nvSpPr>
            <p:spPr bwMode="auto">
              <a:xfrm>
                <a:off x="7888288" y="3670300"/>
                <a:ext cx="101600" cy="58737"/>
              </a:xfrm>
              <a:custGeom>
                <a:avLst/>
                <a:gdLst>
                  <a:gd name="T0" fmla="*/ 14 w 14"/>
                  <a:gd name="T1" fmla="*/ 4 h 8"/>
                  <a:gd name="T2" fmla="*/ 0 w 14"/>
                  <a:gd name="T3" fmla="*/ 4 h 8"/>
                  <a:gd name="T4" fmla="*/ 14 w 14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14" y="4"/>
                    </a:moveTo>
                    <a:cubicBezTo>
                      <a:pt x="14" y="4"/>
                      <a:pt x="0" y="8"/>
                      <a:pt x="0" y="4"/>
                    </a:cubicBezTo>
                    <a:cubicBezTo>
                      <a:pt x="0" y="0"/>
                      <a:pt x="14" y="4"/>
                      <a:pt x="1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272"/>
              <p:cNvSpPr>
                <a:spLocks/>
              </p:cNvSpPr>
              <p:nvPr/>
            </p:nvSpPr>
            <p:spPr bwMode="auto">
              <a:xfrm>
                <a:off x="7910513" y="3729038"/>
                <a:ext cx="93663" cy="93662"/>
              </a:xfrm>
              <a:custGeom>
                <a:avLst/>
                <a:gdLst>
                  <a:gd name="T0" fmla="*/ 13 w 13"/>
                  <a:gd name="T1" fmla="*/ 0 h 13"/>
                  <a:gd name="T2" fmla="*/ 2 w 13"/>
                  <a:gd name="T3" fmla="*/ 10 h 13"/>
                  <a:gd name="T4" fmla="*/ 13 w 13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3">
                    <a:moveTo>
                      <a:pt x="13" y="0"/>
                    </a:moveTo>
                    <a:cubicBezTo>
                      <a:pt x="13" y="0"/>
                      <a:pt x="5" y="13"/>
                      <a:pt x="2" y="10"/>
                    </a:cubicBezTo>
                    <a:cubicBezTo>
                      <a:pt x="0" y="7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273"/>
              <p:cNvSpPr>
                <a:spLocks/>
              </p:cNvSpPr>
              <p:nvPr/>
            </p:nvSpPr>
            <p:spPr bwMode="auto">
              <a:xfrm>
                <a:off x="7996238" y="3735388"/>
                <a:ext cx="57150" cy="107950"/>
              </a:xfrm>
              <a:custGeom>
                <a:avLst/>
                <a:gdLst>
                  <a:gd name="T0" fmla="*/ 4 w 8"/>
                  <a:gd name="T1" fmla="*/ 0 h 15"/>
                  <a:gd name="T2" fmla="*/ 4 w 8"/>
                  <a:gd name="T3" fmla="*/ 15 h 15"/>
                  <a:gd name="T4" fmla="*/ 4 w 8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5">
                    <a:moveTo>
                      <a:pt x="4" y="0"/>
                    </a:moveTo>
                    <a:cubicBezTo>
                      <a:pt x="4" y="0"/>
                      <a:pt x="8" y="15"/>
                      <a:pt x="4" y="15"/>
                    </a:cubicBezTo>
                    <a:cubicBezTo>
                      <a:pt x="0" y="15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274"/>
              <p:cNvSpPr>
                <a:spLocks/>
              </p:cNvSpPr>
              <p:nvPr/>
            </p:nvSpPr>
            <p:spPr bwMode="auto">
              <a:xfrm>
                <a:off x="8047038" y="3729038"/>
                <a:ext cx="93663" cy="93662"/>
              </a:xfrm>
              <a:custGeom>
                <a:avLst/>
                <a:gdLst>
                  <a:gd name="T0" fmla="*/ 0 w 13"/>
                  <a:gd name="T1" fmla="*/ 0 h 13"/>
                  <a:gd name="T2" fmla="*/ 11 w 13"/>
                  <a:gd name="T3" fmla="*/ 10 h 13"/>
                  <a:gd name="T4" fmla="*/ 0 w 13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cubicBezTo>
                      <a:pt x="0" y="0"/>
                      <a:pt x="13" y="7"/>
                      <a:pt x="11" y="10"/>
                    </a:cubicBezTo>
                    <a:cubicBezTo>
                      <a:pt x="8" y="1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275"/>
              <p:cNvSpPr>
                <a:spLocks/>
              </p:cNvSpPr>
              <p:nvPr/>
            </p:nvSpPr>
            <p:spPr bwMode="auto">
              <a:xfrm>
                <a:off x="8061326" y="3678238"/>
                <a:ext cx="100013" cy="50800"/>
              </a:xfrm>
              <a:custGeom>
                <a:avLst/>
                <a:gdLst>
                  <a:gd name="T0" fmla="*/ 0 w 14"/>
                  <a:gd name="T1" fmla="*/ 3 h 7"/>
                  <a:gd name="T2" fmla="*/ 14 w 14"/>
                  <a:gd name="T3" fmla="*/ 3 h 7"/>
                  <a:gd name="T4" fmla="*/ 0 w 14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0" y="3"/>
                    </a:moveTo>
                    <a:cubicBezTo>
                      <a:pt x="0" y="3"/>
                      <a:pt x="14" y="0"/>
                      <a:pt x="14" y="3"/>
                    </a:cubicBezTo>
                    <a:cubicBezTo>
                      <a:pt x="14" y="7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276"/>
              <p:cNvSpPr>
                <a:spLocks/>
              </p:cNvSpPr>
              <p:nvPr/>
            </p:nvSpPr>
            <p:spPr bwMode="auto">
              <a:xfrm>
                <a:off x="8047038" y="3584575"/>
                <a:ext cx="93663" cy="93662"/>
              </a:xfrm>
              <a:custGeom>
                <a:avLst/>
                <a:gdLst>
                  <a:gd name="T0" fmla="*/ 0 w 13"/>
                  <a:gd name="T1" fmla="*/ 13 h 13"/>
                  <a:gd name="T2" fmla="*/ 11 w 13"/>
                  <a:gd name="T3" fmla="*/ 3 h 13"/>
                  <a:gd name="T4" fmla="*/ 0 w 13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cubicBezTo>
                      <a:pt x="0" y="13"/>
                      <a:pt x="8" y="0"/>
                      <a:pt x="11" y="3"/>
                    </a:cubicBezTo>
                    <a:cubicBezTo>
                      <a:pt x="13" y="5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277"/>
              <p:cNvSpPr>
                <a:spLocks/>
              </p:cNvSpPr>
              <p:nvPr/>
            </p:nvSpPr>
            <p:spPr bwMode="auto">
              <a:xfrm>
                <a:off x="8089901" y="3605213"/>
                <a:ext cx="136525" cy="73025"/>
              </a:xfrm>
              <a:custGeom>
                <a:avLst/>
                <a:gdLst>
                  <a:gd name="T0" fmla="*/ 0 w 19"/>
                  <a:gd name="T1" fmla="*/ 10 h 10"/>
                  <a:gd name="T2" fmla="*/ 18 w 19"/>
                  <a:gd name="T3" fmla="*/ 2 h 10"/>
                  <a:gd name="T4" fmla="*/ 0 w 1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0" y="10"/>
                    </a:moveTo>
                    <a:cubicBezTo>
                      <a:pt x="0" y="10"/>
                      <a:pt x="17" y="0"/>
                      <a:pt x="18" y="2"/>
                    </a:cubicBezTo>
                    <a:cubicBezTo>
                      <a:pt x="19" y="5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278"/>
              <p:cNvSpPr>
                <a:spLocks/>
              </p:cNvSpPr>
              <p:nvPr/>
            </p:nvSpPr>
            <p:spPr bwMode="auto">
              <a:xfrm>
                <a:off x="8053388" y="3497263"/>
                <a:ext cx="73025" cy="138112"/>
              </a:xfrm>
              <a:custGeom>
                <a:avLst/>
                <a:gdLst>
                  <a:gd name="T0" fmla="*/ 0 w 10"/>
                  <a:gd name="T1" fmla="*/ 19 h 19"/>
                  <a:gd name="T2" fmla="*/ 7 w 10"/>
                  <a:gd name="T3" fmla="*/ 2 h 19"/>
                  <a:gd name="T4" fmla="*/ 0 w 10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9">
                    <a:moveTo>
                      <a:pt x="0" y="19"/>
                    </a:moveTo>
                    <a:cubicBezTo>
                      <a:pt x="0" y="19"/>
                      <a:pt x="5" y="0"/>
                      <a:pt x="7" y="2"/>
                    </a:cubicBezTo>
                    <a:cubicBezTo>
                      <a:pt x="10" y="3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279"/>
              <p:cNvSpPr>
                <a:spLocks/>
              </p:cNvSpPr>
              <p:nvPr/>
            </p:nvSpPr>
            <p:spPr bwMode="auto">
              <a:xfrm>
                <a:off x="7932738" y="3497263"/>
                <a:ext cx="63500" cy="138112"/>
              </a:xfrm>
              <a:custGeom>
                <a:avLst/>
                <a:gdLst>
                  <a:gd name="T0" fmla="*/ 9 w 9"/>
                  <a:gd name="T1" fmla="*/ 19 h 19"/>
                  <a:gd name="T2" fmla="*/ 2 w 9"/>
                  <a:gd name="T3" fmla="*/ 1 h 19"/>
                  <a:gd name="T4" fmla="*/ 9 w 9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9">
                    <a:moveTo>
                      <a:pt x="9" y="19"/>
                    </a:moveTo>
                    <a:cubicBezTo>
                      <a:pt x="9" y="19"/>
                      <a:pt x="0" y="2"/>
                      <a:pt x="2" y="1"/>
                    </a:cubicBezTo>
                    <a:cubicBezTo>
                      <a:pt x="5" y="0"/>
                      <a:pt x="9" y="19"/>
                      <a:pt x="9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280"/>
              <p:cNvSpPr>
                <a:spLocks/>
              </p:cNvSpPr>
              <p:nvPr/>
            </p:nvSpPr>
            <p:spPr bwMode="auto">
              <a:xfrm>
                <a:off x="7824788" y="3598863"/>
                <a:ext cx="136525" cy="71437"/>
              </a:xfrm>
              <a:custGeom>
                <a:avLst/>
                <a:gdLst>
                  <a:gd name="T0" fmla="*/ 19 w 19"/>
                  <a:gd name="T1" fmla="*/ 10 h 10"/>
                  <a:gd name="T2" fmla="*/ 1 w 19"/>
                  <a:gd name="T3" fmla="*/ 3 h 10"/>
                  <a:gd name="T4" fmla="*/ 19 w 1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19" y="10"/>
                    </a:moveTo>
                    <a:cubicBezTo>
                      <a:pt x="19" y="10"/>
                      <a:pt x="0" y="6"/>
                      <a:pt x="1" y="3"/>
                    </a:cubicBezTo>
                    <a:cubicBezTo>
                      <a:pt x="2" y="0"/>
                      <a:pt x="19" y="10"/>
                      <a:pt x="1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281"/>
              <p:cNvSpPr>
                <a:spLocks/>
              </p:cNvSpPr>
              <p:nvPr/>
            </p:nvSpPr>
            <p:spPr bwMode="auto">
              <a:xfrm>
                <a:off x="7824788" y="3729038"/>
                <a:ext cx="136525" cy="71437"/>
              </a:xfrm>
              <a:custGeom>
                <a:avLst/>
                <a:gdLst>
                  <a:gd name="T0" fmla="*/ 19 w 19"/>
                  <a:gd name="T1" fmla="*/ 0 h 10"/>
                  <a:gd name="T2" fmla="*/ 1 w 19"/>
                  <a:gd name="T3" fmla="*/ 7 h 10"/>
                  <a:gd name="T4" fmla="*/ 19 w 19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19" y="0"/>
                    </a:moveTo>
                    <a:cubicBezTo>
                      <a:pt x="19" y="0"/>
                      <a:pt x="2" y="10"/>
                      <a:pt x="1" y="7"/>
                    </a:cubicBezTo>
                    <a:cubicBezTo>
                      <a:pt x="0" y="4"/>
                      <a:pt x="19" y="0"/>
                      <a:pt x="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282"/>
              <p:cNvSpPr>
                <a:spLocks/>
              </p:cNvSpPr>
              <p:nvPr/>
            </p:nvSpPr>
            <p:spPr bwMode="auto">
              <a:xfrm>
                <a:off x="7924801" y="3763963"/>
                <a:ext cx="71438" cy="136525"/>
              </a:xfrm>
              <a:custGeom>
                <a:avLst/>
                <a:gdLst>
                  <a:gd name="T0" fmla="*/ 10 w 10"/>
                  <a:gd name="T1" fmla="*/ 0 h 19"/>
                  <a:gd name="T2" fmla="*/ 3 w 10"/>
                  <a:gd name="T3" fmla="*/ 18 h 19"/>
                  <a:gd name="T4" fmla="*/ 10 w 10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9">
                    <a:moveTo>
                      <a:pt x="10" y="0"/>
                    </a:moveTo>
                    <a:cubicBezTo>
                      <a:pt x="10" y="0"/>
                      <a:pt x="5" y="19"/>
                      <a:pt x="3" y="18"/>
                    </a:cubicBezTo>
                    <a:cubicBezTo>
                      <a:pt x="0" y="17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283"/>
              <p:cNvSpPr>
                <a:spLocks/>
              </p:cNvSpPr>
              <p:nvPr/>
            </p:nvSpPr>
            <p:spPr bwMode="auto">
              <a:xfrm>
                <a:off x="8053388" y="3763963"/>
                <a:ext cx="73025" cy="136525"/>
              </a:xfrm>
              <a:custGeom>
                <a:avLst/>
                <a:gdLst>
                  <a:gd name="T0" fmla="*/ 0 w 10"/>
                  <a:gd name="T1" fmla="*/ 0 h 19"/>
                  <a:gd name="T2" fmla="*/ 7 w 10"/>
                  <a:gd name="T3" fmla="*/ 18 h 19"/>
                  <a:gd name="T4" fmla="*/ 0 w 10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9">
                    <a:moveTo>
                      <a:pt x="0" y="0"/>
                    </a:moveTo>
                    <a:cubicBezTo>
                      <a:pt x="0" y="0"/>
                      <a:pt x="10" y="17"/>
                      <a:pt x="7" y="18"/>
                    </a:cubicBezTo>
                    <a:cubicBezTo>
                      <a:pt x="4" y="1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284"/>
              <p:cNvSpPr>
                <a:spLocks/>
              </p:cNvSpPr>
              <p:nvPr/>
            </p:nvSpPr>
            <p:spPr bwMode="auto">
              <a:xfrm>
                <a:off x="8089901" y="3729038"/>
                <a:ext cx="136525" cy="71437"/>
              </a:xfrm>
              <a:custGeom>
                <a:avLst/>
                <a:gdLst>
                  <a:gd name="T0" fmla="*/ 0 w 19"/>
                  <a:gd name="T1" fmla="*/ 0 h 10"/>
                  <a:gd name="T2" fmla="*/ 18 w 19"/>
                  <a:gd name="T3" fmla="*/ 8 h 10"/>
                  <a:gd name="T4" fmla="*/ 0 w 19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0" y="0"/>
                    </a:moveTo>
                    <a:cubicBezTo>
                      <a:pt x="0" y="0"/>
                      <a:pt x="19" y="5"/>
                      <a:pt x="18" y="8"/>
                    </a:cubicBezTo>
                    <a:cubicBezTo>
                      <a:pt x="17" y="1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6" name="Freeform 285"/>
            <p:cNvSpPr>
              <a:spLocks/>
            </p:cNvSpPr>
            <p:nvPr/>
          </p:nvSpPr>
          <p:spPr bwMode="auto">
            <a:xfrm>
              <a:off x="6877051" y="4772025"/>
              <a:ext cx="42863" cy="79375"/>
            </a:xfrm>
            <a:custGeom>
              <a:avLst/>
              <a:gdLst>
                <a:gd name="T0" fmla="*/ 3 w 6"/>
                <a:gd name="T1" fmla="*/ 11 h 11"/>
                <a:gd name="T2" fmla="*/ 3 w 6"/>
                <a:gd name="T3" fmla="*/ 0 h 11"/>
                <a:gd name="T4" fmla="*/ 3 w 6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1">
                  <a:moveTo>
                    <a:pt x="3" y="11"/>
                  </a:moveTo>
                  <a:cubicBezTo>
                    <a:pt x="3" y="11"/>
                    <a:pt x="0" y="0"/>
                    <a:pt x="3" y="0"/>
                  </a:cubicBezTo>
                  <a:cubicBezTo>
                    <a:pt x="6" y="0"/>
                    <a:pt x="3" y="11"/>
                    <a:pt x="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86"/>
            <p:cNvSpPr>
              <a:spLocks/>
            </p:cNvSpPr>
            <p:nvPr/>
          </p:nvSpPr>
          <p:spPr bwMode="auto">
            <a:xfrm>
              <a:off x="6811963" y="4786313"/>
              <a:ext cx="71438" cy="71437"/>
            </a:xfrm>
            <a:custGeom>
              <a:avLst/>
              <a:gdLst>
                <a:gd name="T0" fmla="*/ 10 w 10"/>
                <a:gd name="T1" fmla="*/ 10 h 10"/>
                <a:gd name="T2" fmla="*/ 2 w 10"/>
                <a:gd name="T3" fmla="*/ 2 h 10"/>
                <a:gd name="T4" fmla="*/ 10 w 10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10" y="10"/>
                  </a:moveTo>
                  <a:cubicBezTo>
                    <a:pt x="10" y="10"/>
                    <a:pt x="0" y="4"/>
                    <a:pt x="2" y="2"/>
                  </a:cubicBezTo>
                  <a:cubicBezTo>
                    <a:pt x="4" y="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87"/>
            <p:cNvSpPr>
              <a:spLocks/>
            </p:cNvSpPr>
            <p:nvPr/>
          </p:nvSpPr>
          <p:spPr bwMode="auto">
            <a:xfrm>
              <a:off x="6797676" y="4851400"/>
              <a:ext cx="79375" cy="42862"/>
            </a:xfrm>
            <a:custGeom>
              <a:avLst/>
              <a:gdLst>
                <a:gd name="T0" fmla="*/ 11 w 11"/>
                <a:gd name="T1" fmla="*/ 3 h 6"/>
                <a:gd name="T2" fmla="*/ 0 w 11"/>
                <a:gd name="T3" fmla="*/ 3 h 6"/>
                <a:gd name="T4" fmla="*/ 11 w 11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3"/>
                  </a:moveTo>
                  <a:cubicBezTo>
                    <a:pt x="11" y="3"/>
                    <a:pt x="0" y="6"/>
                    <a:pt x="0" y="3"/>
                  </a:cubicBezTo>
                  <a:cubicBezTo>
                    <a:pt x="0" y="0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88"/>
            <p:cNvSpPr>
              <a:spLocks/>
            </p:cNvSpPr>
            <p:nvPr/>
          </p:nvSpPr>
          <p:spPr bwMode="auto">
            <a:xfrm>
              <a:off x="6811963" y="4894263"/>
              <a:ext cx="71438" cy="65087"/>
            </a:xfrm>
            <a:custGeom>
              <a:avLst/>
              <a:gdLst>
                <a:gd name="T0" fmla="*/ 10 w 10"/>
                <a:gd name="T1" fmla="*/ 0 h 9"/>
                <a:gd name="T2" fmla="*/ 2 w 10"/>
                <a:gd name="T3" fmla="*/ 7 h 9"/>
                <a:gd name="T4" fmla="*/ 10 w 10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10" y="0"/>
                  </a:moveTo>
                  <a:cubicBezTo>
                    <a:pt x="10" y="0"/>
                    <a:pt x="4" y="9"/>
                    <a:pt x="2" y="7"/>
                  </a:cubicBezTo>
                  <a:cubicBezTo>
                    <a:pt x="0" y="5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89"/>
            <p:cNvSpPr>
              <a:spLocks/>
            </p:cNvSpPr>
            <p:nvPr/>
          </p:nvSpPr>
          <p:spPr bwMode="auto">
            <a:xfrm>
              <a:off x="6877051" y="4902200"/>
              <a:ext cx="42863" cy="71437"/>
            </a:xfrm>
            <a:custGeom>
              <a:avLst/>
              <a:gdLst>
                <a:gd name="T0" fmla="*/ 3 w 6"/>
                <a:gd name="T1" fmla="*/ 0 h 10"/>
                <a:gd name="T2" fmla="*/ 3 w 6"/>
                <a:gd name="T3" fmla="*/ 10 h 10"/>
                <a:gd name="T4" fmla="*/ 3 w 6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3" y="0"/>
                  </a:moveTo>
                  <a:cubicBezTo>
                    <a:pt x="3" y="0"/>
                    <a:pt x="6" y="10"/>
                    <a:pt x="3" y="10"/>
                  </a:cubicBezTo>
                  <a:cubicBezTo>
                    <a:pt x="0" y="1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90"/>
            <p:cNvSpPr>
              <a:spLocks/>
            </p:cNvSpPr>
            <p:nvPr/>
          </p:nvSpPr>
          <p:spPr bwMode="auto">
            <a:xfrm>
              <a:off x="6919913" y="4894263"/>
              <a:ext cx="65088" cy="65087"/>
            </a:xfrm>
            <a:custGeom>
              <a:avLst/>
              <a:gdLst>
                <a:gd name="T0" fmla="*/ 0 w 9"/>
                <a:gd name="T1" fmla="*/ 0 h 9"/>
                <a:gd name="T2" fmla="*/ 7 w 9"/>
                <a:gd name="T3" fmla="*/ 7 h 9"/>
                <a:gd name="T4" fmla="*/ 0 w 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0" y="0"/>
                    <a:pt x="9" y="5"/>
                    <a:pt x="7" y="7"/>
                  </a:cubicBezTo>
                  <a:cubicBezTo>
                    <a:pt x="5" y="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91"/>
            <p:cNvSpPr>
              <a:spLocks/>
            </p:cNvSpPr>
            <p:nvPr/>
          </p:nvSpPr>
          <p:spPr bwMode="auto">
            <a:xfrm>
              <a:off x="6926263" y="4857750"/>
              <a:ext cx="73025" cy="36512"/>
            </a:xfrm>
            <a:custGeom>
              <a:avLst/>
              <a:gdLst>
                <a:gd name="T0" fmla="*/ 0 w 10"/>
                <a:gd name="T1" fmla="*/ 2 h 5"/>
                <a:gd name="T2" fmla="*/ 10 w 10"/>
                <a:gd name="T3" fmla="*/ 2 h 5"/>
                <a:gd name="T4" fmla="*/ 0 w 10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2"/>
                  </a:moveTo>
                  <a:cubicBezTo>
                    <a:pt x="0" y="2"/>
                    <a:pt x="10" y="0"/>
                    <a:pt x="10" y="2"/>
                  </a:cubicBezTo>
                  <a:cubicBezTo>
                    <a:pt x="10" y="5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92"/>
            <p:cNvSpPr>
              <a:spLocks/>
            </p:cNvSpPr>
            <p:nvPr/>
          </p:nvSpPr>
          <p:spPr bwMode="auto">
            <a:xfrm>
              <a:off x="6919913" y="4786313"/>
              <a:ext cx="65088" cy="71437"/>
            </a:xfrm>
            <a:custGeom>
              <a:avLst/>
              <a:gdLst>
                <a:gd name="T0" fmla="*/ 0 w 9"/>
                <a:gd name="T1" fmla="*/ 10 h 10"/>
                <a:gd name="T2" fmla="*/ 7 w 9"/>
                <a:gd name="T3" fmla="*/ 2 h 10"/>
                <a:gd name="T4" fmla="*/ 0 w 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10"/>
                    <a:pt x="5" y="0"/>
                    <a:pt x="7" y="2"/>
                  </a:cubicBezTo>
                  <a:cubicBezTo>
                    <a:pt x="9" y="4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93"/>
            <p:cNvSpPr>
              <a:spLocks/>
            </p:cNvSpPr>
            <p:nvPr/>
          </p:nvSpPr>
          <p:spPr bwMode="auto">
            <a:xfrm>
              <a:off x="6948488" y="4800600"/>
              <a:ext cx="93663" cy="57150"/>
            </a:xfrm>
            <a:custGeom>
              <a:avLst/>
              <a:gdLst>
                <a:gd name="T0" fmla="*/ 0 w 13"/>
                <a:gd name="T1" fmla="*/ 8 h 8"/>
                <a:gd name="T2" fmla="*/ 13 w 13"/>
                <a:gd name="T3" fmla="*/ 2 h 8"/>
                <a:gd name="T4" fmla="*/ 0 w 1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0" y="8"/>
                  </a:moveTo>
                  <a:cubicBezTo>
                    <a:pt x="0" y="8"/>
                    <a:pt x="12" y="0"/>
                    <a:pt x="13" y="2"/>
                  </a:cubicBezTo>
                  <a:cubicBezTo>
                    <a:pt x="13" y="4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94"/>
            <p:cNvSpPr>
              <a:spLocks/>
            </p:cNvSpPr>
            <p:nvPr/>
          </p:nvSpPr>
          <p:spPr bwMode="auto">
            <a:xfrm>
              <a:off x="6919913" y="4729163"/>
              <a:ext cx="50800" cy="100012"/>
            </a:xfrm>
            <a:custGeom>
              <a:avLst/>
              <a:gdLst>
                <a:gd name="T0" fmla="*/ 0 w 7"/>
                <a:gd name="T1" fmla="*/ 14 h 14"/>
                <a:gd name="T2" fmla="*/ 5 w 7"/>
                <a:gd name="T3" fmla="*/ 1 h 14"/>
                <a:gd name="T4" fmla="*/ 0 w 7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4">
                  <a:moveTo>
                    <a:pt x="0" y="14"/>
                  </a:moveTo>
                  <a:cubicBezTo>
                    <a:pt x="0" y="14"/>
                    <a:pt x="3" y="0"/>
                    <a:pt x="5" y="1"/>
                  </a:cubicBezTo>
                  <a:cubicBezTo>
                    <a:pt x="7" y="2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95"/>
            <p:cNvSpPr>
              <a:spLocks/>
            </p:cNvSpPr>
            <p:nvPr/>
          </p:nvSpPr>
          <p:spPr bwMode="auto">
            <a:xfrm>
              <a:off x="6834188" y="4729163"/>
              <a:ext cx="49213" cy="100012"/>
            </a:xfrm>
            <a:custGeom>
              <a:avLst/>
              <a:gdLst>
                <a:gd name="T0" fmla="*/ 7 w 7"/>
                <a:gd name="T1" fmla="*/ 14 h 14"/>
                <a:gd name="T2" fmla="*/ 1 w 7"/>
                <a:gd name="T3" fmla="*/ 1 h 14"/>
                <a:gd name="T4" fmla="*/ 7 w 7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4">
                  <a:moveTo>
                    <a:pt x="7" y="14"/>
                  </a:moveTo>
                  <a:cubicBezTo>
                    <a:pt x="7" y="14"/>
                    <a:pt x="0" y="2"/>
                    <a:pt x="1" y="1"/>
                  </a:cubicBezTo>
                  <a:cubicBezTo>
                    <a:pt x="3" y="0"/>
                    <a:pt x="7" y="14"/>
                    <a:pt x="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96"/>
            <p:cNvSpPr>
              <a:spLocks/>
            </p:cNvSpPr>
            <p:nvPr/>
          </p:nvSpPr>
          <p:spPr bwMode="auto">
            <a:xfrm>
              <a:off x="6754813" y="4800600"/>
              <a:ext cx="100013" cy="50800"/>
            </a:xfrm>
            <a:custGeom>
              <a:avLst/>
              <a:gdLst>
                <a:gd name="T0" fmla="*/ 14 w 14"/>
                <a:gd name="T1" fmla="*/ 7 h 7"/>
                <a:gd name="T2" fmla="*/ 1 w 14"/>
                <a:gd name="T3" fmla="*/ 2 h 7"/>
                <a:gd name="T4" fmla="*/ 14 w 1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7">
                  <a:moveTo>
                    <a:pt x="14" y="7"/>
                  </a:moveTo>
                  <a:cubicBezTo>
                    <a:pt x="14" y="7"/>
                    <a:pt x="0" y="4"/>
                    <a:pt x="1" y="2"/>
                  </a:cubicBezTo>
                  <a:cubicBezTo>
                    <a:pt x="2" y="0"/>
                    <a:pt x="14" y="7"/>
                    <a:pt x="1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97"/>
            <p:cNvSpPr>
              <a:spLocks/>
            </p:cNvSpPr>
            <p:nvPr/>
          </p:nvSpPr>
          <p:spPr bwMode="auto">
            <a:xfrm>
              <a:off x="6754813" y="4894263"/>
              <a:ext cx="100013" cy="50800"/>
            </a:xfrm>
            <a:custGeom>
              <a:avLst/>
              <a:gdLst>
                <a:gd name="T0" fmla="*/ 14 w 14"/>
                <a:gd name="T1" fmla="*/ 0 h 7"/>
                <a:gd name="T2" fmla="*/ 1 w 14"/>
                <a:gd name="T3" fmla="*/ 5 h 7"/>
                <a:gd name="T4" fmla="*/ 14 w 1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7">
                  <a:moveTo>
                    <a:pt x="14" y="0"/>
                  </a:moveTo>
                  <a:cubicBezTo>
                    <a:pt x="14" y="0"/>
                    <a:pt x="2" y="7"/>
                    <a:pt x="1" y="5"/>
                  </a:cubicBezTo>
                  <a:cubicBezTo>
                    <a:pt x="0" y="3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98"/>
            <p:cNvSpPr>
              <a:spLocks/>
            </p:cNvSpPr>
            <p:nvPr/>
          </p:nvSpPr>
          <p:spPr bwMode="auto">
            <a:xfrm>
              <a:off x="6826251" y="4922838"/>
              <a:ext cx="50800" cy="93662"/>
            </a:xfrm>
            <a:custGeom>
              <a:avLst/>
              <a:gdLst>
                <a:gd name="T0" fmla="*/ 7 w 7"/>
                <a:gd name="T1" fmla="*/ 0 h 13"/>
                <a:gd name="T2" fmla="*/ 2 w 7"/>
                <a:gd name="T3" fmla="*/ 12 h 13"/>
                <a:gd name="T4" fmla="*/ 7 w 7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cubicBezTo>
                    <a:pt x="7" y="0"/>
                    <a:pt x="4" y="13"/>
                    <a:pt x="2" y="12"/>
                  </a:cubicBezTo>
                  <a:cubicBezTo>
                    <a:pt x="0" y="11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99"/>
            <p:cNvSpPr>
              <a:spLocks/>
            </p:cNvSpPr>
            <p:nvPr/>
          </p:nvSpPr>
          <p:spPr bwMode="auto">
            <a:xfrm>
              <a:off x="6919913" y="4922838"/>
              <a:ext cx="50800" cy="93662"/>
            </a:xfrm>
            <a:custGeom>
              <a:avLst/>
              <a:gdLst>
                <a:gd name="T0" fmla="*/ 0 w 7"/>
                <a:gd name="T1" fmla="*/ 0 h 13"/>
                <a:gd name="T2" fmla="*/ 5 w 7"/>
                <a:gd name="T3" fmla="*/ 12 h 13"/>
                <a:gd name="T4" fmla="*/ 0 w 7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cubicBezTo>
                    <a:pt x="0" y="0"/>
                    <a:pt x="7" y="12"/>
                    <a:pt x="5" y="12"/>
                  </a:cubicBezTo>
                  <a:cubicBezTo>
                    <a:pt x="3" y="1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00"/>
            <p:cNvSpPr>
              <a:spLocks/>
            </p:cNvSpPr>
            <p:nvPr/>
          </p:nvSpPr>
          <p:spPr bwMode="auto">
            <a:xfrm>
              <a:off x="6948488" y="4894263"/>
              <a:ext cx="93663" cy="50800"/>
            </a:xfrm>
            <a:custGeom>
              <a:avLst/>
              <a:gdLst>
                <a:gd name="T0" fmla="*/ 0 w 13"/>
                <a:gd name="T1" fmla="*/ 0 h 7"/>
                <a:gd name="T2" fmla="*/ 12 w 13"/>
                <a:gd name="T3" fmla="*/ 5 h 7"/>
                <a:gd name="T4" fmla="*/ 0 w 1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0" y="0"/>
                  </a:moveTo>
                  <a:cubicBezTo>
                    <a:pt x="0" y="0"/>
                    <a:pt x="13" y="3"/>
                    <a:pt x="12" y="5"/>
                  </a:cubicBezTo>
                  <a:cubicBezTo>
                    <a:pt x="12" y="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2" name="组合 271"/>
            <p:cNvGrpSpPr/>
            <p:nvPr/>
          </p:nvGrpSpPr>
          <p:grpSpPr>
            <a:xfrm>
              <a:off x="3324752" y="1986628"/>
              <a:ext cx="687785" cy="1935620"/>
              <a:chOff x="3783013" y="3246438"/>
              <a:chExt cx="222250" cy="625474"/>
            </a:xfrm>
          </p:grpSpPr>
          <p:sp>
            <p:nvSpPr>
              <p:cNvPr id="377" name="Freeform 301"/>
              <p:cNvSpPr>
                <a:spLocks/>
              </p:cNvSpPr>
              <p:nvPr/>
            </p:nvSpPr>
            <p:spPr bwMode="auto">
              <a:xfrm>
                <a:off x="3876676" y="3246438"/>
                <a:ext cx="42863" cy="85725"/>
              </a:xfrm>
              <a:custGeom>
                <a:avLst/>
                <a:gdLst>
                  <a:gd name="T0" fmla="*/ 3 w 6"/>
                  <a:gd name="T1" fmla="*/ 12 h 12"/>
                  <a:gd name="T2" fmla="*/ 3 w 6"/>
                  <a:gd name="T3" fmla="*/ 0 h 12"/>
                  <a:gd name="T4" fmla="*/ 3 w 6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2">
                    <a:moveTo>
                      <a:pt x="3" y="12"/>
                    </a:moveTo>
                    <a:cubicBezTo>
                      <a:pt x="3" y="12"/>
                      <a:pt x="0" y="0"/>
                      <a:pt x="3" y="0"/>
                    </a:cubicBezTo>
                    <a:cubicBezTo>
                      <a:pt x="6" y="0"/>
                      <a:pt x="3" y="12"/>
                      <a:pt x="3" y="12"/>
                    </a:cubicBezTo>
                    <a:close/>
                  </a:path>
                </a:pathLst>
              </a:custGeom>
              <a:solidFill>
                <a:srgbClr val="FFD9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02"/>
              <p:cNvSpPr>
                <a:spLocks/>
              </p:cNvSpPr>
              <p:nvPr/>
            </p:nvSpPr>
            <p:spPr bwMode="auto">
              <a:xfrm>
                <a:off x="3803651" y="3267075"/>
                <a:ext cx="73025" cy="73025"/>
              </a:xfrm>
              <a:custGeom>
                <a:avLst/>
                <a:gdLst>
                  <a:gd name="T0" fmla="*/ 10 w 10"/>
                  <a:gd name="T1" fmla="*/ 10 h 10"/>
                  <a:gd name="T2" fmla="*/ 2 w 10"/>
                  <a:gd name="T3" fmla="*/ 2 h 10"/>
                  <a:gd name="T4" fmla="*/ 10 w 10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10" y="10"/>
                    </a:moveTo>
                    <a:cubicBezTo>
                      <a:pt x="10" y="10"/>
                      <a:pt x="0" y="4"/>
                      <a:pt x="2" y="2"/>
                    </a:cubicBezTo>
                    <a:cubicBezTo>
                      <a:pt x="4" y="0"/>
                      <a:pt x="10" y="10"/>
                      <a:pt x="10" y="10"/>
                    </a:cubicBezTo>
                    <a:close/>
                  </a:path>
                </a:pathLst>
              </a:custGeom>
              <a:solidFill>
                <a:srgbClr val="FFD9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03"/>
              <p:cNvSpPr>
                <a:spLocks/>
              </p:cNvSpPr>
              <p:nvPr/>
            </p:nvSpPr>
            <p:spPr bwMode="auto">
              <a:xfrm>
                <a:off x="3783013" y="3340100"/>
                <a:ext cx="85725" cy="42862"/>
              </a:xfrm>
              <a:custGeom>
                <a:avLst/>
                <a:gdLst>
                  <a:gd name="T0" fmla="*/ 12 w 12"/>
                  <a:gd name="T1" fmla="*/ 3 h 6"/>
                  <a:gd name="T2" fmla="*/ 0 w 12"/>
                  <a:gd name="T3" fmla="*/ 3 h 6"/>
                  <a:gd name="T4" fmla="*/ 12 w 12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12" y="3"/>
                    </a:moveTo>
                    <a:cubicBezTo>
                      <a:pt x="12" y="3"/>
                      <a:pt x="0" y="6"/>
                      <a:pt x="0" y="3"/>
                    </a:cubicBezTo>
                    <a:cubicBezTo>
                      <a:pt x="0" y="0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FFD9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04"/>
              <p:cNvSpPr>
                <a:spLocks/>
              </p:cNvSpPr>
              <p:nvPr/>
            </p:nvSpPr>
            <p:spPr bwMode="auto">
              <a:xfrm>
                <a:off x="3803651" y="3375025"/>
                <a:ext cx="73025" cy="79375"/>
              </a:xfrm>
              <a:custGeom>
                <a:avLst/>
                <a:gdLst>
                  <a:gd name="T0" fmla="*/ 10 w 10"/>
                  <a:gd name="T1" fmla="*/ 0 h 11"/>
                  <a:gd name="T2" fmla="*/ 2 w 10"/>
                  <a:gd name="T3" fmla="*/ 9 h 11"/>
                  <a:gd name="T4" fmla="*/ 10 w 10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1">
                    <a:moveTo>
                      <a:pt x="10" y="0"/>
                    </a:moveTo>
                    <a:cubicBezTo>
                      <a:pt x="10" y="0"/>
                      <a:pt x="4" y="11"/>
                      <a:pt x="2" y="9"/>
                    </a:cubicBezTo>
                    <a:cubicBezTo>
                      <a:pt x="0" y="7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D9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05"/>
              <p:cNvSpPr>
                <a:spLocks/>
              </p:cNvSpPr>
              <p:nvPr/>
            </p:nvSpPr>
            <p:spPr bwMode="auto">
              <a:xfrm>
                <a:off x="3876676" y="3389313"/>
                <a:ext cx="42863" cy="79375"/>
              </a:xfrm>
              <a:custGeom>
                <a:avLst/>
                <a:gdLst>
                  <a:gd name="T0" fmla="*/ 3 w 6"/>
                  <a:gd name="T1" fmla="*/ 0 h 11"/>
                  <a:gd name="T2" fmla="*/ 3 w 6"/>
                  <a:gd name="T3" fmla="*/ 11 h 11"/>
                  <a:gd name="T4" fmla="*/ 3 w 6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1">
                    <a:moveTo>
                      <a:pt x="3" y="0"/>
                    </a:moveTo>
                    <a:cubicBezTo>
                      <a:pt x="3" y="0"/>
                      <a:pt x="6" y="11"/>
                      <a:pt x="3" y="11"/>
                    </a:cubicBezTo>
                    <a:cubicBezTo>
                      <a:pt x="0" y="1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FD9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306"/>
              <p:cNvSpPr>
                <a:spLocks/>
              </p:cNvSpPr>
              <p:nvPr/>
            </p:nvSpPr>
            <p:spPr bwMode="auto">
              <a:xfrm>
                <a:off x="3876676" y="3505200"/>
                <a:ext cx="34925" cy="366712"/>
              </a:xfrm>
              <a:custGeom>
                <a:avLst/>
                <a:gdLst>
                  <a:gd name="T0" fmla="*/ 3 w 5"/>
                  <a:gd name="T1" fmla="*/ 51 h 51"/>
                  <a:gd name="T2" fmla="*/ 3 w 5"/>
                  <a:gd name="T3" fmla="*/ 0 h 51"/>
                  <a:gd name="T4" fmla="*/ 3 w 5"/>
                  <a:gd name="T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1">
                    <a:moveTo>
                      <a:pt x="3" y="51"/>
                    </a:moveTo>
                    <a:cubicBezTo>
                      <a:pt x="3" y="51"/>
                      <a:pt x="5" y="0"/>
                      <a:pt x="3" y="0"/>
                    </a:cubicBezTo>
                    <a:cubicBezTo>
                      <a:pt x="0" y="0"/>
                      <a:pt x="3" y="51"/>
                      <a:pt x="3" y="51"/>
                    </a:cubicBezTo>
                    <a:close/>
                  </a:path>
                </a:pathLst>
              </a:custGeom>
              <a:solidFill>
                <a:srgbClr val="FFD9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307"/>
              <p:cNvSpPr>
                <a:spLocks/>
              </p:cNvSpPr>
              <p:nvPr/>
            </p:nvSpPr>
            <p:spPr bwMode="auto">
              <a:xfrm>
                <a:off x="3911601" y="3382963"/>
                <a:ext cx="79375" cy="71437"/>
              </a:xfrm>
              <a:custGeom>
                <a:avLst/>
                <a:gdLst>
                  <a:gd name="T0" fmla="*/ 0 w 11"/>
                  <a:gd name="T1" fmla="*/ 0 h 10"/>
                  <a:gd name="T2" fmla="*/ 9 w 11"/>
                  <a:gd name="T3" fmla="*/ 8 h 10"/>
                  <a:gd name="T4" fmla="*/ 0 w 11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0">
                    <a:moveTo>
                      <a:pt x="0" y="0"/>
                    </a:moveTo>
                    <a:cubicBezTo>
                      <a:pt x="0" y="0"/>
                      <a:pt x="11" y="6"/>
                      <a:pt x="9" y="8"/>
                    </a:cubicBezTo>
                    <a:cubicBezTo>
                      <a:pt x="7" y="1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D9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308"/>
              <p:cNvSpPr>
                <a:spLocks/>
              </p:cNvSpPr>
              <p:nvPr/>
            </p:nvSpPr>
            <p:spPr bwMode="auto">
              <a:xfrm>
                <a:off x="3925888" y="3340100"/>
                <a:ext cx="79375" cy="42862"/>
              </a:xfrm>
              <a:custGeom>
                <a:avLst/>
                <a:gdLst>
                  <a:gd name="T0" fmla="*/ 0 w 11"/>
                  <a:gd name="T1" fmla="*/ 3 h 6"/>
                  <a:gd name="T2" fmla="*/ 11 w 11"/>
                  <a:gd name="T3" fmla="*/ 3 h 6"/>
                  <a:gd name="T4" fmla="*/ 0 w 11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3"/>
                    </a:moveTo>
                    <a:cubicBezTo>
                      <a:pt x="0" y="3"/>
                      <a:pt x="11" y="0"/>
                      <a:pt x="11" y="3"/>
                    </a:cubicBezTo>
                    <a:cubicBezTo>
                      <a:pt x="11" y="6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FFD9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309"/>
              <p:cNvSpPr>
                <a:spLocks/>
              </p:cNvSpPr>
              <p:nvPr/>
            </p:nvSpPr>
            <p:spPr bwMode="auto">
              <a:xfrm>
                <a:off x="3919538" y="3267075"/>
                <a:ext cx="71438" cy="73025"/>
              </a:xfrm>
              <a:custGeom>
                <a:avLst/>
                <a:gdLst>
                  <a:gd name="T0" fmla="*/ 0 w 10"/>
                  <a:gd name="T1" fmla="*/ 10 h 10"/>
                  <a:gd name="T2" fmla="*/ 8 w 10"/>
                  <a:gd name="T3" fmla="*/ 2 h 10"/>
                  <a:gd name="T4" fmla="*/ 0 w 10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0" y="10"/>
                    </a:moveTo>
                    <a:cubicBezTo>
                      <a:pt x="0" y="10"/>
                      <a:pt x="6" y="0"/>
                      <a:pt x="8" y="2"/>
                    </a:cubicBezTo>
                    <a:cubicBezTo>
                      <a:pt x="10" y="4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FFD9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3" name="Freeform 310"/>
            <p:cNvSpPr>
              <a:spLocks/>
            </p:cNvSpPr>
            <p:nvPr/>
          </p:nvSpPr>
          <p:spPr bwMode="auto">
            <a:xfrm>
              <a:off x="5003801" y="4692650"/>
              <a:ext cx="42863" cy="87312"/>
            </a:xfrm>
            <a:custGeom>
              <a:avLst/>
              <a:gdLst>
                <a:gd name="T0" fmla="*/ 3 w 6"/>
                <a:gd name="T1" fmla="*/ 12 h 12"/>
                <a:gd name="T2" fmla="*/ 3 w 6"/>
                <a:gd name="T3" fmla="*/ 0 h 12"/>
                <a:gd name="T4" fmla="*/ 3 w 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3" y="12"/>
                  </a:moveTo>
                  <a:cubicBezTo>
                    <a:pt x="3" y="12"/>
                    <a:pt x="0" y="0"/>
                    <a:pt x="3" y="0"/>
                  </a:cubicBezTo>
                  <a:cubicBezTo>
                    <a:pt x="6" y="0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11"/>
            <p:cNvSpPr>
              <a:spLocks/>
            </p:cNvSpPr>
            <p:nvPr/>
          </p:nvSpPr>
          <p:spPr bwMode="auto">
            <a:xfrm>
              <a:off x="4930776" y="4714875"/>
              <a:ext cx="79375" cy="71437"/>
            </a:xfrm>
            <a:custGeom>
              <a:avLst/>
              <a:gdLst>
                <a:gd name="T0" fmla="*/ 11 w 11"/>
                <a:gd name="T1" fmla="*/ 10 h 10"/>
                <a:gd name="T2" fmla="*/ 2 w 11"/>
                <a:gd name="T3" fmla="*/ 2 h 10"/>
                <a:gd name="T4" fmla="*/ 11 w 1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10"/>
                  </a:moveTo>
                  <a:cubicBezTo>
                    <a:pt x="11" y="10"/>
                    <a:pt x="0" y="4"/>
                    <a:pt x="2" y="2"/>
                  </a:cubicBezTo>
                  <a:cubicBezTo>
                    <a:pt x="4" y="0"/>
                    <a:pt x="11" y="10"/>
                    <a:pt x="11" y="10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12"/>
            <p:cNvSpPr>
              <a:spLocks/>
            </p:cNvSpPr>
            <p:nvPr/>
          </p:nvSpPr>
          <p:spPr bwMode="auto">
            <a:xfrm>
              <a:off x="4916488" y="4786313"/>
              <a:ext cx="79375" cy="42862"/>
            </a:xfrm>
            <a:custGeom>
              <a:avLst/>
              <a:gdLst>
                <a:gd name="T0" fmla="*/ 11 w 11"/>
                <a:gd name="T1" fmla="*/ 3 h 6"/>
                <a:gd name="T2" fmla="*/ 0 w 11"/>
                <a:gd name="T3" fmla="*/ 3 h 6"/>
                <a:gd name="T4" fmla="*/ 11 w 11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3"/>
                  </a:moveTo>
                  <a:cubicBezTo>
                    <a:pt x="11" y="3"/>
                    <a:pt x="0" y="6"/>
                    <a:pt x="0" y="3"/>
                  </a:cubicBezTo>
                  <a:cubicBezTo>
                    <a:pt x="0" y="0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313"/>
            <p:cNvSpPr>
              <a:spLocks/>
            </p:cNvSpPr>
            <p:nvPr/>
          </p:nvSpPr>
          <p:spPr bwMode="auto">
            <a:xfrm>
              <a:off x="4930776" y="4822825"/>
              <a:ext cx="73025" cy="79375"/>
            </a:xfrm>
            <a:custGeom>
              <a:avLst/>
              <a:gdLst>
                <a:gd name="T0" fmla="*/ 10 w 10"/>
                <a:gd name="T1" fmla="*/ 0 h 11"/>
                <a:gd name="T2" fmla="*/ 2 w 10"/>
                <a:gd name="T3" fmla="*/ 8 h 11"/>
                <a:gd name="T4" fmla="*/ 10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cubicBezTo>
                    <a:pt x="10" y="0"/>
                    <a:pt x="4" y="11"/>
                    <a:pt x="2" y="8"/>
                  </a:cubicBezTo>
                  <a:cubicBezTo>
                    <a:pt x="0" y="6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314"/>
            <p:cNvSpPr>
              <a:spLocks/>
            </p:cNvSpPr>
            <p:nvPr/>
          </p:nvSpPr>
          <p:spPr bwMode="auto">
            <a:xfrm>
              <a:off x="5003801" y="4829175"/>
              <a:ext cx="42863" cy="87312"/>
            </a:xfrm>
            <a:custGeom>
              <a:avLst/>
              <a:gdLst>
                <a:gd name="T0" fmla="*/ 3 w 6"/>
                <a:gd name="T1" fmla="*/ 0 h 12"/>
                <a:gd name="T2" fmla="*/ 3 w 6"/>
                <a:gd name="T3" fmla="*/ 12 h 12"/>
                <a:gd name="T4" fmla="*/ 3 w 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3" y="0"/>
                  </a:moveTo>
                  <a:cubicBezTo>
                    <a:pt x="3" y="0"/>
                    <a:pt x="6" y="12"/>
                    <a:pt x="3" y="12"/>
                  </a:cubicBezTo>
                  <a:cubicBezTo>
                    <a:pt x="0" y="1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315"/>
            <p:cNvSpPr>
              <a:spLocks/>
            </p:cNvSpPr>
            <p:nvPr/>
          </p:nvSpPr>
          <p:spPr bwMode="auto">
            <a:xfrm>
              <a:off x="5046663" y="4822825"/>
              <a:ext cx="71438" cy="79375"/>
            </a:xfrm>
            <a:custGeom>
              <a:avLst/>
              <a:gdLst>
                <a:gd name="T0" fmla="*/ 0 w 10"/>
                <a:gd name="T1" fmla="*/ 0 h 11"/>
                <a:gd name="T2" fmla="*/ 8 w 10"/>
                <a:gd name="T3" fmla="*/ 8 h 11"/>
                <a:gd name="T4" fmla="*/ 0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cubicBezTo>
                    <a:pt x="0" y="0"/>
                    <a:pt x="10" y="6"/>
                    <a:pt x="8" y="8"/>
                  </a:cubicBezTo>
                  <a:cubicBezTo>
                    <a:pt x="6" y="1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316"/>
            <p:cNvSpPr>
              <a:spLocks/>
            </p:cNvSpPr>
            <p:nvPr/>
          </p:nvSpPr>
          <p:spPr bwMode="auto">
            <a:xfrm>
              <a:off x="5053013" y="4786313"/>
              <a:ext cx="79375" cy="42862"/>
            </a:xfrm>
            <a:custGeom>
              <a:avLst/>
              <a:gdLst>
                <a:gd name="T0" fmla="*/ 0 w 11"/>
                <a:gd name="T1" fmla="*/ 3 h 6"/>
                <a:gd name="T2" fmla="*/ 11 w 11"/>
                <a:gd name="T3" fmla="*/ 3 h 6"/>
                <a:gd name="T4" fmla="*/ 0 w 11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3"/>
                  </a:moveTo>
                  <a:cubicBezTo>
                    <a:pt x="0" y="3"/>
                    <a:pt x="11" y="0"/>
                    <a:pt x="11" y="3"/>
                  </a:cubicBezTo>
                  <a:cubicBezTo>
                    <a:pt x="11" y="6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17"/>
            <p:cNvSpPr>
              <a:spLocks/>
            </p:cNvSpPr>
            <p:nvPr/>
          </p:nvSpPr>
          <p:spPr bwMode="auto">
            <a:xfrm>
              <a:off x="5046663" y="4714875"/>
              <a:ext cx="71438" cy="71437"/>
            </a:xfrm>
            <a:custGeom>
              <a:avLst/>
              <a:gdLst>
                <a:gd name="T0" fmla="*/ 0 w 10"/>
                <a:gd name="T1" fmla="*/ 10 h 10"/>
                <a:gd name="T2" fmla="*/ 8 w 10"/>
                <a:gd name="T3" fmla="*/ 2 h 10"/>
                <a:gd name="T4" fmla="*/ 0 w 10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0" y="10"/>
                    <a:pt x="6" y="0"/>
                    <a:pt x="8" y="2"/>
                  </a:cubicBezTo>
                  <a:cubicBezTo>
                    <a:pt x="10" y="4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18"/>
            <p:cNvSpPr>
              <a:spLocks/>
            </p:cNvSpPr>
            <p:nvPr/>
          </p:nvSpPr>
          <p:spPr bwMode="auto">
            <a:xfrm>
              <a:off x="2058988" y="3598863"/>
              <a:ext cx="44450" cy="85725"/>
            </a:xfrm>
            <a:custGeom>
              <a:avLst/>
              <a:gdLst>
                <a:gd name="T0" fmla="*/ 3 w 6"/>
                <a:gd name="T1" fmla="*/ 12 h 12"/>
                <a:gd name="T2" fmla="*/ 3 w 6"/>
                <a:gd name="T3" fmla="*/ 0 h 12"/>
                <a:gd name="T4" fmla="*/ 3 w 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3" y="12"/>
                  </a:moveTo>
                  <a:cubicBezTo>
                    <a:pt x="3" y="12"/>
                    <a:pt x="0" y="0"/>
                    <a:pt x="3" y="0"/>
                  </a:cubicBezTo>
                  <a:cubicBezTo>
                    <a:pt x="6" y="0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19"/>
            <p:cNvSpPr>
              <a:spLocks/>
            </p:cNvSpPr>
            <p:nvPr/>
          </p:nvSpPr>
          <p:spPr bwMode="auto">
            <a:xfrm>
              <a:off x="1987551" y="3621088"/>
              <a:ext cx="79375" cy="71437"/>
            </a:xfrm>
            <a:custGeom>
              <a:avLst/>
              <a:gdLst>
                <a:gd name="T0" fmla="*/ 11 w 11"/>
                <a:gd name="T1" fmla="*/ 10 h 10"/>
                <a:gd name="T2" fmla="*/ 3 w 11"/>
                <a:gd name="T3" fmla="*/ 2 h 10"/>
                <a:gd name="T4" fmla="*/ 11 w 1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10"/>
                  </a:moveTo>
                  <a:cubicBezTo>
                    <a:pt x="11" y="10"/>
                    <a:pt x="0" y="4"/>
                    <a:pt x="3" y="2"/>
                  </a:cubicBezTo>
                  <a:cubicBezTo>
                    <a:pt x="5" y="0"/>
                    <a:pt x="11" y="10"/>
                    <a:pt x="11" y="10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320"/>
            <p:cNvSpPr>
              <a:spLocks/>
            </p:cNvSpPr>
            <p:nvPr/>
          </p:nvSpPr>
          <p:spPr bwMode="auto">
            <a:xfrm>
              <a:off x="1973263" y="3692525"/>
              <a:ext cx="85725" cy="42862"/>
            </a:xfrm>
            <a:custGeom>
              <a:avLst/>
              <a:gdLst>
                <a:gd name="T0" fmla="*/ 12 w 12"/>
                <a:gd name="T1" fmla="*/ 3 h 6"/>
                <a:gd name="T2" fmla="*/ 0 w 12"/>
                <a:gd name="T3" fmla="*/ 3 h 6"/>
                <a:gd name="T4" fmla="*/ 12 w 12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3"/>
                  </a:moveTo>
                  <a:cubicBezTo>
                    <a:pt x="12" y="3"/>
                    <a:pt x="0" y="6"/>
                    <a:pt x="0" y="3"/>
                  </a:cubicBezTo>
                  <a:cubicBezTo>
                    <a:pt x="0" y="0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21"/>
            <p:cNvSpPr>
              <a:spLocks/>
            </p:cNvSpPr>
            <p:nvPr/>
          </p:nvSpPr>
          <p:spPr bwMode="auto">
            <a:xfrm>
              <a:off x="1987551" y="3729038"/>
              <a:ext cx="79375" cy="77787"/>
            </a:xfrm>
            <a:custGeom>
              <a:avLst/>
              <a:gdLst>
                <a:gd name="T0" fmla="*/ 11 w 11"/>
                <a:gd name="T1" fmla="*/ 0 h 11"/>
                <a:gd name="T2" fmla="*/ 3 w 11"/>
                <a:gd name="T3" fmla="*/ 8 h 11"/>
                <a:gd name="T4" fmla="*/ 11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cubicBezTo>
                    <a:pt x="11" y="0"/>
                    <a:pt x="5" y="11"/>
                    <a:pt x="3" y="8"/>
                  </a:cubicBezTo>
                  <a:cubicBezTo>
                    <a:pt x="0" y="6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22"/>
            <p:cNvSpPr>
              <a:spLocks/>
            </p:cNvSpPr>
            <p:nvPr/>
          </p:nvSpPr>
          <p:spPr bwMode="auto">
            <a:xfrm>
              <a:off x="2058988" y="3735388"/>
              <a:ext cx="44450" cy="87312"/>
            </a:xfrm>
            <a:custGeom>
              <a:avLst/>
              <a:gdLst>
                <a:gd name="T0" fmla="*/ 3 w 6"/>
                <a:gd name="T1" fmla="*/ 0 h 12"/>
                <a:gd name="T2" fmla="*/ 3 w 6"/>
                <a:gd name="T3" fmla="*/ 12 h 12"/>
                <a:gd name="T4" fmla="*/ 3 w 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3" y="0"/>
                  </a:moveTo>
                  <a:cubicBezTo>
                    <a:pt x="3" y="0"/>
                    <a:pt x="6" y="12"/>
                    <a:pt x="3" y="12"/>
                  </a:cubicBezTo>
                  <a:cubicBezTo>
                    <a:pt x="0" y="1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23"/>
            <p:cNvSpPr>
              <a:spLocks/>
            </p:cNvSpPr>
            <p:nvPr/>
          </p:nvSpPr>
          <p:spPr bwMode="auto">
            <a:xfrm>
              <a:off x="2066926" y="3857625"/>
              <a:ext cx="36513" cy="366712"/>
            </a:xfrm>
            <a:custGeom>
              <a:avLst/>
              <a:gdLst>
                <a:gd name="T0" fmla="*/ 2 w 5"/>
                <a:gd name="T1" fmla="*/ 51 h 51"/>
                <a:gd name="T2" fmla="*/ 2 w 5"/>
                <a:gd name="T3" fmla="*/ 0 h 51"/>
                <a:gd name="T4" fmla="*/ 2 w 5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1">
                  <a:moveTo>
                    <a:pt x="2" y="51"/>
                  </a:moveTo>
                  <a:cubicBezTo>
                    <a:pt x="2" y="51"/>
                    <a:pt x="5" y="0"/>
                    <a:pt x="2" y="0"/>
                  </a:cubicBezTo>
                  <a:cubicBezTo>
                    <a:pt x="0" y="0"/>
                    <a:pt x="2" y="51"/>
                    <a:pt x="2" y="51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324"/>
            <p:cNvSpPr>
              <a:spLocks/>
            </p:cNvSpPr>
            <p:nvPr/>
          </p:nvSpPr>
          <p:spPr bwMode="auto">
            <a:xfrm>
              <a:off x="2103438" y="3729038"/>
              <a:ext cx="71438" cy="77787"/>
            </a:xfrm>
            <a:custGeom>
              <a:avLst/>
              <a:gdLst>
                <a:gd name="T0" fmla="*/ 0 w 10"/>
                <a:gd name="T1" fmla="*/ 0 h 11"/>
                <a:gd name="T2" fmla="*/ 8 w 10"/>
                <a:gd name="T3" fmla="*/ 8 h 11"/>
                <a:gd name="T4" fmla="*/ 0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cubicBezTo>
                    <a:pt x="0" y="0"/>
                    <a:pt x="10" y="6"/>
                    <a:pt x="8" y="8"/>
                  </a:cubicBezTo>
                  <a:cubicBezTo>
                    <a:pt x="6" y="1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325"/>
            <p:cNvSpPr>
              <a:spLocks/>
            </p:cNvSpPr>
            <p:nvPr/>
          </p:nvSpPr>
          <p:spPr bwMode="auto">
            <a:xfrm>
              <a:off x="2109788" y="3692525"/>
              <a:ext cx="85725" cy="42862"/>
            </a:xfrm>
            <a:custGeom>
              <a:avLst/>
              <a:gdLst>
                <a:gd name="T0" fmla="*/ 0 w 12"/>
                <a:gd name="T1" fmla="*/ 3 h 6"/>
                <a:gd name="T2" fmla="*/ 12 w 12"/>
                <a:gd name="T3" fmla="*/ 3 h 6"/>
                <a:gd name="T4" fmla="*/ 0 w 12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0" y="3"/>
                  </a:moveTo>
                  <a:cubicBezTo>
                    <a:pt x="0" y="3"/>
                    <a:pt x="12" y="0"/>
                    <a:pt x="12" y="3"/>
                  </a:cubicBezTo>
                  <a:cubicBezTo>
                    <a:pt x="12" y="6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26"/>
            <p:cNvSpPr>
              <a:spLocks/>
            </p:cNvSpPr>
            <p:nvPr/>
          </p:nvSpPr>
          <p:spPr bwMode="auto">
            <a:xfrm>
              <a:off x="2103438" y="3621088"/>
              <a:ext cx="71438" cy="71437"/>
            </a:xfrm>
            <a:custGeom>
              <a:avLst/>
              <a:gdLst>
                <a:gd name="T0" fmla="*/ 0 w 10"/>
                <a:gd name="T1" fmla="*/ 10 h 10"/>
                <a:gd name="T2" fmla="*/ 8 w 10"/>
                <a:gd name="T3" fmla="*/ 2 h 10"/>
                <a:gd name="T4" fmla="*/ 0 w 10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0" y="10"/>
                    <a:pt x="6" y="0"/>
                    <a:pt x="8" y="2"/>
                  </a:cubicBezTo>
                  <a:cubicBezTo>
                    <a:pt x="10" y="4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FD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37"/>
            <p:cNvSpPr>
              <a:spLocks/>
            </p:cNvSpPr>
            <p:nvPr/>
          </p:nvSpPr>
          <p:spPr bwMode="auto">
            <a:xfrm>
              <a:off x="265113" y="4743450"/>
              <a:ext cx="1414463" cy="1741487"/>
            </a:xfrm>
            <a:custGeom>
              <a:avLst/>
              <a:gdLst>
                <a:gd name="T0" fmla="*/ 103 w 197"/>
                <a:gd name="T1" fmla="*/ 2 h 242"/>
                <a:gd name="T2" fmla="*/ 152 w 197"/>
                <a:gd name="T3" fmla="*/ 71 h 242"/>
                <a:gd name="T4" fmla="*/ 177 w 197"/>
                <a:gd name="T5" fmla="*/ 146 h 242"/>
                <a:gd name="T6" fmla="*/ 182 w 197"/>
                <a:gd name="T7" fmla="*/ 213 h 242"/>
                <a:gd name="T8" fmla="*/ 90 w 197"/>
                <a:gd name="T9" fmla="*/ 239 h 242"/>
                <a:gd name="T10" fmla="*/ 34 w 197"/>
                <a:gd name="T11" fmla="*/ 144 h 242"/>
                <a:gd name="T12" fmla="*/ 49 w 197"/>
                <a:gd name="T13" fmla="*/ 62 h 242"/>
                <a:gd name="T14" fmla="*/ 103 w 197"/>
                <a:gd name="T15" fmla="*/ 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7" h="242">
                  <a:moveTo>
                    <a:pt x="103" y="2"/>
                  </a:moveTo>
                  <a:cubicBezTo>
                    <a:pt x="130" y="3"/>
                    <a:pt x="139" y="44"/>
                    <a:pt x="152" y="71"/>
                  </a:cubicBezTo>
                  <a:cubicBezTo>
                    <a:pt x="165" y="98"/>
                    <a:pt x="195" y="111"/>
                    <a:pt x="177" y="146"/>
                  </a:cubicBezTo>
                  <a:cubicBezTo>
                    <a:pt x="159" y="181"/>
                    <a:pt x="197" y="185"/>
                    <a:pt x="182" y="213"/>
                  </a:cubicBezTo>
                  <a:cubicBezTo>
                    <a:pt x="168" y="241"/>
                    <a:pt x="140" y="242"/>
                    <a:pt x="90" y="239"/>
                  </a:cubicBezTo>
                  <a:cubicBezTo>
                    <a:pt x="34" y="235"/>
                    <a:pt x="0" y="174"/>
                    <a:pt x="34" y="144"/>
                  </a:cubicBezTo>
                  <a:cubicBezTo>
                    <a:pt x="67" y="115"/>
                    <a:pt x="50" y="92"/>
                    <a:pt x="49" y="62"/>
                  </a:cubicBezTo>
                  <a:cubicBezTo>
                    <a:pt x="49" y="41"/>
                    <a:pt x="56" y="0"/>
                    <a:pt x="103" y="2"/>
                  </a:cubicBezTo>
                  <a:close/>
                </a:path>
              </a:pathLst>
            </a:custGeom>
            <a:solidFill>
              <a:srgbClr val="269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38"/>
            <p:cNvSpPr>
              <a:spLocks/>
            </p:cNvSpPr>
            <p:nvPr/>
          </p:nvSpPr>
          <p:spPr bwMode="auto">
            <a:xfrm>
              <a:off x="1233488" y="5427663"/>
              <a:ext cx="115888" cy="122237"/>
            </a:xfrm>
            <a:custGeom>
              <a:avLst/>
              <a:gdLst>
                <a:gd name="T0" fmla="*/ 2 w 16"/>
                <a:gd name="T1" fmla="*/ 17 h 17"/>
                <a:gd name="T2" fmla="*/ 14 w 16"/>
                <a:gd name="T3" fmla="*/ 0 h 17"/>
                <a:gd name="T4" fmla="*/ 2 w 16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7">
                  <a:moveTo>
                    <a:pt x="2" y="17"/>
                  </a:moveTo>
                  <a:cubicBezTo>
                    <a:pt x="2" y="17"/>
                    <a:pt x="0" y="3"/>
                    <a:pt x="14" y="0"/>
                  </a:cubicBezTo>
                  <a:cubicBezTo>
                    <a:pt x="14" y="0"/>
                    <a:pt x="16" y="13"/>
                    <a:pt x="2" y="17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39"/>
            <p:cNvSpPr>
              <a:spLocks/>
            </p:cNvSpPr>
            <p:nvPr/>
          </p:nvSpPr>
          <p:spPr bwMode="auto">
            <a:xfrm>
              <a:off x="1270001" y="5592763"/>
              <a:ext cx="128588" cy="114300"/>
            </a:xfrm>
            <a:custGeom>
              <a:avLst/>
              <a:gdLst>
                <a:gd name="T0" fmla="*/ 0 w 18"/>
                <a:gd name="T1" fmla="*/ 13 h 16"/>
                <a:gd name="T2" fmla="*/ 18 w 18"/>
                <a:gd name="T3" fmla="*/ 2 h 16"/>
                <a:gd name="T4" fmla="*/ 0 w 18"/>
                <a:gd name="T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0" y="13"/>
                  </a:moveTo>
                  <a:cubicBezTo>
                    <a:pt x="0" y="13"/>
                    <a:pt x="4" y="0"/>
                    <a:pt x="18" y="2"/>
                  </a:cubicBezTo>
                  <a:cubicBezTo>
                    <a:pt x="18" y="2"/>
                    <a:pt x="14" y="16"/>
                    <a:pt x="0" y="13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340"/>
            <p:cNvSpPr>
              <a:spLocks/>
            </p:cNvSpPr>
            <p:nvPr/>
          </p:nvSpPr>
          <p:spPr bwMode="auto">
            <a:xfrm>
              <a:off x="1306513" y="5808663"/>
              <a:ext cx="106363" cy="107950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0 h 15"/>
                <a:gd name="T4" fmla="*/ 0 w 15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cubicBezTo>
                    <a:pt x="0" y="15"/>
                    <a:pt x="2" y="1"/>
                    <a:pt x="15" y="0"/>
                  </a:cubicBezTo>
                  <a:cubicBezTo>
                    <a:pt x="15" y="0"/>
                    <a:pt x="15" y="14"/>
                    <a:pt x="0" y="15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341"/>
            <p:cNvSpPr>
              <a:spLocks/>
            </p:cNvSpPr>
            <p:nvPr/>
          </p:nvSpPr>
          <p:spPr bwMode="auto">
            <a:xfrm>
              <a:off x="1327151" y="6262688"/>
              <a:ext cx="122238" cy="107950"/>
            </a:xfrm>
            <a:custGeom>
              <a:avLst/>
              <a:gdLst>
                <a:gd name="T0" fmla="*/ 0 w 17"/>
                <a:gd name="T1" fmla="*/ 13 h 15"/>
                <a:gd name="T2" fmla="*/ 17 w 17"/>
                <a:gd name="T3" fmla="*/ 1 h 15"/>
                <a:gd name="T4" fmla="*/ 0 w 17"/>
                <a:gd name="T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5">
                  <a:moveTo>
                    <a:pt x="0" y="13"/>
                  </a:moveTo>
                  <a:cubicBezTo>
                    <a:pt x="0" y="13"/>
                    <a:pt x="4" y="0"/>
                    <a:pt x="17" y="1"/>
                  </a:cubicBezTo>
                  <a:cubicBezTo>
                    <a:pt x="17" y="1"/>
                    <a:pt x="14" y="15"/>
                    <a:pt x="0" y="13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342"/>
            <p:cNvSpPr>
              <a:spLocks/>
            </p:cNvSpPr>
            <p:nvPr/>
          </p:nvSpPr>
          <p:spPr bwMode="auto">
            <a:xfrm>
              <a:off x="1212851" y="6175375"/>
              <a:ext cx="114300" cy="101600"/>
            </a:xfrm>
            <a:custGeom>
              <a:avLst/>
              <a:gdLst>
                <a:gd name="T0" fmla="*/ 0 w 16"/>
                <a:gd name="T1" fmla="*/ 14 h 14"/>
                <a:gd name="T2" fmla="*/ 16 w 16"/>
                <a:gd name="T3" fmla="*/ 0 h 14"/>
                <a:gd name="T4" fmla="*/ 0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4"/>
                  </a:moveTo>
                  <a:cubicBezTo>
                    <a:pt x="0" y="14"/>
                    <a:pt x="2" y="0"/>
                    <a:pt x="16" y="0"/>
                  </a:cubicBezTo>
                  <a:cubicBezTo>
                    <a:pt x="16" y="0"/>
                    <a:pt x="14" y="14"/>
                    <a:pt x="0" y="14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343"/>
            <p:cNvSpPr>
              <a:spLocks/>
            </p:cNvSpPr>
            <p:nvPr/>
          </p:nvSpPr>
          <p:spPr bwMode="auto">
            <a:xfrm>
              <a:off x="1370013" y="6038850"/>
              <a:ext cx="130175" cy="114300"/>
            </a:xfrm>
            <a:custGeom>
              <a:avLst/>
              <a:gdLst>
                <a:gd name="T0" fmla="*/ 0 w 18"/>
                <a:gd name="T1" fmla="*/ 12 h 16"/>
                <a:gd name="T2" fmla="*/ 18 w 18"/>
                <a:gd name="T3" fmla="*/ 2 h 16"/>
                <a:gd name="T4" fmla="*/ 0 w 18"/>
                <a:gd name="T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0" y="12"/>
                  </a:moveTo>
                  <a:cubicBezTo>
                    <a:pt x="0" y="12"/>
                    <a:pt x="4" y="0"/>
                    <a:pt x="18" y="2"/>
                  </a:cubicBezTo>
                  <a:cubicBezTo>
                    <a:pt x="18" y="2"/>
                    <a:pt x="14" y="16"/>
                    <a:pt x="0" y="12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344"/>
            <p:cNvSpPr>
              <a:spLocks/>
            </p:cNvSpPr>
            <p:nvPr/>
          </p:nvSpPr>
          <p:spPr bwMode="auto">
            <a:xfrm>
              <a:off x="1082676" y="6291263"/>
              <a:ext cx="144463" cy="114300"/>
            </a:xfrm>
            <a:custGeom>
              <a:avLst/>
              <a:gdLst>
                <a:gd name="T0" fmla="*/ 0 w 20"/>
                <a:gd name="T1" fmla="*/ 12 h 16"/>
                <a:gd name="T2" fmla="*/ 20 w 20"/>
                <a:gd name="T3" fmla="*/ 4 h 16"/>
                <a:gd name="T4" fmla="*/ 0 w 20"/>
                <a:gd name="T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0" y="12"/>
                  </a:moveTo>
                  <a:cubicBezTo>
                    <a:pt x="0" y="12"/>
                    <a:pt x="6" y="0"/>
                    <a:pt x="20" y="4"/>
                  </a:cubicBezTo>
                  <a:cubicBezTo>
                    <a:pt x="20" y="4"/>
                    <a:pt x="14" y="16"/>
                    <a:pt x="0" y="12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345"/>
            <p:cNvSpPr>
              <a:spLocks/>
            </p:cNvSpPr>
            <p:nvPr/>
          </p:nvSpPr>
          <p:spPr bwMode="auto">
            <a:xfrm>
              <a:off x="1076326" y="5686425"/>
              <a:ext cx="128588" cy="136525"/>
            </a:xfrm>
            <a:custGeom>
              <a:avLst/>
              <a:gdLst>
                <a:gd name="T0" fmla="*/ 5 w 18"/>
                <a:gd name="T1" fmla="*/ 19 h 19"/>
                <a:gd name="T2" fmla="*/ 12 w 18"/>
                <a:gd name="T3" fmla="*/ 0 h 19"/>
                <a:gd name="T4" fmla="*/ 5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5" y="19"/>
                  </a:moveTo>
                  <a:cubicBezTo>
                    <a:pt x="5" y="19"/>
                    <a:pt x="0" y="7"/>
                    <a:pt x="12" y="0"/>
                  </a:cubicBezTo>
                  <a:cubicBezTo>
                    <a:pt x="12" y="0"/>
                    <a:pt x="18" y="12"/>
                    <a:pt x="5" y="19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346"/>
            <p:cNvSpPr>
              <a:spLocks/>
            </p:cNvSpPr>
            <p:nvPr/>
          </p:nvSpPr>
          <p:spPr bwMode="auto">
            <a:xfrm>
              <a:off x="530226" y="5930900"/>
              <a:ext cx="115888" cy="107950"/>
            </a:xfrm>
            <a:custGeom>
              <a:avLst/>
              <a:gdLst>
                <a:gd name="T0" fmla="*/ 16 w 16"/>
                <a:gd name="T1" fmla="*/ 14 h 15"/>
                <a:gd name="T2" fmla="*/ 0 w 16"/>
                <a:gd name="T3" fmla="*/ 1 h 15"/>
                <a:gd name="T4" fmla="*/ 16 w 16"/>
                <a:gd name="T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16" y="14"/>
                  </a:moveTo>
                  <a:cubicBezTo>
                    <a:pt x="16" y="14"/>
                    <a:pt x="2" y="15"/>
                    <a:pt x="0" y="1"/>
                  </a:cubicBezTo>
                  <a:cubicBezTo>
                    <a:pt x="0" y="1"/>
                    <a:pt x="13" y="0"/>
                    <a:pt x="16" y="14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347"/>
            <p:cNvSpPr>
              <a:spLocks/>
            </p:cNvSpPr>
            <p:nvPr/>
          </p:nvSpPr>
          <p:spPr bwMode="auto">
            <a:xfrm>
              <a:off x="746126" y="6024563"/>
              <a:ext cx="107950" cy="122237"/>
            </a:xfrm>
            <a:custGeom>
              <a:avLst/>
              <a:gdLst>
                <a:gd name="T0" fmla="*/ 13 w 15"/>
                <a:gd name="T1" fmla="*/ 17 h 17"/>
                <a:gd name="T2" fmla="*/ 2 w 15"/>
                <a:gd name="T3" fmla="*/ 0 h 17"/>
                <a:gd name="T4" fmla="*/ 13 w 15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7">
                  <a:moveTo>
                    <a:pt x="13" y="17"/>
                  </a:moveTo>
                  <a:cubicBezTo>
                    <a:pt x="13" y="17"/>
                    <a:pt x="0" y="13"/>
                    <a:pt x="2" y="0"/>
                  </a:cubicBezTo>
                  <a:cubicBezTo>
                    <a:pt x="2" y="0"/>
                    <a:pt x="15" y="3"/>
                    <a:pt x="13" y="17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348"/>
            <p:cNvSpPr>
              <a:spLocks/>
            </p:cNvSpPr>
            <p:nvPr/>
          </p:nvSpPr>
          <p:spPr bwMode="auto">
            <a:xfrm>
              <a:off x="609601" y="6161088"/>
              <a:ext cx="142875" cy="130175"/>
            </a:xfrm>
            <a:custGeom>
              <a:avLst/>
              <a:gdLst>
                <a:gd name="T0" fmla="*/ 20 w 20"/>
                <a:gd name="T1" fmla="*/ 13 h 18"/>
                <a:gd name="T2" fmla="*/ 0 w 20"/>
                <a:gd name="T3" fmla="*/ 6 h 18"/>
                <a:gd name="T4" fmla="*/ 20 w 20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20" y="13"/>
                  </a:moveTo>
                  <a:cubicBezTo>
                    <a:pt x="20" y="13"/>
                    <a:pt x="7" y="18"/>
                    <a:pt x="0" y="6"/>
                  </a:cubicBezTo>
                  <a:cubicBezTo>
                    <a:pt x="0" y="6"/>
                    <a:pt x="12" y="0"/>
                    <a:pt x="20" y="13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349"/>
            <p:cNvSpPr>
              <a:spLocks/>
            </p:cNvSpPr>
            <p:nvPr/>
          </p:nvSpPr>
          <p:spPr bwMode="auto">
            <a:xfrm>
              <a:off x="817563" y="6240463"/>
              <a:ext cx="107950" cy="130175"/>
            </a:xfrm>
            <a:custGeom>
              <a:avLst/>
              <a:gdLst>
                <a:gd name="T0" fmla="*/ 12 w 15"/>
                <a:gd name="T1" fmla="*/ 18 h 18"/>
                <a:gd name="T2" fmla="*/ 2 w 15"/>
                <a:gd name="T3" fmla="*/ 0 h 18"/>
                <a:gd name="T4" fmla="*/ 12 w 15"/>
                <a:gd name="T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8">
                  <a:moveTo>
                    <a:pt x="12" y="18"/>
                  </a:moveTo>
                  <a:cubicBezTo>
                    <a:pt x="12" y="18"/>
                    <a:pt x="0" y="13"/>
                    <a:pt x="2" y="0"/>
                  </a:cubicBezTo>
                  <a:cubicBezTo>
                    <a:pt x="2" y="0"/>
                    <a:pt x="15" y="3"/>
                    <a:pt x="12" y="18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50"/>
            <p:cNvSpPr>
              <a:spLocks/>
            </p:cNvSpPr>
            <p:nvPr/>
          </p:nvSpPr>
          <p:spPr bwMode="auto">
            <a:xfrm>
              <a:off x="1176338" y="5232400"/>
              <a:ext cx="115888" cy="130175"/>
            </a:xfrm>
            <a:custGeom>
              <a:avLst/>
              <a:gdLst>
                <a:gd name="T0" fmla="*/ 2 w 16"/>
                <a:gd name="T1" fmla="*/ 18 h 18"/>
                <a:gd name="T2" fmla="*/ 12 w 16"/>
                <a:gd name="T3" fmla="*/ 0 h 18"/>
                <a:gd name="T4" fmla="*/ 2 w 16"/>
                <a:gd name="T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8">
                  <a:moveTo>
                    <a:pt x="2" y="18"/>
                  </a:moveTo>
                  <a:cubicBezTo>
                    <a:pt x="2" y="18"/>
                    <a:pt x="0" y="5"/>
                    <a:pt x="12" y="0"/>
                  </a:cubicBezTo>
                  <a:cubicBezTo>
                    <a:pt x="12" y="0"/>
                    <a:pt x="16" y="14"/>
                    <a:pt x="2" y="18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51"/>
            <p:cNvSpPr>
              <a:spLocks/>
            </p:cNvSpPr>
            <p:nvPr/>
          </p:nvSpPr>
          <p:spPr bwMode="auto">
            <a:xfrm>
              <a:off x="962026" y="4908550"/>
              <a:ext cx="128588" cy="144462"/>
            </a:xfrm>
            <a:custGeom>
              <a:avLst/>
              <a:gdLst>
                <a:gd name="T0" fmla="*/ 6 w 18"/>
                <a:gd name="T1" fmla="*/ 20 h 20"/>
                <a:gd name="T2" fmla="*/ 11 w 18"/>
                <a:gd name="T3" fmla="*/ 0 h 20"/>
                <a:gd name="T4" fmla="*/ 6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6" y="20"/>
                  </a:moveTo>
                  <a:cubicBezTo>
                    <a:pt x="6" y="20"/>
                    <a:pt x="0" y="8"/>
                    <a:pt x="11" y="0"/>
                  </a:cubicBezTo>
                  <a:cubicBezTo>
                    <a:pt x="11" y="0"/>
                    <a:pt x="18" y="12"/>
                    <a:pt x="6" y="20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352"/>
            <p:cNvSpPr>
              <a:spLocks/>
            </p:cNvSpPr>
            <p:nvPr/>
          </p:nvSpPr>
          <p:spPr bwMode="auto">
            <a:xfrm>
              <a:off x="760413" y="5030788"/>
              <a:ext cx="122238" cy="144462"/>
            </a:xfrm>
            <a:custGeom>
              <a:avLst/>
              <a:gdLst>
                <a:gd name="T0" fmla="*/ 12 w 17"/>
                <a:gd name="T1" fmla="*/ 20 h 20"/>
                <a:gd name="T2" fmla="*/ 4 w 17"/>
                <a:gd name="T3" fmla="*/ 0 h 20"/>
                <a:gd name="T4" fmla="*/ 12 w 17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2" y="20"/>
                  </a:moveTo>
                  <a:cubicBezTo>
                    <a:pt x="12" y="20"/>
                    <a:pt x="0" y="13"/>
                    <a:pt x="4" y="0"/>
                  </a:cubicBezTo>
                  <a:cubicBezTo>
                    <a:pt x="4" y="0"/>
                    <a:pt x="17" y="6"/>
                    <a:pt x="12" y="20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353"/>
            <p:cNvSpPr>
              <a:spLocks/>
            </p:cNvSpPr>
            <p:nvPr/>
          </p:nvSpPr>
          <p:spPr bwMode="auto">
            <a:xfrm>
              <a:off x="738188" y="5254625"/>
              <a:ext cx="122238" cy="142875"/>
            </a:xfrm>
            <a:custGeom>
              <a:avLst/>
              <a:gdLst>
                <a:gd name="T0" fmla="*/ 12 w 17"/>
                <a:gd name="T1" fmla="*/ 20 h 20"/>
                <a:gd name="T2" fmla="*/ 4 w 17"/>
                <a:gd name="T3" fmla="*/ 0 h 20"/>
                <a:gd name="T4" fmla="*/ 12 w 17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2" y="20"/>
                  </a:moveTo>
                  <a:cubicBezTo>
                    <a:pt x="12" y="20"/>
                    <a:pt x="0" y="13"/>
                    <a:pt x="4" y="0"/>
                  </a:cubicBezTo>
                  <a:cubicBezTo>
                    <a:pt x="4" y="0"/>
                    <a:pt x="17" y="6"/>
                    <a:pt x="12" y="20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54"/>
            <p:cNvSpPr>
              <a:spLocks/>
            </p:cNvSpPr>
            <p:nvPr/>
          </p:nvSpPr>
          <p:spPr bwMode="auto">
            <a:xfrm>
              <a:off x="931863" y="5226050"/>
              <a:ext cx="130175" cy="150812"/>
            </a:xfrm>
            <a:custGeom>
              <a:avLst/>
              <a:gdLst>
                <a:gd name="T0" fmla="*/ 6 w 18"/>
                <a:gd name="T1" fmla="*/ 21 h 21"/>
                <a:gd name="T2" fmla="*/ 10 w 18"/>
                <a:gd name="T3" fmla="*/ 0 h 21"/>
                <a:gd name="T4" fmla="*/ 6 w 18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1">
                  <a:moveTo>
                    <a:pt x="6" y="21"/>
                  </a:moveTo>
                  <a:cubicBezTo>
                    <a:pt x="6" y="21"/>
                    <a:pt x="0" y="9"/>
                    <a:pt x="10" y="0"/>
                  </a:cubicBezTo>
                  <a:cubicBezTo>
                    <a:pt x="10" y="0"/>
                    <a:pt x="18" y="12"/>
                    <a:pt x="6" y="21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55"/>
            <p:cNvSpPr>
              <a:spLocks/>
            </p:cNvSpPr>
            <p:nvPr/>
          </p:nvSpPr>
          <p:spPr bwMode="auto">
            <a:xfrm>
              <a:off x="1011238" y="5448300"/>
              <a:ext cx="122238" cy="144462"/>
            </a:xfrm>
            <a:custGeom>
              <a:avLst/>
              <a:gdLst>
                <a:gd name="T0" fmla="*/ 4 w 17"/>
                <a:gd name="T1" fmla="*/ 20 h 20"/>
                <a:gd name="T2" fmla="*/ 12 w 17"/>
                <a:gd name="T3" fmla="*/ 0 h 20"/>
                <a:gd name="T4" fmla="*/ 4 w 17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4" y="20"/>
                  </a:moveTo>
                  <a:cubicBezTo>
                    <a:pt x="4" y="20"/>
                    <a:pt x="0" y="7"/>
                    <a:pt x="12" y="0"/>
                  </a:cubicBezTo>
                  <a:cubicBezTo>
                    <a:pt x="12" y="0"/>
                    <a:pt x="17" y="13"/>
                    <a:pt x="4" y="20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56"/>
            <p:cNvSpPr>
              <a:spLocks/>
            </p:cNvSpPr>
            <p:nvPr/>
          </p:nvSpPr>
          <p:spPr bwMode="auto">
            <a:xfrm>
              <a:off x="854076" y="5434013"/>
              <a:ext cx="114300" cy="136525"/>
            </a:xfrm>
            <a:custGeom>
              <a:avLst/>
              <a:gdLst>
                <a:gd name="T0" fmla="*/ 12 w 16"/>
                <a:gd name="T1" fmla="*/ 19 h 19"/>
                <a:gd name="T2" fmla="*/ 3 w 16"/>
                <a:gd name="T3" fmla="*/ 0 h 19"/>
                <a:gd name="T4" fmla="*/ 12 w 16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2" y="19"/>
                  </a:moveTo>
                  <a:cubicBezTo>
                    <a:pt x="12" y="19"/>
                    <a:pt x="0" y="13"/>
                    <a:pt x="3" y="0"/>
                  </a:cubicBezTo>
                  <a:cubicBezTo>
                    <a:pt x="3" y="0"/>
                    <a:pt x="16" y="5"/>
                    <a:pt x="12" y="19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57"/>
            <p:cNvSpPr>
              <a:spLocks/>
            </p:cNvSpPr>
            <p:nvPr/>
          </p:nvSpPr>
          <p:spPr bwMode="auto">
            <a:xfrm>
              <a:off x="882651" y="5621338"/>
              <a:ext cx="114300" cy="136525"/>
            </a:xfrm>
            <a:custGeom>
              <a:avLst/>
              <a:gdLst>
                <a:gd name="T0" fmla="*/ 12 w 16"/>
                <a:gd name="T1" fmla="*/ 19 h 19"/>
                <a:gd name="T2" fmla="*/ 3 w 16"/>
                <a:gd name="T3" fmla="*/ 0 h 19"/>
                <a:gd name="T4" fmla="*/ 12 w 16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2" y="19"/>
                  </a:moveTo>
                  <a:cubicBezTo>
                    <a:pt x="12" y="19"/>
                    <a:pt x="0" y="13"/>
                    <a:pt x="3" y="0"/>
                  </a:cubicBezTo>
                  <a:cubicBezTo>
                    <a:pt x="3" y="0"/>
                    <a:pt x="16" y="5"/>
                    <a:pt x="12" y="19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58"/>
            <p:cNvSpPr>
              <a:spLocks/>
            </p:cNvSpPr>
            <p:nvPr/>
          </p:nvSpPr>
          <p:spPr bwMode="auto">
            <a:xfrm>
              <a:off x="681038" y="5541963"/>
              <a:ext cx="122238" cy="150812"/>
            </a:xfrm>
            <a:custGeom>
              <a:avLst/>
              <a:gdLst>
                <a:gd name="T0" fmla="*/ 10 w 17"/>
                <a:gd name="T1" fmla="*/ 21 h 21"/>
                <a:gd name="T2" fmla="*/ 5 w 17"/>
                <a:gd name="T3" fmla="*/ 0 h 21"/>
                <a:gd name="T4" fmla="*/ 10 w 1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1">
                  <a:moveTo>
                    <a:pt x="10" y="21"/>
                  </a:moveTo>
                  <a:cubicBezTo>
                    <a:pt x="10" y="21"/>
                    <a:pt x="0" y="13"/>
                    <a:pt x="5" y="0"/>
                  </a:cubicBezTo>
                  <a:cubicBezTo>
                    <a:pt x="5" y="0"/>
                    <a:pt x="17" y="8"/>
                    <a:pt x="10" y="21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59"/>
            <p:cNvSpPr>
              <a:spLocks/>
            </p:cNvSpPr>
            <p:nvPr/>
          </p:nvSpPr>
          <p:spPr bwMode="auto">
            <a:xfrm>
              <a:off x="666751" y="5751513"/>
              <a:ext cx="100013" cy="114300"/>
            </a:xfrm>
            <a:custGeom>
              <a:avLst/>
              <a:gdLst>
                <a:gd name="T0" fmla="*/ 14 w 14"/>
                <a:gd name="T1" fmla="*/ 16 h 16"/>
                <a:gd name="T2" fmla="*/ 0 w 14"/>
                <a:gd name="T3" fmla="*/ 0 h 16"/>
                <a:gd name="T4" fmla="*/ 14 w 14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6">
                  <a:moveTo>
                    <a:pt x="14" y="16"/>
                  </a:moveTo>
                  <a:cubicBezTo>
                    <a:pt x="14" y="16"/>
                    <a:pt x="1" y="13"/>
                    <a:pt x="0" y="0"/>
                  </a:cubicBezTo>
                  <a:cubicBezTo>
                    <a:pt x="0" y="0"/>
                    <a:pt x="14" y="1"/>
                    <a:pt x="14" y="16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60"/>
            <p:cNvSpPr>
              <a:spLocks/>
            </p:cNvSpPr>
            <p:nvPr/>
          </p:nvSpPr>
          <p:spPr bwMode="auto">
            <a:xfrm>
              <a:off x="1104901" y="5067300"/>
              <a:ext cx="100013" cy="107950"/>
            </a:xfrm>
            <a:custGeom>
              <a:avLst/>
              <a:gdLst>
                <a:gd name="T0" fmla="*/ 0 w 14"/>
                <a:gd name="T1" fmla="*/ 15 h 15"/>
                <a:gd name="T2" fmla="*/ 14 w 14"/>
                <a:gd name="T3" fmla="*/ 0 h 15"/>
                <a:gd name="T4" fmla="*/ 0 w 1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cubicBezTo>
                    <a:pt x="0" y="15"/>
                    <a:pt x="0" y="2"/>
                    <a:pt x="14" y="0"/>
                  </a:cubicBezTo>
                  <a:cubicBezTo>
                    <a:pt x="14" y="0"/>
                    <a:pt x="14" y="14"/>
                    <a:pt x="0" y="15"/>
                  </a:cubicBezTo>
                  <a:close/>
                </a:path>
              </a:pathLst>
            </a:custGeom>
            <a:solidFill>
              <a:srgbClr val="4CD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Line 361"/>
            <p:cNvSpPr>
              <a:spLocks noChangeShapeType="1"/>
            </p:cNvSpPr>
            <p:nvPr/>
          </p:nvSpPr>
          <p:spPr bwMode="auto">
            <a:xfrm>
              <a:off x="1019176" y="5808663"/>
              <a:ext cx="0" cy="906462"/>
            </a:xfrm>
            <a:prstGeom prst="line">
              <a:avLst/>
            </a:prstGeom>
            <a:noFill/>
            <a:ln w="28575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62"/>
            <p:cNvSpPr>
              <a:spLocks/>
            </p:cNvSpPr>
            <p:nvPr/>
          </p:nvSpPr>
          <p:spPr bwMode="auto">
            <a:xfrm>
              <a:off x="854076" y="5772150"/>
              <a:ext cx="165100" cy="346075"/>
            </a:xfrm>
            <a:custGeom>
              <a:avLst/>
              <a:gdLst>
                <a:gd name="T0" fmla="*/ 104 w 104"/>
                <a:gd name="T1" fmla="*/ 218 h 218"/>
                <a:gd name="T2" fmla="*/ 0 w 104"/>
                <a:gd name="T3" fmla="*/ 104 h 218"/>
                <a:gd name="T4" fmla="*/ 0 w 104"/>
                <a:gd name="T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218">
                  <a:moveTo>
                    <a:pt x="104" y="218"/>
                  </a:moveTo>
                  <a:lnTo>
                    <a:pt x="0" y="104"/>
                  </a:ln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63"/>
            <p:cNvSpPr>
              <a:spLocks/>
            </p:cNvSpPr>
            <p:nvPr/>
          </p:nvSpPr>
          <p:spPr bwMode="auto">
            <a:xfrm>
              <a:off x="1019176" y="5922963"/>
              <a:ext cx="171450" cy="339725"/>
            </a:xfrm>
            <a:custGeom>
              <a:avLst/>
              <a:gdLst>
                <a:gd name="T0" fmla="*/ 0 w 108"/>
                <a:gd name="T1" fmla="*/ 214 h 214"/>
                <a:gd name="T2" fmla="*/ 108 w 108"/>
                <a:gd name="T3" fmla="*/ 105 h 214"/>
                <a:gd name="T4" fmla="*/ 104 w 108"/>
                <a:gd name="T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214">
                  <a:moveTo>
                    <a:pt x="0" y="214"/>
                  </a:moveTo>
                  <a:lnTo>
                    <a:pt x="108" y="105"/>
                  </a:lnTo>
                  <a:lnTo>
                    <a:pt x="104" y="0"/>
                  </a:lnTo>
                </a:path>
              </a:pathLst>
            </a:custGeom>
            <a:noFill/>
            <a:ln w="28575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Line 364"/>
            <p:cNvSpPr>
              <a:spLocks noChangeShapeType="1"/>
            </p:cNvSpPr>
            <p:nvPr/>
          </p:nvSpPr>
          <p:spPr bwMode="auto">
            <a:xfrm>
              <a:off x="1190626" y="6089650"/>
              <a:ext cx="173038" cy="0"/>
            </a:xfrm>
            <a:prstGeom prst="line">
              <a:avLst/>
            </a:prstGeom>
            <a:noFill/>
            <a:ln w="28575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Line 365"/>
            <p:cNvSpPr>
              <a:spLocks noChangeShapeType="1"/>
            </p:cNvSpPr>
            <p:nvPr/>
          </p:nvSpPr>
          <p:spPr bwMode="auto">
            <a:xfrm flipH="1">
              <a:off x="738188" y="5937250"/>
              <a:ext cx="115888" cy="0"/>
            </a:xfrm>
            <a:prstGeom prst="line">
              <a:avLst/>
            </a:prstGeom>
            <a:noFill/>
            <a:ln w="28575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366"/>
            <p:cNvSpPr>
              <a:spLocks noChangeArrowheads="1"/>
            </p:cNvSpPr>
            <p:nvPr/>
          </p:nvSpPr>
          <p:spPr bwMode="auto">
            <a:xfrm>
              <a:off x="7508876" y="6002338"/>
              <a:ext cx="746125" cy="661987"/>
            </a:xfrm>
            <a:prstGeom prst="rect">
              <a:avLst/>
            </a:prstGeom>
            <a:solidFill>
              <a:srgbClr val="306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367"/>
            <p:cNvSpPr>
              <a:spLocks noChangeArrowheads="1"/>
            </p:cNvSpPr>
            <p:nvPr/>
          </p:nvSpPr>
          <p:spPr bwMode="auto">
            <a:xfrm>
              <a:off x="7508876" y="6002338"/>
              <a:ext cx="746125" cy="115887"/>
            </a:xfrm>
            <a:prstGeom prst="rect">
              <a:avLst/>
            </a:prstGeom>
            <a:solidFill>
              <a:srgbClr val="1D3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368"/>
            <p:cNvSpPr>
              <a:spLocks noChangeArrowheads="1"/>
            </p:cNvSpPr>
            <p:nvPr/>
          </p:nvSpPr>
          <p:spPr bwMode="auto">
            <a:xfrm>
              <a:off x="7472363" y="5570538"/>
              <a:ext cx="136525" cy="431800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369"/>
            <p:cNvSpPr>
              <a:spLocks noChangeArrowheads="1"/>
            </p:cNvSpPr>
            <p:nvPr/>
          </p:nvSpPr>
          <p:spPr bwMode="auto">
            <a:xfrm>
              <a:off x="7608888" y="5570538"/>
              <a:ext cx="136525" cy="431800"/>
            </a:xfrm>
            <a:prstGeom prst="rect">
              <a:avLst/>
            </a:prstGeom>
            <a:solidFill>
              <a:srgbClr val="306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370"/>
            <p:cNvSpPr>
              <a:spLocks noChangeArrowheads="1"/>
            </p:cNvSpPr>
            <p:nvPr/>
          </p:nvSpPr>
          <p:spPr bwMode="auto">
            <a:xfrm>
              <a:off x="7745413" y="5570538"/>
              <a:ext cx="136525" cy="431800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371"/>
            <p:cNvSpPr>
              <a:spLocks noChangeArrowheads="1"/>
            </p:cNvSpPr>
            <p:nvPr/>
          </p:nvSpPr>
          <p:spPr bwMode="auto">
            <a:xfrm>
              <a:off x="7881938" y="5570538"/>
              <a:ext cx="136525" cy="431800"/>
            </a:xfrm>
            <a:prstGeom prst="rect">
              <a:avLst/>
            </a:prstGeom>
            <a:solidFill>
              <a:srgbClr val="306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372"/>
            <p:cNvSpPr>
              <a:spLocks noChangeArrowheads="1"/>
            </p:cNvSpPr>
            <p:nvPr/>
          </p:nvSpPr>
          <p:spPr bwMode="auto">
            <a:xfrm>
              <a:off x="8018463" y="5570538"/>
              <a:ext cx="136525" cy="431800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373"/>
            <p:cNvSpPr>
              <a:spLocks noChangeArrowheads="1"/>
            </p:cNvSpPr>
            <p:nvPr/>
          </p:nvSpPr>
          <p:spPr bwMode="auto">
            <a:xfrm>
              <a:off x="8154988" y="5570538"/>
              <a:ext cx="136525" cy="431800"/>
            </a:xfrm>
            <a:prstGeom prst="rect">
              <a:avLst/>
            </a:prstGeom>
            <a:solidFill>
              <a:srgbClr val="306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74"/>
            <p:cNvSpPr>
              <a:spLocks/>
            </p:cNvSpPr>
            <p:nvPr/>
          </p:nvSpPr>
          <p:spPr bwMode="auto">
            <a:xfrm>
              <a:off x="7472363" y="6002338"/>
              <a:ext cx="136525" cy="93662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10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10" y="13"/>
                  </a:cubicBezTo>
                  <a:cubicBezTo>
                    <a:pt x="15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65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75"/>
            <p:cNvSpPr>
              <a:spLocks/>
            </p:cNvSpPr>
            <p:nvPr/>
          </p:nvSpPr>
          <p:spPr bwMode="auto">
            <a:xfrm>
              <a:off x="7608888" y="6002338"/>
              <a:ext cx="136525" cy="93662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9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5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E7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76"/>
            <p:cNvSpPr>
              <a:spLocks/>
            </p:cNvSpPr>
            <p:nvPr/>
          </p:nvSpPr>
          <p:spPr bwMode="auto">
            <a:xfrm>
              <a:off x="7745413" y="6002338"/>
              <a:ext cx="136525" cy="93662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9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5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65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77"/>
            <p:cNvSpPr>
              <a:spLocks/>
            </p:cNvSpPr>
            <p:nvPr/>
          </p:nvSpPr>
          <p:spPr bwMode="auto">
            <a:xfrm>
              <a:off x="7881938" y="6002338"/>
              <a:ext cx="136525" cy="93662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9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4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E7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78"/>
            <p:cNvSpPr>
              <a:spLocks/>
            </p:cNvSpPr>
            <p:nvPr/>
          </p:nvSpPr>
          <p:spPr bwMode="auto">
            <a:xfrm>
              <a:off x="8018463" y="6002338"/>
              <a:ext cx="136525" cy="93662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9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4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65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79"/>
            <p:cNvSpPr>
              <a:spLocks/>
            </p:cNvSpPr>
            <p:nvPr/>
          </p:nvSpPr>
          <p:spPr bwMode="auto">
            <a:xfrm>
              <a:off x="8154988" y="6002338"/>
              <a:ext cx="136525" cy="93662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9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4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E7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80"/>
            <p:cNvSpPr>
              <a:spLocks noChangeArrowheads="1"/>
            </p:cNvSpPr>
            <p:nvPr/>
          </p:nvSpPr>
          <p:spPr bwMode="auto">
            <a:xfrm>
              <a:off x="7558088" y="6161088"/>
              <a:ext cx="646113" cy="503237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81"/>
            <p:cNvSpPr>
              <a:spLocks/>
            </p:cNvSpPr>
            <p:nvPr/>
          </p:nvSpPr>
          <p:spPr bwMode="auto">
            <a:xfrm>
              <a:off x="7910513" y="6161088"/>
              <a:ext cx="230188" cy="496887"/>
            </a:xfrm>
            <a:custGeom>
              <a:avLst/>
              <a:gdLst>
                <a:gd name="T0" fmla="*/ 59 w 145"/>
                <a:gd name="T1" fmla="*/ 313 h 313"/>
                <a:gd name="T2" fmla="*/ 0 w 145"/>
                <a:gd name="T3" fmla="*/ 313 h 313"/>
                <a:gd name="T4" fmla="*/ 86 w 145"/>
                <a:gd name="T5" fmla="*/ 0 h 313"/>
                <a:gd name="T6" fmla="*/ 145 w 145"/>
                <a:gd name="T7" fmla="*/ 0 h 313"/>
                <a:gd name="T8" fmla="*/ 59 w 145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313">
                  <a:moveTo>
                    <a:pt x="59" y="313"/>
                  </a:moveTo>
                  <a:lnTo>
                    <a:pt x="0" y="313"/>
                  </a:lnTo>
                  <a:lnTo>
                    <a:pt x="86" y="0"/>
                  </a:lnTo>
                  <a:lnTo>
                    <a:pt x="145" y="0"/>
                  </a:lnTo>
                  <a:lnTo>
                    <a:pt x="59" y="313"/>
                  </a:lnTo>
                  <a:close/>
                </a:path>
              </a:pathLst>
            </a:custGeom>
            <a:solidFill>
              <a:srgbClr val="D9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82"/>
            <p:cNvSpPr>
              <a:spLocks/>
            </p:cNvSpPr>
            <p:nvPr/>
          </p:nvSpPr>
          <p:spPr bwMode="auto">
            <a:xfrm>
              <a:off x="8018463" y="6161088"/>
              <a:ext cx="165100" cy="496887"/>
            </a:xfrm>
            <a:custGeom>
              <a:avLst/>
              <a:gdLst>
                <a:gd name="T0" fmla="*/ 13 w 104"/>
                <a:gd name="T1" fmla="*/ 313 h 313"/>
                <a:gd name="T2" fmla="*/ 0 w 104"/>
                <a:gd name="T3" fmla="*/ 313 h 313"/>
                <a:gd name="T4" fmla="*/ 90 w 104"/>
                <a:gd name="T5" fmla="*/ 0 h 313"/>
                <a:gd name="T6" fmla="*/ 104 w 104"/>
                <a:gd name="T7" fmla="*/ 0 h 313"/>
                <a:gd name="T8" fmla="*/ 13 w 10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313">
                  <a:moveTo>
                    <a:pt x="13" y="313"/>
                  </a:moveTo>
                  <a:lnTo>
                    <a:pt x="0" y="313"/>
                  </a:lnTo>
                  <a:lnTo>
                    <a:pt x="90" y="0"/>
                  </a:lnTo>
                  <a:lnTo>
                    <a:pt x="104" y="0"/>
                  </a:lnTo>
                  <a:lnTo>
                    <a:pt x="13" y="313"/>
                  </a:lnTo>
                  <a:close/>
                </a:path>
              </a:pathLst>
            </a:custGeom>
            <a:solidFill>
              <a:srgbClr val="D9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83"/>
            <p:cNvSpPr>
              <a:spLocks/>
            </p:cNvSpPr>
            <p:nvPr/>
          </p:nvSpPr>
          <p:spPr bwMode="auto">
            <a:xfrm>
              <a:off x="7594601" y="6161088"/>
              <a:ext cx="230188" cy="496887"/>
            </a:xfrm>
            <a:custGeom>
              <a:avLst/>
              <a:gdLst>
                <a:gd name="T0" fmla="*/ 59 w 145"/>
                <a:gd name="T1" fmla="*/ 313 h 313"/>
                <a:gd name="T2" fmla="*/ 0 w 145"/>
                <a:gd name="T3" fmla="*/ 313 h 313"/>
                <a:gd name="T4" fmla="*/ 86 w 145"/>
                <a:gd name="T5" fmla="*/ 0 h 313"/>
                <a:gd name="T6" fmla="*/ 145 w 145"/>
                <a:gd name="T7" fmla="*/ 0 h 313"/>
                <a:gd name="T8" fmla="*/ 59 w 145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313">
                  <a:moveTo>
                    <a:pt x="59" y="313"/>
                  </a:moveTo>
                  <a:lnTo>
                    <a:pt x="0" y="313"/>
                  </a:lnTo>
                  <a:lnTo>
                    <a:pt x="86" y="0"/>
                  </a:lnTo>
                  <a:lnTo>
                    <a:pt x="145" y="0"/>
                  </a:lnTo>
                  <a:lnTo>
                    <a:pt x="59" y="313"/>
                  </a:lnTo>
                  <a:close/>
                </a:path>
              </a:pathLst>
            </a:custGeom>
            <a:solidFill>
              <a:srgbClr val="D9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84"/>
            <p:cNvSpPr>
              <a:spLocks/>
            </p:cNvSpPr>
            <p:nvPr/>
          </p:nvSpPr>
          <p:spPr bwMode="auto">
            <a:xfrm>
              <a:off x="7702551" y="6161088"/>
              <a:ext cx="165100" cy="496887"/>
            </a:xfrm>
            <a:custGeom>
              <a:avLst/>
              <a:gdLst>
                <a:gd name="T0" fmla="*/ 13 w 104"/>
                <a:gd name="T1" fmla="*/ 313 h 313"/>
                <a:gd name="T2" fmla="*/ 0 w 104"/>
                <a:gd name="T3" fmla="*/ 313 h 313"/>
                <a:gd name="T4" fmla="*/ 90 w 104"/>
                <a:gd name="T5" fmla="*/ 0 h 313"/>
                <a:gd name="T6" fmla="*/ 104 w 104"/>
                <a:gd name="T7" fmla="*/ 0 h 313"/>
                <a:gd name="T8" fmla="*/ 13 w 10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313">
                  <a:moveTo>
                    <a:pt x="13" y="313"/>
                  </a:moveTo>
                  <a:lnTo>
                    <a:pt x="0" y="313"/>
                  </a:lnTo>
                  <a:lnTo>
                    <a:pt x="90" y="0"/>
                  </a:lnTo>
                  <a:lnTo>
                    <a:pt x="104" y="0"/>
                  </a:lnTo>
                  <a:lnTo>
                    <a:pt x="13" y="313"/>
                  </a:lnTo>
                  <a:close/>
                </a:path>
              </a:pathLst>
            </a:custGeom>
            <a:solidFill>
              <a:srgbClr val="D9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385"/>
            <p:cNvSpPr>
              <a:spLocks noChangeArrowheads="1"/>
            </p:cNvSpPr>
            <p:nvPr/>
          </p:nvSpPr>
          <p:spPr bwMode="auto">
            <a:xfrm>
              <a:off x="7558088" y="6161088"/>
              <a:ext cx="646113" cy="503237"/>
            </a:xfrm>
            <a:prstGeom prst="rect">
              <a:avLst/>
            </a:prstGeom>
            <a:noFill/>
            <a:ln w="14288" cap="rnd">
              <a:solidFill>
                <a:srgbClr val="1D3D6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Line 386"/>
            <p:cNvSpPr>
              <a:spLocks noChangeShapeType="1"/>
            </p:cNvSpPr>
            <p:nvPr/>
          </p:nvSpPr>
          <p:spPr bwMode="auto">
            <a:xfrm flipV="1">
              <a:off x="7881938" y="6161088"/>
              <a:ext cx="0" cy="503237"/>
            </a:xfrm>
            <a:prstGeom prst="line">
              <a:avLst/>
            </a:prstGeom>
            <a:noFill/>
            <a:ln w="14288" cap="rnd">
              <a:solidFill>
                <a:srgbClr val="1D3D6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Rectangle 387"/>
            <p:cNvSpPr>
              <a:spLocks noChangeArrowheads="1"/>
            </p:cNvSpPr>
            <p:nvPr/>
          </p:nvSpPr>
          <p:spPr bwMode="auto">
            <a:xfrm>
              <a:off x="7480301" y="6657975"/>
              <a:ext cx="803275" cy="57150"/>
            </a:xfrm>
            <a:prstGeom prst="rect">
              <a:avLst/>
            </a:prstGeom>
            <a:solidFill>
              <a:srgbClr val="5A9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88"/>
            <p:cNvSpPr>
              <a:spLocks/>
            </p:cNvSpPr>
            <p:nvPr/>
          </p:nvSpPr>
          <p:spPr bwMode="auto">
            <a:xfrm>
              <a:off x="7480301" y="6348413"/>
              <a:ext cx="49213" cy="57150"/>
            </a:xfrm>
            <a:custGeom>
              <a:avLst/>
              <a:gdLst>
                <a:gd name="T0" fmla="*/ 0 w 7"/>
                <a:gd name="T1" fmla="*/ 8 h 8"/>
                <a:gd name="T2" fmla="*/ 3 w 7"/>
                <a:gd name="T3" fmla="*/ 0 h 8"/>
                <a:gd name="T4" fmla="*/ 6 w 7"/>
                <a:gd name="T5" fmla="*/ 4 h 8"/>
                <a:gd name="T6" fmla="*/ 7 w 7"/>
                <a:gd name="T7" fmla="*/ 8 h 8"/>
                <a:gd name="T8" fmla="*/ 0 w 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0" y="5"/>
                    <a:pt x="0" y="0"/>
                    <a:pt x="3" y="0"/>
                  </a:cubicBezTo>
                  <a:cubicBezTo>
                    <a:pt x="6" y="0"/>
                    <a:pt x="4" y="4"/>
                    <a:pt x="6" y="4"/>
                  </a:cubicBezTo>
                  <a:cubicBezTo>
                    <a:pt x="7" y="4"/>
                    <a:pt x="7" y="6"/>
                    <a:pt x="7" y="8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269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389"/>
            <p:cNvSpPr>
              <a:spLocks noChangeArrowheads="1"/>
            </p:cNvSpPr>
            <p:nvPr/>
          </p:nvSpPr>
          <p:spPr bwMode="auto">
            <a:xfrm>
              <a:off x="7480301" y="6391275"/>
              <a:ext cx="57150" cy="50800"/>
            </a:xfrm>
            <a:prstGeom prst="rect">
              <a:avLst/>
            </a:prstGeom>
            <a:solidFill>
              <a:srgbClr val="5A9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Rectangle 390"/>
            <p:cNvSpPr>
              <a:spLocks noChangeArrowheads="1"/>
            </p:cNvSpPr>
            <p:nvPr/>
          </p:nvSpPr>
          <p:spPr bwMode="auto">
            <a:xfrm>
              <a:off x="7480301" y="6442075"/>
              <a:ext cx="57150" cy="14287"/>
            </a:xfrm>
            <a:prstGeom prst="rect">
              <a:avLst/>
            </a:prstGeom>
            <a:solidFill>
              <a:srgbClr val="528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91"/>
            <p:cNvSpPr>
              <a:spLocks/>
            </p:cNvSpPr>
            <p:nvPr/>
          </p:nvSpPr>
          <p:spPr bwMode="auto">
            <a:xfrm>
              <a:off x="8226426" y="6348413"/>
              <a:ext cx="57150" cy="57150"/>
            </a:xfrm>
            <a:custGeom>
              <a:avLst/>
              <a:gdLst>
                <a:gd name="T0" fmla="*/ 1 w 8"/>
                <a:gd name="T1" fmla="*/ 8 h 8"/>
                <a:gd name="T2" fmla="*/ 3 w 8"/>
                <a:gd name="T3" fmla="*/ 0 h 8"/>
                <a:gd name="T4" fmla="*/ 6 w 8"/>
                <a:gd name="T5" fmla="*/ 4 h 8"/>
                <a:gd name="T6" fmla="*/ 7 w 8"/>
                <a:gd name="T7" fmla="*/ 8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cubicBezTo>
                    <a:pt x="1" y="5"/>
                    <a:pt x="0" y="0"/>
                    <a:pt x="3" y="0"/>
                  </a:cubicBezTo>
                  <a:cubicBezTo>
                    <a:pt x="7" y="0"/>
                    <a:pt x="5" y="4"/>
                    <a:pt x="6" y="4"/>
                  </a:cubicBezTo>
                  <a:cubicBezTo>
                    <a:pt x="8" y="4"/>
                    <a:pt x="7" y="6"/>
                    <a:pt x="7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269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Rectangle 392"/>
            <p:cNvSpPr>
              <a:spLocks noChangeArrowheads="1"/>
            </p:cNvSpPr>
            <p:nvPr/>
          </p:nvSpPr>
          <p:spPr bwMode="auto">
            <a:xfrm>
              <a:off x="8226426" y="6391275"/>
              <a:ext cx="57150" cy="50800"/>
            </a:xfrm>
            <a:prstGeom prst="rect">
              <a:avLst/>
            </a:prstGeom>
            <a:solidFill>
              <a:srgbClr val="5A9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Rectangle 393"/>
            <p:cNvSpPr>
              <a:spLocks noChangeArrowheads="1"/>
            </p:cNvSpPr>
            <p:nvPr/>
          </p:nvSpPr>
          <p:spPr bwMode="auto">
            <a:xfrm>
              <a:off x="8226426" y="6442075"/>
              <a:ext cx="57150" cy="14287"/>
            </a:xfrm>
            <a:prstGeom prst="rect">
              <a:avLst/>
            </a:prstGeom>
            <a:solidFill>
              <a:srgbClr val="528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Rectangle 394"/>
            <p:cNvSpPr>
              <a:spLocks noChangeArrowheads="1"/>
            </p:cNvSpPr>
            <p:nvPr/>
          </p:nvSpPr>
          <p:spPr bwMode="auto">
            <a:xfrm>
              <a:off x="7472363" y="5570538"/>
              <a:ext cx="819150" cy="50800"/>
            </a:xfrm>
            <a:prstGeom prst="rect">
              <a:avLst/>
            </a:prstGeom>
            <a:solidFill>
              <a:srgbClr val="42D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396"/>
            <p:cNvSpPr>
              <a:spLocks noChangeArrowheads="1"/>
            </p:cNvSpPr>
            <p:nvPr/>
          </p:nvSpPr>
          <p:spPr bwMode="auto">
            <a:xfrm>
              <a:off x="5240338" y="6513513"/>
              <a:ext cx="193675" cy="201612"/>
            </a:xfrm>
            <a:prstGeom prst="ellipse">
              <a:avLst/>
            </a:prstGeom>
            <a:solidFill>
              <a:srgbClr val="090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397"/>
            <p:cNvSpPr>
              <a:spLocks noChangeArrowheads="1"/>
            </p:cNvSpPr>
            <p:nvPr/>
          </p:nvSpPr>
          <p:spPr bwMode="auto">
            <a:xfrm>
              <a:off x="6137276" y="6513513"/>
              <a:ext cx="201613" cy="201612"/>
            </a:xfrm>
            <a:prstGeom prst="ellipse">
              <a:avLst/>
            </a:prstGeom>
            <a:solidFill>
              <a:srgbClr val="090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98"/>
            <p:cNvSpPr>
              <a:spLocks/>
            </p:cNvSpPr>
            <p:nvPr/>
          </p:nvSpPr>
          <p:spPr bwMode="auto">
            <a:xfrm>
              <a:off x="5053013" y="6462713"/>
              <a:ext cx="1679575" cy="158750"/>
            </a:xfrm>
            <a:custGeom>
              <a:avLst/>
              <a:gdLst>
                <a:gd name="T0" fmla="*/ 1036 w 1058"/>
                <a:gd name="T1" fmla="*/ 0 h 100"/>
                <a:gd name="T2" fmla="*/ 27 w 1058"/>
                <a:gd name="T3" fmla="*/ 0 h 100"/>
                <a:gd name="T4" fmla="*/ 0 w 1058"/>
                <a:gd name="T5" fmla="*/ 82 h 100"/>
                <a:gd name="T6" fmla="*/ 0 w 1058"/>
                <a:gd name="T7" fmla="*/ 100 h 100"/>
                <a:gd name="T8" fmla="*/ 1058 w 1058"/>
                <a:gd name="T9" fmla="*/ 100 h 100"/>
                <a:gd name="T10" fmla="*/ 1058 w 1058"/>
                <a:gd name="T11" fmla="*/ 82 h 100"/>
                <a:gd name="T12" fmla="*/ 1036 w 1058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8" h="100">
                  <a:moveTo>
                    <a:pt x="1036" y="0"/>
                  </a:moveTo>
                  <a:lnTo>
                    <a:pt x="27" y="0"/>
                  </a:lnTo>
                  <a:lnTo>
                    <a:pt x="0" y="82"/>
                  </a:lnTo>
                  <a:lnTo>
                    <a:pt x="0" y="100"/>
                  </a:lnTo>
                  <a:lnTo>
                    <a:pt x="1058" y="100"/>
                  </a:lnTo>
                  <a:lnTo>
                    <a:pt x="1058" y="82"/>
                  </a:lnTo>
                  <a:lnTo>
                    <a:pt x="1036" y="0"/>
                  </a:lnTo>
                  <a:close/>
                </a:path>
              </a:pathLst>
            </a:custGeom>
            <a:solidFill>
              <a:srgbClr val="090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99"/>
            <p:cNvSpPr>
              <a:spLocks/>
            </p:cNvSpPr>
            <p:nvPr/>
          </p:nvSpPr>
          <p:spPr bwMode="auto">
            <a:xfrm>
              <a:off x="5053013" y="6413500"/>
              <a:ext cx="315913" cy="179387"/>
            </a:xfrm>
            <a:custGeom>
              <a:avLst/>
              <a:gdLst>
                <a:gd name="T0" fmla="*/ 0 w 199"/>
                <a:gd name="T1" fmla="*/ 113 h 113"/>
                <a:gd name="T2" fmla="*/ 199 w 199"/>
                <a:gd name="T3" fmla="*/ 113 h 113"/>
                <a:gd name="T4" fmla="*/ 199 w 199"/>
                <a:gd name="T5" fmla="*/ 0 h 113"/>
                <a:gd name="T6" fmla="*/ 41 w 199"/>
                <a:gd name="T7" fmla="*/ 0 h 113"/>
                <a:gd name="T8" fmla="*/ 0 w 199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3">
                  <a:moveTo>
                    <a:pt x="0" y="113"/>
                  </a:moveTo>
                  <a:lnTo>
                    <a:pt x="199" y="113"/>
                  </a:lnTo>
                  <a:lnTo>
                    <a:pt x="199" y="0"/>
                  </a:lnTo>
                  <a:lnTo>
                    <a:pt x="41" y="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400"/>
            <p:cNvSpPr>
              <a:spLocks/>
            </p:cNvSpPr>
            <p:nvPr/>
          </p:nvSpPr>
          <p:spPr bwMode="auto">
            <a:xfrm>
              <a:off x="5095876" y="6413500"/>
              <a:ext cx="273050" cy="65087"/>
            </a:xfrm>
            <a:custGeom>
              <a:avLst/>
              <a:gdLst>
                <a:gd name="T0" fmla="*/ 0 w 172"/>
                <a:gd name="T1" fmla="*/ 41 h 41"/>
                <a:gd name="T2" fmla="*/ 172 w 172"/>
                <a:gd name="T3" fmla="*/ 41 h 41"/>
                <a:gd name="T4" fmla="*/ 172 w 172"/>
                <a:gd name="T5" fmla="*/ 0 h 41"/>
                <a:gd name="T6" fmla="*/ 14 w 172"/>
                <a:gd name="T7" fmla="*/ 0 h 41"/>
                <a:gd name="T8" fmla="*/ 0 w 172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41">
                  <a:moveTo>
                    <a:pt x="0" y="41"/>
                  </a:moveTo>
                  <a:lnTo>
                    <a:pt x="172" y="41"/>
                  </a:lnTo>
                  <a:lnTo>
                    <a:pt x="172" y="0"/>
                  </a:lnTo>
                  <a:lnTo>
                    <a:pt x="14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2C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401"/>
            <p:cNvSpPr>
              <a:spLocks/>
            </p:cNvSpPr>
            <p:nvPr/>
          </p:nvSpPr>
          <p:spPr bwMode="auto">
            <a:xfrm>
              <a:off x="5153026" y="6413500"/>
              <a:ext cx="144463" cy="65087"/>
            </a:xfrm>
            <a:custGeom>
              <a:avLst/>
              <a:gdLst>
                <a:gd name="T0" fmla="*/ 77 w 91"/>
                <a:gd name="T1" fmla="*/ 41 h 41"/>
                <a:gd name="T2" fmla="*/ 91 w 91"/>
                <a:gd name="T3" fmla="*/ 0 h 41"/>
                <a:gd name="T4" fmla="*/ 14 w 91"/>
                <a:gd name="T5" fmla="*/ 0 h 41"/>
                <a:gd name="T6" fmla="*/ 0 w 91"/>
                <a:gd name="T7" fmla="*/ 41 h 41"/>
                <a:gd name="T8" fmla="*/ 77 w 9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41">
                  <a:moveTo>
                    <a:pt x="77" y="41"/>
                  </a:moveTo>
                  <a:lnTo>
                    <a:pt x="91" y="0"/>
                  </a:lnTo>
                  <a:lnTo>
                    <a:pt x="14" y="0"/>
                  </a:lnTo>
                  <a:lnTo>
                    <a:pt x="0" y="41"/>
                  </a:lnTo>
                  <a:lnTo>
                    <a:pt x="77" y="41"/>
                  </a:lnTo>
                  <a:close/>
                </a:path>
              </a:pathLst>
            </a:cu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Rectangle 402"/>
            <p:cNvSpPr>
              <a:spLocks noChangeArrowheads="1"/>
            </p:cNvSpPr>
            <p:nvPr/>
          </p:nvSpPr>
          <p:spPr bwMode="auto">
            <a:xfrm>
              <a:off x="5095876" y="6462713"/>
              <a:ext cx="273050" cy="15875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403"/>
            <p:cNvSpPr>
              <a:spLocks/>
            </p:cNvSpPr>
            <p:nvPr/>
          </p:nvSpPr>
          <p:spPr bwMode="auto">
            <a:xfrm>
              <a:off x="5303838" y="6075363"/>
              <a:ext cx="1428750" cy="517525"/>
            </a:xfrm>
            <a:custGeom>
              <a:avLst/>
              <a:gdLst>
                <a:gd name="T0" fmla="*/ 194 w 199"/>
                <a:gd name="T1" fmla="*/ 50 h 72"/>
                <a:gd name="T2" fmla="*/ 148 w 199"/>
                <a:gd name="T3" fmla="*/ 40 h 72"/>
                <a:gd name="T4" fmla="*/ 139 w 199"/>
                <a:gd name="T5" fmla="*/ 0 h 72"/>
                <a:gd name="T6" fmla="*/ 68 w 199"/>
                <a:gd name="T7" fmla="*/ 0 h 72"/>
                <a:gd name="T8" fmla="*/ 53 w 199"/>
                <a:gd name="T9" fmla="*/ 40 h 72"/>
                <a:gd name="T10" fmla="*/ 9 w 199"/>
                <a:gd name="T11" fmla="*/ 47 h 72"/>
                <a:gd name="T12" fmla="*/ 0 w 199"/>
                <a:gd name="T13" fmla="*/ 72 h 72"/>
                <a:gd name="T14" fmla="*/ 23 w 199"/>
                <a:gd name="T15" fmla="*/ 72 h 72"/>
                <a:gd name="T16" fmla="*/ 41 w 199"/>
                <a:gd name="T17" fmla="*/ 55 h 72"/>
                <a:gd name="T18" fmla="*/ 58 w 199"/>
                <a:gd name="T19" fmla="*/ 72 h 72"/>
                <a:gd name="T20" fmla="*/ 148 w 199"/>
                <a:gd name="T21" fmla="*/ 72 h 72"/>
                <a:gd name="T22" fmla="*/ 165 w 199"/>
                <a:gd name="T23" fmla="*/ 55 h 72"/>
                <a:gd name="T24" fmla="*/ 183 w 199"/>
                <a:gd name="T25" fmla="*/ 72 h 72"/>
                <a:gd name="T26" fmla="*/ 199 w 199"/>
                <a:gd name="T27" fmla="*/ 72 h 72"/>
                <a:gd name="T28" fmla="*/ 194 w 199"/>
                <a:gd name="T29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72">
                  <a:moveTo>
                    <a:pt x="194" y="50"/>
                  </a:moveTo>
                  <a:cubicBezTo>
                    <a:pt x="148" y="40"/>
                    <a:pt x="148" y="40"/>
                    <a:pt x="148" y="4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63"/>
                    <a:pt x="31" y="55"/>
                    <a:pt x="41" y="55"/>
                  </a:cubicBezTo>
                  <a:cubicBezTo>
                    <a:pt x="50" y="55"/>
                    <a:pt x="58" y="63"/>
                    <a:pt x="58" y="72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63"/>
                    <a:pt x="156" y="55"/>
                    <a:pt x="165" y="55"/>
                  </a:cubicBezTo>
                  <a:cubicBezTo>
                    <a:pt x="175" y="55"/>
                    <a:pt x="183" y="63"/>
                    <a:pt x="183" y="72"/>
                  </a:cubicBezTo>
                  <a:cubicBezTo>
                    <a:pt x="199" y="72"/>
                    <a:pt x="199" y="72"/>
                    <a:pt x="199" y="72"/>
                  </a:cubicBezTo>
                  <a:lnTo>
                    <a:pt x="194" y="50"/>
                  </a:lnTo>
                  <a:close/>
                </a:path>
              </a:pathLst>
            </a:cu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404"/>
            <p:cNvSpPr>
              <a:spLocks/>
            </p:cNvSpPr>
            <p:nvPr/>
          </p:nvSpPr>
          <p:spPr bwMode="auto">
            <a:xfrm>
              <a:off x="5118101" y="6362700"/>
              <a:ext cx="566738" cy="50800"/>
            </a:xfrm>
            <a:custGeom>
              <a:avLst/>
              <a:gdLst>
                <a:gd name="T0" fmla="*/ 0 w 357"/>
                <a:gd name="T1" fmla="*/ 32 h 32"/>
                <a:gd name="T2" fmla="*/ 158 w 357"/>
                <a:gd name="T3" fmla="*/ 32 h 32"/>
                <a:gd name="T4" fmla="*/ 357 w 357"/>
                <a:gd name="T5" fmla="*/ 0 h 32"/>
                <a:gd name="T6" fmla="*/ 194 w 357"/>
                <a:gd name="T7" fmla="*/ 0 h 32"/>
                <a:gd name="T8" fmla="*/ 0 w 357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32">
                  <a:moveTo>
                    <a:pt x="0" y="32"/>
                  </a:moveTo>
                  <a:lnTo>
                    <a:pt x="158" y="32"/>
                  </a:lnTo>
                  <a:lnTo>
                    <a:pt x="357" y="0"/>
                  </a:lnTo>
                  <a:lnTo>
                    <a:pt x="194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E3B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405"/>
            <p:cNvSpPr>
              <a:spLocks/>
            </p:cNvSpPr>
            <p:nvPr/>
          </p:nvSpPr>
          <p:spPr bwMode="auto">
            <a:xfrm>
              <a:off x="5426076" y="6075363"/>
              <a:ext cx="366713" cy="287337"/>
            </a:xfrm>
            <a:custGeom>
              <a:avLst/>
              <a:gdLst>
                <a:gd name="T0" fmla="*/ 0 w 231"/>
                <a:gd name="T1" fmla="*/ 181 h 181"/>
                <a:gd name="T2" fmla="*/ 163 w 231"/>
                <a:gd name="T3" fmla="*/ 181 h 181"/>
                <a:gd name="T4" fmla="*/ 231 w 231"/>
                <a:gd name="T5" fmla="*/ 0 h 181"/>
                <a:gd name="T6" fmla="*/ 73 w 231"/>
                <a:gd name="T7" fmla="*/ 0 h 181"/>
                <a:gd name="T8" fmla="*/ 0 w 231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81">
                  <a:moveTo>
                    <a:pt x="0" y="181"/>
                  </a:moveTo>
                  <a:lnTo>
                    <a:pt x="163" y="181"/>
                  </a:lnTo>
                  <a:lnTo>
                    <a:pt x="231" y="0"/>
                  </a:lnTo>
                  <a:lnTo>
                    <a:pt x="73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407"/>
            <p:cNvSpPr>
              <a:spLocks noChangeArrowheads="1"/>
            </p:cNvSpPr>
            <p:nvPr/>
          </p:nvSpPr>
          <p:spPr bwMode="auto">
            <a:xfrm>
              <a:off x="5499100" y="6513513"/>
              <a:ext cx="207963" cy="215900"/>
            </a:xfrm>
            <a:prstGeom prst="ellipse">
              <a:avLst/>
            </a:prstGeom>
            <a:solidFill>
              <a:srgbClr val="613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Oval 408"/>
            <p:cNvSpPr>
              <a:spLocks noChangeArrowheads="1"/>
            </p:cNvSpPr>
            <p:nvPr/>
          </p:nvSpPr>
          <p:spPr bwMode="auto">
            <a:xfrm>
              <a:off x="5548313" y="6570663"/>
              <a:ext cx="107950" cy="101600"/>
            </a:xfrm>
            <a:prstGeom prst="ellipse">
              <a:avLst/>
            </a:prstGeom>
            <a:solidFill>
              <a:srgbClr val="A88D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409"/>
            <p:cNvSpPr>
              <a:spLocks noChangeArrowheads="1"/>
            </p:cNvSpPr>
            <p:nvPr/>
          </p:nvSpPr>
          <p:spPr bwMode="auto">
            <a:xfrm>
              <a:off x="5584825" y="6600825"/>
              <a:ext cx="34925" cy="42862"/>
            </a:xfrm>
            <a:prstGeom prst="ellipse">
              <a:avLst/>
            </a:prstGeom>
            <a:solidFill>
              <a:srgbClr val="2913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410"/>
            <p:cNvSpPr>
              <a:spLocks noChangeArrowheads="1"/>
            </p:cNvSpPr>
            <p:nvPr/>
          </p:nvSpPr>
          <p:spPr bwMode="auto">
            <a:xfrm>
              <a:off x="6388100" y="6513513"/>
              <a:ext cx="215900" cy="215900"/>
            </a:xfrm>
            <a:prstGeom prst="ellipse">
              <a:avLst/>
            </a:prstGeom>
            <a:solidFill>
              <a:srgbClr val="613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411"/>
            <p:cNvSpPr>
              <a:spLocks noChangeArrowheads="1"/>
            </p:cNvSpPr>
            <p:nvPr/>
          </p:nvSpPr>
          <p:spPr bwMode="auto">
            <a:xfrm>
              <a:off x="6445250" y="6570663"/>
              <a:ext cx="101600" cy="101600"/>
            </a:xfrm>
            <a:prstGeom prst="ellipse">
              <a:avLst/>
            </a:prstGeom>
            <a:solidFill>
              <a:srgbClr val="A88D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412"/>
            <p:cNvSpPr>
              <a:spLocks noChangeArrowheads="1"/>
            </p:cNvSpPr>
            <p:nvPr/>
          </p:nvSpPr>
          <p:spPr bwMode="auto">
            <a:xfrm>
              <a:off x="6475413" y="6600825"/>
              <a:ext cx="42863" cy="42862"/>
            </a:xfrm>
            <a:prstGeom prst="ellipse">
              <a:avLst/>
            </a:prstGeom>
            <a:solidFill>
              <a:srgbClr val="2913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413"/>
            <p:cNvSpPr>
              <a:spLocks/>
            </p:cNvSpPr>
            <p:nvPr/>
          </p:nvSpPr>
          <p:spPr bwMode="auto">
            <a:xfrm>
              <a:off x="5741988" y="6118225"/>
              <a:ext cx="560388" cy="207962"/>
            </a:xfrm>
            <a:custGeom>
              <a:avLst/>
              <a:gdLst>
                <a:gd name="T0" fmla="*/ 0 w 353"/>
                <a:gd name="T1" fmla="*/ 131 h 131"/>
                <a:gd name="T2" fmla="*/ 353 w 353"/>
                <a:gd name="T3" fmla="*/ 131 h 131"/>
                <a:gd name="T4" fmla="*/ 330 w 353"/>
                <a:gd name="T5" fmla="*/ 0 h 131"/>
                <a:gd name="T6" fmla="*/ 46 w 353"/>
                <a:gd name="T7" fmla="*/ 0 h 131"/>
                <a:gd name="T8" fmla="*/ 0 w 353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131">
                  <a:moveTo>
                    <a:pt x="0" y="131"/>
                  </a:moveTo>
                  <a:lnTo>
                    <a:pt x="353" y="131"/>
                  </a:lnTo>
                  <a:lnTo>
                    <a:pt x="330" y="0"/>
                  </a:lnTo>
                  <a:lnTo>
                    <a:pt x="46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D4A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414"/>
            <p:cNvSpPr>
              <a:spLocks/>
            </p:cNvSpPr>
            <p:nvPr/>
          </p:nvSpPr>
          <p:spPr bwMode="auto">
            <a:xfrm>
              <a:off x="5741988" y="6118225"/>
              <a:ext cx="560388" cy="207962"/>
            </a:xfrm>
            <a:custGeom>
              <a:avLst/>
              <a:gdLst>
                <a:gd name="T0" fmla="*/ 353 w 353"/>
                <a:gd name="T1" fmla="*/ 131 h 131"/>
                <a:gd name="T2" fmla="*/ 330 w 353"/>
                <a:gd name="T3" fmla="*/ 0 h 131"/>
                <a:gd name="T4" fmla="*/ 326 w 353"/>
                <a:gd name="T5" fmla="*/ 0 h 131"/>
                <a:gd name="T6" fmla="*/ 344 w 353"/>
                <a:gd name="T7" fmla="*/ 122 h 131"/>
                <a:gd name="T8" fmla="*/ 5 w 353"/>
                <a:gd name="T9" fmla="*/ 122 h 131"/>
                <a:gd name="T10" fmla="*/ 0 w 353"/>
                <a:gd name="T11" fmla="*/ 131 h 131"/>
                <a:gd name="T12" fmla="*/ 353 w 35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131">
                  <a:moveTo>
                    <a:pt x="353" y="131"/>
                  </a:moveTo>
                  <a:lnTo>
                    <a:pt x="330" y="0"/>
                  </a:lnTo>
                  <a:lnTo>
                    <a:pt x="326" y="0"/>
                  </a:lnTo>
                  <a:lnTo>
                    <a:pt x="344" y="122"/>
                  </a:lnTo>
                  <a:lnTo>
                    <a:pt x="5" y="122"/>
                  </a:lnTo>
                  <a:lnTo>
                    <a:pt x="0" y="131"/>
                  </a:lnTo>
                  <a:lnTo>
                    <a:pt x="353" y="131"/>
                  </a:lnTo>
                  <a:close/>
                </a:path>
              </a:pathLst>
            </a:custGeom>
            <a:solidFill>
              <a:srgbClr val="F2C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Rectangle 415"/>
            <p:cNvSpPr>
              <a:spLocks noChangeArrowheads="1"/>
            </p:cNvSpPr>
            <p:nvPr/>
          </p:nvSpPr>
          <p:spPr bwMode="auto">
            <a:xfrm>
              <a:off x="6000750" y="6118225"/>
              <a:ext cx="42863" cy="207962"/>
            </a:xfrm>
            <a:prstGeom prst="rect">
              <a:avLst/>
            </a:prstGeom>
            <a:solidFill>
              <a:srgbClr val="AB5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Rectangle 416"/>
            <p:cNvSpPr>
              <a:spLocks noChangeArrowheads="1"/>
            </p:cNvSpPr>
            <p:nvPr/>
          </p:nvSpPr>
          <p:spPr bwMode="auto">
            <a:xfrm>
              <a:off x="6000750" y="6118225"/>
              <a:ext cx="14288" cy="207962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Line 417"/>
            <p:cNvSpPr>
              <a:spLocks noChangeShapeType="1"/>
            </p:cNvSpPr>
            <p:nvPr/>
          </p:nvSpPr>
          <p:spPr bwMode="auto">
            <a:xfrm>
              <a:off x="5468938" y="6405563"/>
              <a:ext cx="1084263" cy="0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Line 418"/>
            <p:cNvSpPr>
              <a:spLocks noChangeShapeType="1"/>
            </p:cNvSpPr>
            <p:nvPr/>
          </p:nvSpPr>
          <p:spPr bwMode="auto">
            <a:xfrm>
              <a:off x="6008688" y="6340475"/>
              <a:ext cx="0" cy="238125"/>
            </a:xfrm>
            <a:prstGeom prst="line">
              <a:avLst/>
            </a:prstGeom>
            <a:noFill/>
            <a:ln w="6350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Rectangle 419"/>
            <p:cNvSpPr>
              <a:spLocks noChangeArrowheads="1"/>
            </p:cNvSpPr>
            <p:nvPr/>
          </p:nvSpPr>
          <p:spPr bwMode="auto">
            <a:xfrm>
              <a:off x="5886450" y="6362700"/>
              <a:ext cx="63500" cy="14287"/>
            </a:xfrm>
            <a:prstGeom prst="rect">
              <a:avLst/>
            </a:prstGeom>
            <a:solidFill>
              <a:srgbClr val="AB5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420"/>
            <p:cNvSpPr>
              <a:spLocks/>
            </p:cNvSpPr>
            <p:nvPr/>
          </p:nvSpPr>
          <p:spPr bwMode="auto">
            <a:xfrm>
              <a:off x="5462588" y="6118225"/>
              <a:ext cx="293688" cy="207962"/>
            </a:xfrm>
            <a:custGeom>
              <a:avLst/>
              <a:gdLst>
                <a:gd name="T0" fmla="*/ 50 w 185"/>
                <a:gd name="T1" fmla="*/ 0 h 131"/>
                <a:gd name="T2" fmla="*/ 185 w 185"/>
                <a:gd name="T3" fmla="*/ 0 h 131"/>
                <a:gd name="T4" fmla="*/ 131 w 185"/>
                <a:gd name="T5" fmla="*/ 131 h 131"/>
                <a:gd name="T6" fmla="*/ 0 w 185"/>
                <a:gd name="T7" fmla="*/ 131 h 131"/>
                <a:gd name="T8" fmla="*/ 50 w 185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31">
                  <a:moveTo>
                    <a:pt x="50" y="0"/>
                  </a:moveTo>
                  <a:lnTo>
                    <a:pt x="185" y="0"/>
                  </a:lnTo>
                  <a:lnTo>
                    <a:pt x="131" y="131"/>
                  </a:lnTo>
                  <a:lnTo>
                    <a:pt x="0" y="13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2C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421"/>
            <p:cNvSpPr>
              <a:spLocks/>
            </p:cNvSpPr>
            <p:nvPr/>
          </p:nvSpPr>
          <p:spPr bwMode="auto">
            <a:xfrm>
              <a:off x="5462588" y="6118225"/>
              <a:ext cx="265113" cy="207962"/>
            </a:xfrm>
            <a:custGeom>
              <a:avLst/>
              <a:gdLst>
                <a:gd name="T0" fmla="*/ 167 w 167"/>
                <a:gd name="T1" fmla="*/ 0 h 131"/>
                <a:gd name="T2" fmla="*/ 113 w 167"/>
                <a:gd name="T3" fmla="*/ 0 h 131"/>
                <a:gd name="T4" fmla="*/ 18 w 167"/>
                <a:gd name="T5" fmla="*/ 91 h 131"/>
                <a:gd name="T6" fmla="*/ 0 w 167"/>
                <a:gd name="T7" fmla="*/ 131 h 131"/>
                <a:gd name="T8" fmla="*/ 27 w 167"/>
                <a:gd name="T9" fmla="*/ 131 h 131"/>
                <a:gd name="T10" fmla="*/ 167 w 167"/>
                <a:gd name="T1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31">
                  <a:moveTo>
                    <a:pt x="167" y="0"/>
                  </a:moveTo>
                  <a:lnTo>
                    <a:pt x="113" y="0"/>
                  </a:lnTo>
                  <a:lnTo>
                    <a:pt x="18" y="91"/>
                  </a:lnTo>
                  <a:lnTo>
                    <a:pt x="0" y="131"/>
                  </a:lnTo>
                  <a:lnTo>
                    <a:pt x="27" y="131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423"/>
            <p:cNvSpPr>
              <a:spLocks/>
            </p:cNvSpPr>
            <p:nvPr/>
          </p:nvSpPr>
          <p:spPr bwMode="auto">
            <a:xfrm>
              <a:off x="6546850" y="5743575"/>
              <a:ext cx="107950" cy="136525"/>
            </a:xfrm>
            <a:custGeom>
              <a:avLst/>
              <a:gdLst>
                <a:gd name="T0" fmla="*/ 8 w 15"/>
                <a:gd name="T1" fmla="*/ 0 h 19"/>
                <a:gd name="T2" fmla="*/ 0 w 15"/>
                <a:gd name="T3" fmla="*/ 9 h 19"/>
                <a:gd name="T4" fmla="*/ 8 w 15"/>
                <a:gd name="T5" fmla="*/ 19 h 19"/>
                <a:gd name="T6" fmla="*/ 15 w 15"/>
                <a:gd name="T7" fmla="*/ 9 h 19"/>
                <a:gd name="T8" fmla="*/ 8 w 1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9">
                  <a:moveTo>
                    <a:pt x="8" y="0"/>
                  </a:moveTo>
                  <a:cubicBezTo>
                    <a:pt x="7" y="8"/>
                    <a:pt x="0" y="9"/>
                    <a:pt x="0" y="9"/>
                  </a:cubicBezTo>
                  <a:cubicBezTo>
                    <a:pt x="0" y="9"/>
                    <a:pt x="7" y="11"/>
                    <a:pt x="8" y="19"/>
                  </a:cubicBezTo>
                  <a:cubicBezTo>
                    <a:pt x="9" y="11"/>
                    <a:pt x="15" y="9"/>
                    <a:pt x="15" y="9"/>
                  </a:cubicBezTo>
                  <a:cubicBezTo>
                    <a:pt x="15" y="9"/>
                    <a:pt x="9" y="8"/>
                    <a:pt x="8" y="0"/>
                  </a:cubicBezTo>
                  <a:close/>
                </a:path>
              </a:pathLst>
            </a:custGeom>
            <a:solidFill>
              <a:srgbClr val="A3B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424"/>
            <p:cNvSpPr>
              <a:spLocks/>
            </p:cNvSpPr>
            <p:nvPr/>
          </p:nvSpPr>
          <p:spPr bwMode="auto">
            <a:xfrm>
              <a:off x="4995863" y="5362575"/>
              <a:ext cx="107950" cy="136525"/>
            </a:xfrm>
            <a:custGeom>
              <a:avLst/>
              <a:gdLst>
                <a:gd name="T0" fmla="*/ 8 w 15"/>
                <a:gd name="T1" fmla="*/ 0 h 19"/>
                <a:gd name="T2" fmla="*/ 0 w 15"/>
                <a:gd name="T3" fmla="*/ 10 h 19"/>
                <a:gd name="T4" fmla="*/ 8 w 15"/>
                <a:gd name="T5" fmla="*/ 19 h 19"/>
                <a:gd name="T6" fmla="*/ 15 w 15"/>
                <a:gd name="T7" fmla="*/ 10 h 19"/>
                <a:gd name="T8" fmla="*/ 8 w 1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9">
                  <a:moveTo>
                    <a:pt x="8" y="0"/>
                  </a:moveTo>
                  <a:cubicBezTo>
                    <a:pt x="7" y="8"/>
                    <a:pt x="0" y="10"/>
                    <a:pt x="0" y="10"/>
                  </a:cubicBezTo>
                  <a:cubicBezTo>
                    <a:pt x="0" y="10"/>
                    <a:pt x="7" y="11"/>
                    <a:pt x="8" y="19"/>
                  </a:cubicBezTo>
                  <a:cubicBezTo>
                    <a:pt x="9" y="11"/>
                    <a:pt x="15" y="10"/>
                    <a:pt x="15" y="10"/>
                  </a:cubicBezTo>
                  <a:cubicBezTo>
                    <a:pt x="15" y="10"/>
                    <a:pt x="9" y="8"/>
                    <a:pt x="8" y="0"/>
                  </a:cubicBezTo>
                  <a:close/>
                </a:path>
              </a:pathLst>
            </a:custGeom>
            <a:solidFill>
              <a:srgbClr val="A3B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427"/>
            <p:cNvSpPr>
              <a:spLocks/>
            </p:cNvSpPr>
            <p:nvPr/>
          </p:nvSpPr>
          <p:spPr bwMode="auto">
            <a:xfrm>
              <a:off x="8578850" y="3965575"/>
              <a:ext cx="106363" cy="136525"/>
            </a:xfrm>
            <a:custGeom>
              <a:avLst/>
              <a:gdLst>
                <a:gd name="T0" fmla="*/ 8 w 15"/>
                <a:gd name="T1" fmla="*/ 0 h 19"/>
                <a:gd name="T2" fmla="*/ 0 w 15"/>
                <a:gd name="T3" fmla="*/ 10 h 19"/>
                <a:gd name="T4" fmla="*/ 8 w 15"/>
                <a:gd name="T5" fmla="*/ 19 h 19"/>
                <a:gd name="T6" fmla="*/ 15 w 15"/>
                <a:gd name="T7" fmla="*/ 10 h 19"/>
                <a:gd name="T8" fmla="*/ 8 w 1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9">
                  <a:moveTo>
                    <a:pt x="8" y="0"/>
                  </a:moveTo>
                  <a:cubicBezTo>
                    <a:pt x="7" y="8"/>
                    <a:pt x="0" y="10"/>
                    <a:pt x="0" y="10"/>
                  </a:cubicBezTo>
                  <a:cubicBezTo>
                    <a:pt x="0" y="10"/>
                    <a:pt x="7" y="11"/>
                    <a:pt x="8" y="19"/>
                  </a:cubicBezTo>
                  <a:cubicBezTo>
                    <a:pt x="9" y="11"/>
                    <a:pt x="15" y="10"/>
                    <a:pt x="15" y="10"/>
                  </a:cubicBezTo>
                  <a:cubicBezTo>
                    <a:pt x="15" y="10"/>
                    <a:pt x="9" y="8"/>
                    <a:pt x="8" y="0"/>
                  </a:cubicBezTo>
                  <a:close/>
                </a:path>
              </a:pathLst>
            </a:custGeom>
            <a:solidFill>
              <a:srgbClr val="A3B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428"/>
            <p:cNvSpPr>
              <a:spLocks/>
            </p:cNvSpPr>
            <p:nvPr/>
          </p:nvSpPr>
          <p:spPr bwMode="auto">
            <a:xfrm>
              <a:off x="7500938" y="4533900"/>
              <a:ext cx="107950" cy="138112"/>
            </a:xfrm>
            <a:custGeom>
              <a:avLst/>
              <a:gdLst>
                <a:gd name="T0" fmla="*/ 8 w 15"/>
                <a:gd name="T1" fmla="*/ 0 h 19"/>
                <a:gd name="T2" fmla="*/ 0 w 15"/>
                <a:gd name="T3" fmla="*/ 9 h 19"/>
                <a:gd name="T4" fmla="*/ 8 w 15"/>
                <a:gd name="T5" fmla="*/ 19 h 19"/>
                <a:gd name="T6" fmla="*/ 15 w 15"/>
                <a:gd name="T7" fmla="*/ 9 h 19"/>
                <a:gd name="T8" fmla="*/ 8 w 1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9">
                  <a:moveTo>
                    <a:pt x="8" y="0"/>
                  </a:moveTo>
                  <a:cubicBezTo>
                    <a:pt x="7" y="8"/>
                    <a:pt x="0" y="9"/>
                    <a:pt x="0" y="9"/>
                  </a:cubicBezTo>
                  <a:cubicBezTo>
                    <a:pt x="0" y="9"/>
                    <a:pt x="7" y="11"/>
                    <a:pt x="8" y="19"/>
                  </a:cubicBezTo>
                  <a:cubicBezTo>
                    <a:pt x="9" y="11"/>
                    <a:pt x="15" y="9"/>
                    <a:pt x="15" y="9"/>
                  </a:cubicBezTo>
                  <a:cubicBezTo>
                    <a:pt x="15" y="9"/>
                    <a:pt x="9" y="8"/>
                    <a:pt x="8" y="0"/>
                  </a:cubicBezTo>
                  <a:close/>
                </a:path>
              </a:pathLst>
            </a:custGeom>
            <a:solidFill>
              <a:srgbClr val="A3B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356909"/>
            <a:ext cx="12192000" cy="2696066"/>
          </a:xfrm>
          <a:prstGeom prst="rect">
            <a:avLst/>
          </a:prstGeom>
          <a:solidFill>
            <a:srgbClr val="FFBF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357181" y="963412"/>
            <a:ext cx="1275847" cy="1173780"/>
            <a:chOff x="5458782" y="1249307"/>
            <a:chExt cx="806840" cy="742293"/>
          </a:xfrm>
        </p:grpSpPr>
        <p:sp>
          <p:nvSpPr>
            <p:cNvPr id="10" name="Freeform 120"/>
            <p:cNvSpPr>
              <a:spLocks/>
            </p:cNvSpPr>
            <p:nvPr userDrawn="1"/>
          </p:nvSpPr>
          <p:spPr bwMode="auto">
            <a:xfrm>
              <a:off x="5535742" y="1712309"/>
              <a:ext cx="285497" cy="237087"/>
            </a:xfrm>
            <a:custGeom>
              <a:avLst/>
              <a:gdLst>
                <a:gd name="T0" fmla="*/ 104 w 107"/>
                <a:gd name="T1" fmla="*/ 0 h 89"/>
                <a:gd name="T2" fmla="*/ 53 w 107"/>
                <a:gd name="T3" fmla="*/ 34 h 89"/>
                <a:gd name="T4" fmla="*/ 5 w 107"/>
                <a:gd name="T5" fmla="*/ 77 h 89"/>
                <a:gd name="T6" fmla="*/ 13 w 107"/>
                <a:gd name="T7" fmla="*/ 84 h 89"/>
                <a:gd name="T8" fmla="*/ 58 w 107"/>
                <a:gd name="T9" fmla="*/ 42 h 89"/>
                <a:gd name="T10" fmla="*/ 106 w 107"/>
                <a:gd name="T11" fmla="*/ 2 h 89"/>
                <a:gd name="T12" fmla="*/ 104 w 107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9">
                  <a:moveTo>
                    <a:pt x="104" y="0"/>
                  </a:moveTo>
                  <a:cubicBezTo>
                    <a:pt x="86" y="9"/>
                    <a:pt x="69" y="22"/>
                    <a:pt x="53" y="34"/>
                  </a:cubicBezTo>
                  <a:cubicBezTo>
                    <a:pt x="36" y="48"/>
                    <a:pt x="20" y="62"/>
                    <a:pt x="5" y="77"/>
                  </a:cubicBezTo>
                  <a:cubicBezTo>
                    <a:pt x="0" y="82"/>
                    <a:pt x="8" y="89"/>
                    <a:pt x="13" y="84"/>
                  </a:cubicBezTo>
                  <a:cubicBezTo>
                    <a:pt x="27" y="70"/>
                    <a:pt x="42" y="55"/>
                    <a:pt x="58" y="42"/>
                  </a:cubicBezTo>
                  <a:cubicBezTo>
                    <a:pt x="73" y="28"/>
                    <a:pt x="90" y="16"/>
                    <a:pt x="106" y="2"/>
                  </a:cubicBezTo>
                  <a:cubicBezTo>
                    <a:pt x="107" y="1"/>
                    <a:pt x="105" y="0"/>
                    <a:pt x="104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1"/>
            <p:cNvSpPr>
              <a:spLocks/>
            </p:cNvSpPr>
            <p:nvPr userDrawn="1"/>
          </p:nvSpPr>
          <p:spPr bwMode="auto">
            <a:xfrm>
              <a:off x="5941645" y="1382125"/>
              <a:ext cx="323977" cy="263154"/>
            </a:xfrm>
            <a:custGeom>
              <a:avLst/>
              <a:gdLst>
                <a:gd name="T0" fmla="*/ 119 w 122"/>
                <a:gd name="T1" fmla="*/ 0 h 99"/>
                <a:gd name="T2" fmla="*/ 85 w 122"/>
                <a:gd name="T3" fmla="*/ 14 h 99"/>
                <a:gd name="T4" fmla="*/ 52 w 122"/>
                <a:gd name="T5" fmla="*/ 37 h 99"/>
                <a:gd name="T6" fmla="*/ 0 w 122"/>
                <a:gd name="T7" fmla="*/ 97 h 99"/>
                <a:gd name="T8" fmla="*/ 2 w 122"/>
                <a:gd name="T9" fmla="*/ 98 h 99"/>
                <a:gd name="T10" fmla="*/ 58 w 122"/>
                <a:gd name="T11" fmla="*/ 46 h 99"/>
                <a:gd name="T12" fmla="*/ 90 w 122"/>
                <a:gd name="T13" fmla="*/ 24 h 99"/>
                <a:gd name="T14" fmla="*/ 121 w 122"/>
                <a:gd name="T15" fmla="*/ 4 h 99"/>
                <a:gd name="T16" fmla="*/ 119 w 122"/>
                <a:gd name="T1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99">
                  <a:moveTo>
                    <a:pt x="119" y="0"/>
                  </a:moveTo>
                  <a:cubicBezTo>
                    <a:pt x="107" y="0"/>
                    <a:pt x="95" y="8"/>
                    <a:pt x="85" y="14"/>
                  </a:cubicBezTo>
                  <a:cubicBezTo>
                    <a:pt x="73" y="21"/>
                    <a:pt x="63" y="29"/>
                    <a:pt x="52" y="37"/>
                  </a:cubicBezTo>
                  <a:cubicBezTo>
                    <a:pt x="31" y="54"/>
                    <a:pt x="15" y="75"/>
                    <a:pt x="0" y="97"/>
                  </a:cubicBezTo>
                  <a:cubicBezTo>
                    <a:pt x="0" y="98"/>
                    <a:pt x="1" y="99"/>
                    <a:pt x="2" y="98"/>
                  </a:cubicBezTo>
                  <a:cubicBezTo>
                    <a:pt x="18" y="79"/>
                    <a:pt x="38" y="62"/>
                    <a:pt x="58" y="46"/>
                  </a:cubicBezTo>
                  <a:cubicBezTo>
                    <a:pt x="68" y="38"/>
                    <a:pt x="79" y="30"/>
                    <a:pt x="90" y="24"/>
                  </a:cubicBezTo>
                  <a:cubicBezTo>
                    <a:pt x="101" y="17"/>
                    <a:pt x="113" y="13"/>
                    <a:pt x="121" y="4"/>
                  </a:cubicBezTo>
                  <a:cubicBezTo>
                    <a:pt x="122" y="2"/>
                    <a:pt x="121" y="0"/>
                    <a:pt x="119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2"/>
            <p:cNvSpPr>
              <a:spLocks/>
            </p:cNvSpPr>
            <p:nvPr userDrawn="1"/>
          </p:nvSpPr>
          <p:spPr bwMode="auto">
            <a:xfrm>
              <a:off x="5613944" y="1312613"/>
              <a:ext cx="247017" cy="330183"/>
            </a:xfrm>
            <a:custGeom>
              <a:avLst/>
              <a:gdLst>
                <a:gd name="T0" fmla="*/ 92 w 93"/>
                <a:gd name="T1" fmla="*/ 123 h 124"/>
                <a:gd name="T2" fmla="*/ 57 w 93"/>
                <a:gd name="T3" fmla="*/ 61 h 124"/>
                <a:gd name="T4" fmla="*/ 36 w 93"/>
                <a:gd name="T5" fmla="*/ 32 h 124"/>
                <a:gd name="T6" fmla="*/ 12 w 93"/>
                <a:gd name="T7" fmla="*/ 5 h 124"/>
                <a:gd name="T8" fmla="*/ 5 w 93"/>
                <a:gd name="T9" fmla="*/ 12 h 124"/>
                <a:gd name="T10" fmla="*/ 30 w 93"/>
                <a:gd name="T11" fmla="*/ 37 h 124"/>
                <a:gd name="T12" fmla="*/ 53 w 93"/>
                <a:gd name="T13" fmla="*/ 65 h 124"/>
                <a:gd name="T14" fmla="*/ 91 w 93"/>
                <a:gd name="T15" fmla="*/ 123 h 124"/>
                <a:gd name="T16" fmla="*/ 92 w 93"/>
                <a:gd name="T17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4">
                  <a:moveTo>
                    <a:pt x="92" y="123"/>
                  </a:moveTo>
                  <a:cubicBezTo>
                    <a:pt x="83" y="101"/>
                    <a:pt x="71" y="80"/>
                    <a:pt x="57" y="61"/>
                  </a:cubicBezTo>
                  <a:cubicBezTo>
                    <a:pt x="50" y="51"/>
                    <a:pt x="43" y="42"/>
                    <a:pt x="36" y="32"/>
                  </a:cubicBezTo>
                  <a:cubicBezTo>
                    <a:pt x="29" y="23"/>
                    <a:pt x="22" y="12"/>
                    <a:pt x="12" y="5"/>
                  </a:cubicBezTo>
                  <a:cubicBezTo>
                    <a:pt x="7" y="0"/>
                    <a:pt x="0" y="7"/>
                    <a:pt x="5" y="12"/>
                  </a:cubicBezTo>
                  <a:cubicBezTo>
                    <a:pt x="12" y="22"/>
                    <a:pt x="22" y="29"/>
                    <a:pt x="30" y="37"/>
                  </a:cubicBezTo>
                  <a:cubicBezTo>
                    <a:pt x="38" y="46"/>
                    <a:pt x="46" y="55"/>
                    <a:pt x="53" y="65"/>
                  </a:cubicBezTo>
                  <a:cubicBezTo>
                    <a:pt x="67" y="83"/>
                    <a:pt x="79" y="103"/>
                    <a:pt x="91" y="123"/>
                  </a:cubicBezTo>
                  <a:cubicBezTo>
                    <a:pt x="92" y="124"/>
                    <a:pt x="93" y="123"/>
                    <a:pt x="92" y="123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3"/>
            <p:cNvSpPr>
              <a:spLocks/>
            </p:cNvSpPr>
            <p:nvPr userDrawn="1"/>
          </p:nvSpPr>
          <p:spPr bwMode="auto">
            <a:xfrm>
              <a:off x="5909371" y="1698655"/>
              <a:ext cx="146472" cy="292945"/>
            </a:xfrm>
            <a:custGeom>
              <a:avLst/>
              <a:gdLst>
                <a:gd name="T0" fmla="*/ 37 w 55"/>
                <a:gd name="T1" fmla="*/ 52 h 110"/>
                <a:gd name="T2" fmla="*/ 2 w 55"/>
                <a:gd name="T3" fmla="*/ 1 h 110"/>
                <a:gd name="T4" fmla="*/ 0 w 55"/>
                <a:gd name="T5" fmla="*/ 2 h 110"/>
                <a:gd name="T6" fmla="*/ 25 w 55"/>
                <a:gd name="T7" fmla="*/ 55 h 110"/>
                <a:gd name="T8" fmla="*/ 36 w 55"/>
                <a:gd name="T9" fmla="*/ 82 h 110"/>
                <a:gd name="T10" fmla="*/ 45 w 55"/>
                <a:gd name="T11" fmla="*/ 107 h 110"/>
                <a:gd name="T12" fmla="*/ 52 w 55"/>
                <a:gd name="T13" fmla="*/ 106 h 110"/>
                <a:gd name="T14" fmla="*/ 37 w 55"/>
                <a:gd name="T15" fmla="*/ 5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10">
                  <a:moveTo>
                    <a:pt x="37" y="52"/>
                  </a:moveTo>
                  <a:cubicBezTo>
                    <a:pt x="27" y="34"/>
                    <a:pt x="13" y="18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9" y="19"/>
                    <a:pt x="17" y="37"/>
                    <a:pt x="25" y="55"/>
                  </a:cubicBezTo>
                  <a:cubicBezTo>
                    <a:pt x="29" y="64"/>
                    <a:pt x="33" y="73"/>
                    <a:pt x="36" y="82"/>
                  </a:cubicBezTo>
                  <a:cubicBezTo>
                    <a:pt x="39" y="91"/>
                    <a:pt x="41" y="99"/>
                    <a:pt x="45" y="107"/>
                  </a:cubicBezTo>
                  <a:cubicBezTo>
                    <a:pt x="47" y="110"/>
                    <a:pt x="51" y="109"/>
                    <a:pt x="52" y="106"/>
                  </a:cubicBezTo>
                  <a:cubicBezTo>
                    <a:pt x="55" y="88"/>
                    <a:pt x="46" y="68"/>
                    <a:pt x="37" y="52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4"/>
            <p:cNvSpPr>
              <a:spLocks/>
            </p:cNvSpPr>
            <p:nvPr userDrawn="1"/>
          </p:nvSpPr>
          <p:spPr bwMode="auto">
            <a:xfrm>
              <a:off x="5458782" y="1642796"/>
              <a:ext cx="330183" cy="80684"/>
            </a:xfrm>
            <a:custGeom>
              <a:avLst/>
              <a:gdLst>
                <a:gd name="T0" fmla="*/ 123 w 124"/>
                <a:gd name="T1" fmla="*/ 8 h 30"/>
                <a:gd name="T2" fmla="*/ 60 w 124"/>
                <a:gd name="T3" fmla="*/ 3 h 30"/>
                <a:gd name="T4" fmla="*/ 28 w 124"/>
                <a:gd name="T5" fmla="*/ 9 h 30"/>
                <a:gd name="T6" fmla="*/ 1 w 124"/>
                <a:gd name="T7" fmla="*/ 24 h 30"/>
                <a:gd name="T8" fmla="*/ 4 w 124"/>
                <a:gd name="T9" fmla="*/ 29 h 30"/>
                <a:gd name="T10" fmla="*/ 16 w 124"/>
                <a:gd name="T11" fmla="*/ 26 h 30"/>
                <a:gd name="T12" fmla="*/ 31 w 124"/>
                <a:gd name="T13" fmla="*/ 19 h 30"/>
                <a:gd name="T14" fmla="*/ 61 w 124"/>
                <a:gd name="T15" fmla="*/ 10 h 30"/>
                <a:gd name="T16" fmla="*/ 123 w 124"/>
                <a:gd name="T17" fmla="*/ 9 h 30"/>
                <a:gd name="T18" fmla="*/ 123 w 124"/>
                <a:gd name="T1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30">
                  <a:moveTo>
                    <a:pt x="123" y="8"/>
                  </a:moveTo>
                  <a:cubicBezTo>
                    <a:pt x="103" y="1"/>
                    <a:pt x="81" y="0"/>
                    <a:pt x="60" y="3"/>
                  </a:cubicBezTo>
                  <a:cubicBezTo>
                    <a:pt x="49" y="5"/>
                    <a:pt x="39" y="6"/>
                    <a:pt x="28" y="9"/>
                  </a:cubicBezTo>
                  <a:cubicBezTo>
                    <a:pt x="20" y="12"/>
                    <a:pt x="5" y="16"/>
                    <a:pt x="1" y="24"/>
                  </a:cubicBezTo>
                  <a:cubicBezTo>
                    <a:pt x="0" y="26"/>
                    <a:pt x="1" y="29"/>
                    <a:pt x="4" y="29"/>
                  </a:cubicBezTo>
                  <a:cubicBezTo>
                    <a:pt x="9" y="30"/>
                    <a:pt x="12" y="27"/>
                    <a:pt x="16" y="26"/>
                  </a:cubicBezTo>
                  <a:cubicBezTo>
                    <a:pt x="21" y="23"/>
                    <a:pt x="26" y="21"/>
                    <a:pt x="31" y="19"/>
                  </a:cubicBezTo>
                  <a:cubicBezTo>
                    <a:pt x="40" y="16"/>
                    <a:pt x="50" y="12"/>
                    <a:pt x="61" y="10"/>
                  </a:cubicBezTo>
                  <a:cubicBezTo>
                    <a:pt x="81" y="7"/>
                    <a:pt x="102" y="8"/>
                    <a:pt x="123" y="9"/>
                  </a:cubicBezTo>
                  <a:cubicBezTo>
                    <a:pt x="124" y="9"/>
                    <a:pt x="124" y="8"/>
                    <a:pt x="123" y="8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5"/>
            <p:cNvSpPr>
              <a:spLocks/>
            </p:cNvSpPr>
            <p:nvPr userDrawn="1"/>
          </p:nvSpPr>
          <p:spPr bwMode="auto">
            <a:xfrm>
              <a:off x="5988814" y="1680035"/>
              <a:ext cx="264395" cy="139025"/>
            </a:xfrm>
            <a:custGeom>
              <a:avLst/>
              <a:gdLst>
                <a:gd name="T0" fmla="*/ 98 w 99"/>
                <a:gd name="T1" fmla="*/ 46 h 52"/>
                <a:gd name="T2" fmla="*/ 82 w 99"/>
                <a:gd name="T3" fmla="*/ 28 h 52"/>
                <a:gd name="T4" fmla="*/ 58 w 99"/>
                <a:gd name="T5" fmla="*/ 13 h 52"/>
                <a:gd name="T6" fmla="*/ 2 w 99"/>
                <a:gd name="T7" fmla="*/ 2 h 52"/>
                <a:gd name="T8" fmla="*/ 2 w 99"/>
                <a:gd name="T9" fmla="*/ 3 h 52"/>
                <a:gd name="T10" fmla="*/ 55 w 99"/>
                <a:gd name="T11" fmla="*/ 21 h 52"/>
                <a:gd name="T12" fmla="*/ 74 w 99"/>
                <a:gd name="T13" fmla="*/ 34 h 52"/>
                <a:gd name="T14" fmla="*/ 92 w 99"/>
                <a:gd name="T15" fmla="*/ 50 h 52"/>
                <a:gd name="T16" fmla="*/ 98 w 99"/>
                <a:gd name="T17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2">
                  <a:moveTo>
                    <a:pt x="98" y="46"/>
                  </a:moveTo>
                  <a:cubicBezTo>
                    <a:pt x="95" y="39"/>
                    <a:pt x="88" y="33"/>
                    <a:pt x="82" y="28"/>
                  </a:cubicBezTo>
                  <a:cubicBezTo>
                    <a:pt x="74" y="23"/>
                    <a:pt x="66" y="18"/>
                    <a:pt x="58" y="13"/>
                  </a:cubicBezTo>
                  <a:cubicBezTo>
                    <a:pt x="40" y="4"/>
                    <a:pt x="21" y="0"/>
                    <a:pt x="2" y="2"/>
                  </a:cubicBezTo>
                  <a:cubicBezTo>
                    <a:pt x="0" y="2"/>
                    <a:pt x="0" y="3"/>
                    <a:pt x="2" y="3"/>
                  </a:cubicBezTo>
                  <a:cubicBezTo>
                    <a:pt x="21" y="6"/>
                    <a:pt x="38" y="11"/>
                    <a:pt x="55" y="21"/>
                  </a:cubicBezTo>
                  <a:cubicBezTo>
                    <a:pt x="61" y="25"/>
                    <a:pt x="68" y="30"/>
                    <a:pt x="74" y="34"/>
                  </a:cubicBezTo>
                  <a:cubicBezTo>
                    <a:pt x="81" y="39"/>
                    <a:pt x="86" y="46"/>
                    <a:pt x="92" y="50"/>
                  </a:cubicBezTo>
                  <a:cubicBezTo>
                    <a:pt x="95" y="52"/>
                    <a:pt x="99" y="49"/>
                    <a:pt x="98" y="46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6"/>
            <p:cNvSpPr>
              <a:spLocks/>
            </p:cNvSpPr>
            <p:nvPr userDrawn="1"/>
          </p:nvSpPr>
          <p:spPr bwMode="auto">
            <a:xfrm>
              <a:off x="5884546" y="1249307"/>
              <a:ext cx="80684" cy="346321"/>
            </a:xfrm>
            <a:custGeom>
              <a:avLst/>
              <a:gdLst>
                <a:gd name="T0" fmla="*/ 24 w 30"/>
                <a:gd name="T1" fmla="*/ 2 h 130"/>
                <a:gd name="T2" fmla="*/ 13 w 30"/>
                <a:gd name="T3" fmla="*/ 32 h 130"/>
                <a:gd name="T4" fmla="*/ 6 w 30"/>
                <a:gd name="T5" fmla="*/ 65 h 130"/>
                <a:gd name="T6" fmla="*/ 3 w 30"/>
                <a:gd name="T7" fmla="*/ 97 h 130"/>
                <a:gd name="T8" fmla="*/ 2 w 30"/>
                <a:gd name="T9" fmla="*/ 129 h 130"/>
                <a:gd name="T10" fmla="*/ 4 w 30"/>
                <a:gd name="T11" fmla="*/ 129 h 130"/>
                <a:gd name="T12" fmla="*/ 7 w 30"/>
                <a:gd name="T13" fmla="*/ 98 h 130"/>
                <a:gd name="T14" fmla="*/ 13 w 30"/>
                <a:gd name="T15" fmla="*/ 65 h 130"/>
                <a:gd name="T16" fmla="*/ 22 w 30"/>
                <a:gd name="T17" fmla="*/ 34 h 130"/>
                <a:gd name="T18" fmla="*/ 30 w 30"/>
                <a:gd name="T19" fmla="*/ 4 h 130"/>
                <a:gd name="T20" fmla="*/ 24 w 30"/>
                <a:gd name="T21" fmla="*/ 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30">
                  <a:moveTo>
                    <a:pt x="24" y="2"/>
                  </a:moveTo>
                  <a:cubicBezTo>
                    <a:pt x="17" y="11"/>
                    <a:pt x="15" y="22"/>
                    <a:pt x="13" y="32"/>
                  </a:cubicBezTo>
                  <a:cubicBezTo>
                    <a:pt x="10" y="43"/>
                    <a:pt x="8" y="54"/>
                    <a:pt x="6" y="65"/>
                  </a:cubicBezTo>
                  <a:cubicBezTo>
                    <a:pt x="5" y="75"/>
                    <a:pt x="4" y="86"/>
                    <a:pt x="3" y="97"/>
                  </a:cubicBezTo>
                  <a:cubicBezTo>
                    <a:pt x="2" y="107"/>
                    <a:pt x="0" y="118"/>
                    <a:pt x="2" y="129"/>
                  </a:cubicBezTo>
                  <a:cubicBezTo>
                    <a:pt x="2" y="130"/>
                    <a:pt x="3" y="130"/>
                    <a:pt x="4" y="129"/>
                  </a:cubicBezTo>
                  <a:cubicBezTo>
                    <a:pt x="6" y="119"/>
                    <a:pt x="6" y="108"/>
                    <a:pt x="7" y="98"/>
                  </a:cubicBezTo>
                  <a:cubicBezTo>
                    <a:pt x="8" y="87"/>
                    <a:pt x="10" y="76"/>
                    <a:pt x="13" y="65"/>
                  </a:cubicBezTo>
                  <a:cubicBezTo>
                    <a:pt x="16" y="55"/>
                    <a:pt x="18" y="44"/>
                    <a:pt x="22" y="34"/>
                  </a:cubicBezTo>
                  <a:cubicBezTo>
                    <a:pt x="25" y="24"/>
                    <a:pt x="29" y="14"/>
                    <a:pt x="30" y="4"/>
                  </a:cubicBezTo>
                  <a:cubicBezTo>
                    <a:pt x="30" y="0"/>
                    <a:pt x="25" y="0"/>
                    <a:pt x="24" y="2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7"/>
            <p:cNvSpPr>
              <a:spLocks/>
            </p:cNvSpPr>
            <p:nvPr userDrawn="1"/>
          </p:nvSpPr>
          <p:spPr bwMode="auto">
            <a:xfrm>
              <a:off x="5651183" y="1517427"/>
              <a:ext cx="148955" cy="101786"/>
            </a:xfrm>
            <a:custGeom>
              <a:avLst/>
              <a:gdLst>
                <a:gd name="T0" fmla="*/ 56 w 56"/>
                <a:gd name="T1" fmla="*/ 37 h 38"/>
                <a:gd name="T2" fmla="*/ 3 w 56"/>
                <a:gd name="T3" fmla="*/ 11 h 38"/>
                <a:gd name="T4" fmla="*/ 5 w 56"/>
                <a:gd name="T5" fmla="*/ 19 h 38"/>
                <a:gd name="T6" fmla="*/ 54 w 56"/>
                <a:gd name="T7" fmla="*/ 38 h 38"/>
                <a:gd name="T8" fmla="*/ 56 w 56"/>
                <a:gd name="T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8">
                  <a:moveTo>
                    <a:pt x="56" y="37"/>
                  </a:moveTo>
                  <a:cubicBezTo>
                    <a:pt x="47" y="21"/>
                    <a:pt x="22" y="0"/>
                    <a:pt x="3" y="11"/>
                  </a:cubicBezTo>
                  <a:cubicBezTo>
                    <a:pt x="0" y="13"/>
                    <a:pt x="1" y="20"/>
                    <a:pt x="5" y="19"/>
                  </a:cubicBezTo>
                  <a:cubicBezTo>
                    <a:pt x="23" y="17"/>
                    <a:pt x="41" y="27"/>
                    <a:pt x="54" y="38"/>
                  </a:cubicBezTo>
                  <a:cubicBezTo>
                    <a:pt x="55" y="38"/>
                    <a:pt x="56" y="38"/>
                    <a:pt x="56" y="37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8"/>
            <p:cNvSpPr>
              <a:spLocks/>
            </p:cNvSpPr>
            <p:nvPr userDrawn="1"/>
          </p:nvSpPr>
          <p:spPr bwMode="auto">
            <a:xfrm>
              <a:off x="5823722" y="1686242"/>
              <a:ext cx="50893" cy="292945"/>
            </a:xfrm>
            <a:custGeom>
              <a:avLst/>
              <a:gdLst>
                <a:gd name="T0" fmla="*/ 19 w 19"/>
                <a:gd name="T1" fmla="*/ 3 h 110"/>
                <a:gd name="T2" fmla="*/ 16 w 19"/>
                <a:gd name="T3" fmla="*/ 2 h 110"/>
                <a:gd name="T4" fmla="*/ 2 w 19"/>
                <a:gd name="T5" fmla="*/ 51 h 110"/>
                <a:gd name="T6" fmla="*/ 2 w 19"/>
                <a:gd name="T7" fmla="*/ 103 h 110"/>
                <a:gd name="T8" fmla="*/ 12 w 19"/>
                <a:gd name="T9" fmla="*/ 103 h 110"/>
                <a:gd name="T10" fmla="*/ 10 w 19"/>
                <a:gd name="T11" fmla="*/ 53 h 110"/>
                <a:gd name="T12" fmla="*/ 19 w 19"/>
                <a:gd name="T13" fmla="*/ 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0">
                  <a:moveTo>
                    <a:pt x="19" y="3"/>
                  </a:moveTo>
                  <a:cubicBezTo>
                    <a:pt x="19" y="1"/>
                    <a:pt x="17" y="0"/>
                    <a:pt x="16" y="2"/>
                  </a:cubicBezTo>
                  <a:cubicBezTo>
                    <a:pt x="8" y="17"/>
                    <a:pt x="5" y="34"/>
                    <a:pt x="2" y="51"/>
                  </a:cubicBezTo>
                  <a:cubicBezTo>
                    <a:pt x="0" y="69"/>
                    <a:pt x="0" y="86"/>
                    <a:pt x="2" y="103"/>
                  </a:cubicBezTo>
                  <a:cubicBezTo>
                    <a:pt x="2" y="110"/>
                    <a:pt x="11" y="110"/>
                    <a:pt x="12" y="103"/>
                  </a:cubicBezTo>
                  <a:cubicBezTo>
                    <a:pt x="14" y="87"/>
                    <a:pt x="9" y="70"/>
                    <a:pt x="10" y="53"/>
                  </a:cubicBezTo>
                  <a:cubicBezTo>
                    <a:pt x="10" y="36"/>
                    <a:pt x="15" y="20"/>
                    <a:pt x="19" y="3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9"/>
            <p:cNvSpPr>
              <a:spLocks/>
            </p:cNvSpPr>
            <p:nvPr userDrawn="1"/>
          </p:nvSpPr>
          <p:spPr bwMode="auto">
            <a:xfrm>
              <a:off x="5916819" y="1456603"/>
              <a:ext cx="132819" cy="157644"/>
            </a:xfrm>
            <a:custGeom>
              <a:avLst/>
              <a:gdLst>
                <a:gd name="T0" fmla="*/ 47 w 50"/>
                <a:gd name="T1" fmla="*/ 0 h 59"/>
                <a:gd name="T2" fmla="*/ 18 w 50"/>
                <a:gd name="T3" fmla="*/ 22 h 59"/>
                <a:gd name="T4" fmla="*/ 0 w 50"/>
                <a:gd name="T5" fmla="*/ 57 h 59"/>
                <a:gd name="T6" fmla="*/ 2 w 50"/>
                <a:gd name="T7" fmla="*/ 58 h 59"/>
                <a:gd name="T8" fmla="*/ 25 w 50"/>
                <a:gd name="T9" fmla="*/ 28 h 59"/>
                <a:gd name="T10" fmla="*/ 38 w 50"/>
                <a:gd name="T11" fmla="*/ 16 h 59"/>
                <a:gd name="T12" fmla="*/ 49 w 50"/>
                <a:gd name="T13" fmla="*/ 4 h 59"/>
                <a:gd name="T14" fmla="*/ 47 w 50"/>
                <a:gd name="T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9">
                  <a:moveTo>
                    <a:pt x="47" y="0"/>
                  </a:moveTo>
                  <a:cubicBezTo>
                    <a:pt x="35" y="1"/>
                    <a:pt x="24" y="14"/>
                    <a:pt x="18" y="22"/>
                  </a:cubicBezTo>
                  <a:cubicBezTo>
                    <a:pt x="9" y="33"/>
                    <a:pt x="4" y="44"/>
                    <a:pt x="0" y="57"/>
                  </a:cubicBezTo>
                  <a:cubicBezTo>
                    <a:pt x="0" y="58"/>
                    <a:pt x="2" y="59"/>
                    <a:pt x="2" y="58"/>
                  </a:cubicBezTo>
                  <a:cubicBezTo>
                    <a:pt x="9" y="47"/>
                    <a:pt x="17" y="37"/>
                    <a:pt x="25" y="28"/>
                  </a:cubicBezTo>
                  <a:cubicBezTo>
                    <a:pt x="29" y="24"/>
                    <a:pt x="33" y="20"/>
                    <a:pt x="38" y="16"/>
                  </a:cubicBezTo>
                  <a:cubicBezTo>
                    <a:pt x="42" y="12"/>
                    <a:pt x="47" y="9"/>
                    <a:pt x="49" y="4"/>
                  </a:cubicBezTo>
                  <a:cubicBezTo>
                    <a:pt x="50" y="2"/>
                    <a:pt x="49" y="0"/>
                    <a:pt x="47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0"/>
            <p:cNvSpPr>
              <a:spLocks/>
            </p:cNvSpPr>
            <p:nvPr userDrawn="1"/>
          </p:nvSpPr>
          <p:spPr bwMode="auto">
            <a:xfrm>
              <a:off x="5714488" y="1807889"/>
              <a:ext cx="64547" cy="90615"/>
            </a:xfrm>
            <a:custGeom>
              <a:avLst/>
              <a:gdLst>
                <a:gd name="T0" fmla="*/ 23 w 24"/>
                <a:gd name="T1" fmla="*/ 0 h 34"/>
                <a:gd name="T2" fmla="*/ 0 w 24"/>
                <a:gd name="T3" fmla="*/ 29 h 34"/>
                <a:gd name="T4" fmla="*/ 9 w 24"/>
                <a:gd name="T5" fmla="*/ 30 h 34"/>
                <a:gd name="T6" fmla="*/ 15 w 24"/>
                <a:gd name="T7" fmla="*/ 15 h 34"/>
                <a:gd name="T8" fmla="*/ 24 w 24"/>
                <a:gd name="T9" fmla="*/ 1 h 34"/>
                <a:gd name="T10" fmla="*/ 23 w 24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4">
                  <a:moveTo>
                    <a:pt x="23" y="0"/>
                  </a:moveTo>
                  <a:cubicBezTo>
                    <a:pt x="11" y="5"/>
                    <a:pt x="2" y="17"/>
                    <a:pt x="0" y="29"/>
                  </a:cubicBezTo>
                  <a:cubicBezTo>
                    <a:pt x="0" y="34"/>
                    <a:pt x="7" y="34"/>
                    <a:pt x="9" y="30"/>
                  </a:cubicBezTo>
                  <a:cubicBezTo>
                    <a:pt x="11" y="25"/>
                    <a:pt x="13" y="20"/>
                    <a:pt x="15" y="15"/>
                  </a:cubicBezTo>
                  <a:cubicBezTo>
                    <a:pt x="17" y="10"/>
                    <a:pt x="20" y="5"/>
                    <a:pt x="24" y="1"/>
                  </a:cubicBezTo>
                  <a:cubicBezTo>
                    <a:pt x="24" y="0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1"/>
            <p:cNvSpPr>
              <a:spLocks/>
            </p:cNvSpPr>
            <p:nvPr userDrawn="1"/>
          </p:nvSpPr>
          <p:spPr bwMode="auto">
            <a:xfrm>
              <a:off x="5909371" y="1819061"/>
              <a:ext cx="47169" cy="104268"/>
            </a:xfrm>
            <a:custGeom>
              <a:avLst/>
              <a:gdLst>
                <a:gd name="T0" fmla="*/ 4 w 18"/>
                <a:gd name="T1" fmla="*/ 0 h 39"/>
                <a:gd name="T2" fmla="*/ 3 w 18"/>
                <a:gd name="T3" fmla="*/ 1 h 39"/>
                <a:gd name="T4" fmla="*/ 3 w 18"/>
                <a:gd name="T5" fmla="*/ 22 h 39"/>
                <a:gd name="T6" fmla="*/ 5 w 18"/>
                <a:gd name="T7" fmla="*/ 38 h 39"/>
                <a:gd name="T8" fmla="*/ 8 w 18"/>
                <a:gd name="T9" fmla="*/ 38 h 39"/>
                <a:gd name="T10" fmla="*/ 4 w 18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9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8"/>
                    <a:pt x="3" y="15"/>
                    <a:pt x="3" y="22"/>
                  </a:cubicBezTo>
                  <a:cubicBezTo>
                    <a:pt x="2" y="27"/>
                    <a:pt x="0" y="34"/>
                    <a:pt x="5" y="38"/>
                  </a:cubicBezTo>
                  <a:cubicBezTo>
                    <a:pt x="6" y="39"/>
                    <a:pt x="7" y="39"/>
                    <a:pt x="8" y="38"/>
                  </a:cubicBezTo>
                  <a:cubicBezTo>
                    <a:pt x="18" y="32"/>
                    <a:pt x="8" y="8"/>
                    <a:pt x="4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2"/>
            <p:cNvSpPr>
              <a:spLocks/>
            </p:cNvSpPr>
            <p:nvPr userDrawn="1"/>
          </p:nvSpPr>
          <p:spPr bwMode="auto">
            <a:xfrm>
              <a:off x="5589118" y="1698655"/>
              <a:ext cx="152679" cy="85649"/>
            </a:xfrm>
            <a:custGeom>
              <a:avLst/>
              <a:gdLst>
                <a:gd name="T0" fmla="*/ 56 w 57"/>
                <a:gd name="T1" fmla="*/ 0 h 32"/>
                <a:gd name="T2" fmla="*/ 27 w 57"/>
                <a:gd name="T3" fmla="*/ 6 h 32"/>
                <a:gd name="T4" fmla="*/ 4 w 57"/>
                <a:gd name="T5" fmla="*/ 21 h 32"/>
                <a:gd name="T6" fmla="*/ 10 w 57"/>
                <a:gd name="T7" fmla="*/ 27 h 32"/>
                <a:gd name="T8" fmla="*/ 32 w 57"/>
                <a:gd name="T9" fmla="*/ 12 h 32"/>
                <a:gd name="T10" fmla="*/ 56 w 57"/>
                <a:gd name="T11" fmla="*/ 2 h 32"/>
                <a:gd name="T12" fmla="*/ 56 w 57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2">
                  <a:moveTo>
                    <a:pt x="56" y="0"/>
                  </a:moveTo>
                  <a:cubicBezTo>
                    <a:pt x="46" y="0"/>
                    <a:pt x="36" y="3"/>
                    <a:pt x="27" y="6"/>
                  </a:cubicBezTo>
                  <a:cubicBezTo>
                    <a:pt x="18" y="9"/>
                    <a:pt x="10" y="14"/>
                    <a:pt x="4" y="21"/>
                  </a:cubicBezTo>
                  <a:cubicBezTo>
                    <a:pt x="0" y="25"/>
                    <a:pt x="6" y="32"/>
                    <a:pt x="10" y="27"/>
                  </a:cubicBezTo>
                  <a:cubicBezTo>
                    <a:pt x="16" y="21"/>
                    <a:pt x="24" y="16"/>
                    <a:pt x="32" y="12"/>
                  </a:cubicBezTo>
                  <a:cubicBezTo>
                    <a:pt x="40" y="8"/>
                    <a:pt x="48" y="6"/>
                    <a:pt x="56" y="2"/>
                  </a:cubicBezTo>
                  <a:cubicBezTo>
                    <a:pt x="57" y="2"/>
                    <a:pt x="57" y="0"/>
                    <a:pt x="56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3"/>
            <p:cNvSpPr>
              <a:spLocks/>
            </p:cNvSpPr>
            <p:nvPr userDrawn="1"/>
          </p:nvSpPr>
          <p:spPr bwMode="auto">
            <a:xfrm>
              <a:off x="5983849" y="1725963"/>
              <a:ext cx="100545" cy="111716"/>
            </a:xfrm>
            <a:custGeom>
              <a:avLst/>
              <a:gdLst>
                <a:gd name="T0" fmla="*/ 27 w 38"/>
                <a:gd name="T1" fmla="*/ 17 h 42"/>
                <a:gd name="T2" fmla="*/ 3 w 38"/>
                <a:gd name="T3" fmla="*/ 0 h 42"/>
                <a:gd name="T4" fmla="*/ 1 w 38"/>
                <a:gd name="T5" fmla="*/ 3 h 42"/>
                <a:gd name="T6" fmla="*/ 18 w 38"/>
                <a:gd name="T7" fmla="*/ 23 h 42"/>
                <a:gd name="T8" fmla="*/ 30 w 38"/>
                <a:gd name="T9" fmla="*/ 41 h 42"/>
                <a:gd name="T10" fmla="*/ 35 w 38"/>
                <a:gd name="T11" fmla="*/ 40 h 42"/>
                <a:gd name="T12" fmla="*/ 27 w 38"/>
                <a:gd name="T13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2">
                  <a:moveTo>
                    <a:pt x="27" y="17"/>
                  </a:moveTo>
                  <a:cubicBezTo>
                    <a:pt x="20" y="10"/>
                    <a:pt x="12" y="5"/>
                    <a:pt x="3" y="0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8" y="8"/>
                    <a:pt x="14" y="15"/>
                    <a:pt x="18" y="23"/>
                  </a:cubicBezTo>
                  <a:cubicBezTo>
                    <a:pt x="21" y="28"/>
                    <a:pt x="24" y="38"/>
                    <a:pt x="30" y="41"/>
                  </a:cubicBezTo>
                  <a:cubicBezTo>
                    <a:pt x="32" y="42"/>
                    <a:pt x="34" y="42"/>
                    <a:pt x="35" y="40"/>
                  </a:cubicBezTo>
                  <a:cubicBezTo>
                    <a:pt x="38" y="32"/>
                    <a:pt x="32" y="23"/>
                    <a:pt x="27" y="17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4"/>
            <p:cNvSpPr>
              <a:spLocks/>
            </p:cNvSpPr>
            <p:nvPr userDrawn="1"/>
          </p:nvSpPr>
          <p:spPr bwMode="auto">
            <a:xfrm>
              <a:off x="5986331" y="1570802"/>
              <a:ext cx="162610" cy="85649"/>
            </a:xfrm>
            <a:custGeom>
              <a:avLst/>
              <a:gdLst>
                <a:gd name="T0" fmla="*/ 56 w 61"/>
                <a:gd name="T1" fmla="*/ 8 h 32"/>
                <a:gd name="T2" fmla="*/ 28 w 61"/>
                <a:gd name="T3" fmla="*/ 10 h 32"/>
                <a:gd name="T4" fmla="*/ 1 w 61"/>
                <a:gd name="T5" fmla="*/ 29 h 32"/>
                <a:gd name="T6" fmla="*/ 2 w 61"/>
                <a:gd name="T7" fmla="*/ 31 h 32"/>
                <a:gd name="T8" fmla="*/ 37 w 61"/>
                <a:gd name="T9" fmla="*/ 19 h 32"/>
                <a:gd name="T10" fmla="*/ 56 w 61"/>
                <a:gd name="T11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2">
                  <a:moveTo>
                    <a:pt x="56" y="8"/>
                  </a:moveTo>
                  <a:cubicBezTo>
                    <a:pt x="52" y="0"/>
                    <a:pt x="34" y="8"/>
                    <a:pt x="28" y="10"/>
                  </a:cubicBezTo>
                  <a:cubicBezTo>
                    <a:pt x="18" y="14"/>
                    <a:pt x="8" y="20"/>
                    <a:pt x="1" y="29"/>
                  </a:cubicBezTo>
                  <a:cubicBezTo>
                    <a:pt x="0" y="30"/>
                    <a:pt x="1" y="32"/>
                    <a:pt x="2" y="31"/>
                  </a:cubicBezTo>
                  <a:cubicBezTo>
                    <a:pt x="13" y="23"/>
                    <a:pt x="24" y="21"/>
                    <a:pt x="37" y="19"/>
                  </a:cubicBezTo>
                  <a:cubicBezTo>
                    <a:pt x="42" y="18"/>
                    <a:pt x="61" y="17"/>
                    <a:pt x="56" y="8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5"/>
            <p:cNvSpPr>
              <a:spLocks/>
            </p:cNvSpPr>
            <p:nvPr userDrawn="1"/>
          </p:nvSpPr>
          <p:spPr bwMode="auto">
            <a:xfrm>
              <a:off x="5816274" y="1446673"/>
              <a:ext cx="26068" cy="70754"/>
            </a:xfrm>
            <a:custGeom>
              <a:avLst/>
              <a:gdLst>
                <a:gd name="T0" fmla="*/ 0 w 10"/>
                <a:gd name="T1" fmla="*/ 0 h 27"/>
                <a:gd name="T2" fmla="*/ 10 w 10"/>
                <a:gd name="T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7">
                  <a:moveTo>
                    <a:pt x="0" y="0"/>
                  </a:moveTo>
                  <a:cubicBezTo>
                    <a:pt x="5" y="8"/>
                    <a:pt x="8" y="17"/>
                    <a:pt x="10" y="27"/>
                  </a:cubicBezTo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82831" y="1748666"/>
            <a:ext cx="799392" cy="732363"/>
            <a:chOff x="3584431" y="1603075"/>
            <a:chExt cx="799392" cy="732363"/>
          </a:xfrm>
        </p:grpSpPr>
        <p:sp>
          <p:nvSpPr>
            <p:cNvPr id="28" name="Freeform 136"/>
            <p:cNvSpPr>
              <a:spLocks/>
            </p:cNvSpPr>
            <p:nvPr userDrawn="1"/>
          </p:nvSpPr>
          <p:spPr bwMode="auto">
            <a:xfrm>
              <a:off x="3938199" y="1603075"/>
              <a:ext cx="101786" cy="292945"/>
            </a:xfrm>
            <a:custGeom>
              <a:avLst/>
              <a:gdLst>
                <a:gd name="T0" fmla="*/ 24 w 38"/>
                <a:gd name="T1" fmla="*/ 10 h 110"/>
                <a:gd name="T2" fmla="*/ 7 w 38"/>
                <a:gd name="T3" fmla="*/ 23 h 110"/>
                <a:gd name="T4" fmla="*/ 19 w 38"/>
                <a:gd name="T5" fmla="*/ 61 h 110"/>
                <a:gd name="T6" fmla="*/ 29 w 38"/>
                <a:gd name="T7" fmla="*/ 109 h 110"/>
                <a:gd name="T8" fmla="*/ 30 w 38"/>
                <a:gd name="T9" fmla="*/ 109 h 110"/>
                <a:gd name="T10" fmla="*/ 36 w 38"/>
                <a:gd name="T11" fmla="*/ 52 h 110"/>
                <a:gd name="T12" fmla="*/ 24 w 38"/>
                <a:gd name="T13" fmla="*/ 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10">
                  <a:moveTo>
                    <a:pt x="24" y="10"/>
                  </a:moveTo>
                  <a:cubicBezTo>
                    <a:pt x="16" y="0"/>
                    <a:pt x="0" y="12"/>
                    <a:pt x="7" y="23"/>
                  </a:cubicBezTo>
                  <a:cubicBezTo>
                    <a:pt x="14" y="35"/>
                    <a:pt x="16" y="48"/>
                    <a:pt x="19" y="61"/>
                  </a:cubicBezTo>
                  <a:cubicBezTo>
                    <a:pt x="24" y="77"/>
                    <a:pt x="26" y="93"/>
                    <a:pt x="29" y="109"/>
                  </a:cubicBezTo>
                  <a:cubicBezTo>
                    <a:pt x="29" y="110"/>
                    <a:pt x="30" y="110"/>
                    <a:pt x="30" y="109"/>
                  </a:cubicBezTo>
                  <a:cubicBezTo>
                    <a:pt x="32" y="90"/>
                    <a:pt x="34" y="71"/>
                    <a:pt x="36" y="52"/>
                  </a:cubicBezTo>
                  <a:cubicBezTo>
                    <a:pt x="38" y="37"/>
                    <a:pt x="34" y="22"/>
                    <a:pt x="24" y="1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7"/>
            <p:cNvSpPr>
              <a:spLocks/>
            </p:cNvSpPr>
            <p:nvPr userDrawn="1"/>
          </p:nvSpPr>
          <p:spPr bwMode="auto">
            <a:xfrm>
              <a:off x="4015159" y="19729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8"/>
            <p:cNvSpPr>
              <a:spLocks/>
            </p:cNvSpPr>
            <p:nvPr userDrawn="1"/>
          </p:nvSpPr>
          <p:spPr bwMode="auto">
            <a:xfrm>
              <a:off x="3584431" y="1944431"/>
              <a:ext cx="388525" cy="116681"/>
            </a:xfrm>
            <a:custGeom>
              <a:avLst/>
              <a:gdLst>
                <a:gd name="T0" fmla="*/ 144 w 146"/>
                <a:gd name="T1" fmla="*/ 3 h 44"/>
                <a:gd name="T2" fmla="*/ 78 w 146"/>
                <a:gd name="T3" fmla="*/ 6 h 44"/>
                <a:gd name="T4" fmla="*/ 12 w 146"/>
                <a:gd name="T5" fmla="*/ 21 h 44"/>
                <a:gd name="T6" fmla="*/ 17 w 146"/>
                <a:gd name="T7" fmla="*/ 40 h 44"/>
                <a:gd name="T8" fmla="*/ 80 w 146"/>
                <a:gd name="T9" fmla="*/ 18 h 44"/>
                <a:gd name="T10" fmla="*/ 144 w 146"/>
                <a:gd name="T11" fmla="*/ 5 h 44"/>
                <a:gd name="T12" fmla="*/ 144 w 146"/>
                <a:gd name="T13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44">
                  <a:moveTo>
                    <a:pt x="144" y="3"/>
                  </a:moveTo>
                  <a:cubicBezTo>
                    <a:pt x="123" y="0"/>
                    <a:pt x="100" y="4"/>
                    <a:pt x="78" y="6"/>
                  </a:cubicBezTo>
                  <a:cubicBezTo>
                    <a:pt x="56" y="9"/>
                    <a:pt x="33" y="13"/>
                    <a:pt x="12" y="21"/>
                  </a:cubicBezTo>
                  <a:cubicBezTo>
                    <a:pt x="0" y="25"/>
                    <a:pt x="5" y="44"/>
                    <a:pt x="17" y="40"/>
                  </a:cubicBezTo>
                  <a:cubicBezTo>
                    <a:pt x="38" y="32"/>
                    <a:pt x="59" y="24"/>
                    <a:pt x="80" y="18"/>
                  </a:cubicBezTo>
                  <a:cubicBezTo>
                    <a:pt x="101" y="12"/>
                    <a:pt x="123" y="11"/>
                    <a:pt x="144" y="5"/>
                  </a:cubicBezTo>
                  <a:cubicBezTo>
                    <a:pt x="145" y="5"/>
                    <a:pt x="146" y="3"/>
                    <a:pt x="144" y="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9"/>
            <p:cNvSpPr>
              <a:spLocks/>
            </p:cNvSpPr>
            <p:nvPr userDrawn="1"/>
          </p:nvSpPr>
          <p:spPr bwMode="auto">
            <a:xfrm>
              <a:off x="3984127" y="1997806"/>
              <a:ext cx="76960" cy="337632"/>
            </a:xfrm>
            <a:custGeom>
              <a:avLst/>
              <a:gdLst>
                <a:gd name="T0" fmla="*/ 26 w 29"/>
                <a:gd name="T1" fmla="*/ 113 h 127"/>
                <a:gd name="T2" fmla="*/ 9 w 29"/>
                <a:gd name="T3" fmla="*/ 1 h 127"/>
                <a:gd name="T4" fmla="*/ 7 w 29"/>
                <a:gd name="T5" fmla="*/ 1 h 127"/>
                <a:gd name="T6" fmla="*/ 2 w 29"/>
                <a:gd name="T7" fmla="*/ 64 h 127"/>
                <a:gd name="T8" fmla="*/ 11 w 29"/>
                <a:gd name="T9" fmla="*/ 120 h 127"/>
                <a:gd name="T10" fmla="*/ 26 w 29"/>
                <a:gd name="T11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27">
                  <a:moveTo>
                    <a:pt x="26" y="113"/>
                  </a:moveTo>
                  <a:cubicBezTo>
                    <a:pt x="14" y="77"/>
                    <a:pt x="16" y="38"/>
                    <a:pt x="9" y="1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3" y="22"/>
                    <a:pt x="4" y="43"/>
                    <a:pt x="2" y="64"/>
                  </a:cubicBezTo>
                  <a:cubicBezTo>
                    <a:pt x="1" y="83"/>
                    <a:pt x="0" y="104"/>
                    <a:pt x="11" y="120"/>
                  </a:cubicBezTo>
                  <a:cubicBezTo>
                    <a:pt x="16" y="127"/>
                    <a:pt x="29" y="123"/>
                    <a:pt x="26" y="11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0"/>
            <p:cNvSpPr>
              <a:spLocks/>
            </p:cNvSpPr>
            <p:nvPr userDrawn="1"/>
          </p:nvSpPr>
          <p:spPr bwMode="auto">
            <a:xfrm>
              <a:off x="4095843" y="1840162"/>
              <a:ext cx="287980" cy="104268"/>
            </a:xfrm>
            <a:custGeom>
              <a:avLst/>
              <a:gdLst>
                <a:gd name="T0" fmla="*/ 94 w 108"/>
                <a:gd name="T1" fmla="*/ 3 h 39"/>
                <a:gd name="T2" fmla="*/ 51 w 108"/>
                <a:gd name="T3" fmla="*/ 19 h 39"/>
                <a:gd name="T4" fmla="*/ 1 w 108"/>
                <a:gd name="T5" fmla="*/ 35 h 39"/>
                <a:gd name="T6" fmla="*/ 1 w 108"/>
                <a:gd name="T7" fmla="*/ 36 h 39"/>
                <a:gd name="T8" fmla="*/ 53 w 108"/>
                <a:gd name="T9" fmla="*/ 36 h 39"/>
                <a:gd name="T10" fmla="*/ 101 w 108"/>
                <a:gd name="T11" fmla="*/ 19 h 39"/>
                <a:gd name="T12" fmla="*/ 94 w 108"/>
                <a:gd name="T13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39">
                  <a:moveTo>
                    <a:pt x="94" y="3"/>
                  </a:moveTo>
                  <a:cubicBezTo>
                    <a:pt x="80" y="8"/>
                    <a:pt x="66" y="14"/>
                    <a:pt x="51" y="19"/>
                  </a:cubicBezTo>
                  <a:cubicBezTo>
                    <a:pt x="36" y="25"/>
                    <a:pt x="18" y="33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9" y="37"/>
                    <a:pt x="35" y="39"/>
                    <a:pt x="53" y="36"/>
                  </a:cubicBezTo>
                  <a:cubicBezTo>
                    <a:pt x="69" y="34"/>
                    <a:pt x="87" y="28"/>
                    <a:pt x="101" y="19"/>
                  </a:cubicBezTo>
                  <a:cubicBezTo>
                    <a:pt x="108" y="14"/>
                    <a:pt x="104" y="0"/>
                    <a:pt x="94" y="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1"/>
            <p:cNvSpPr>
              <a:spLocks/>
            </p:cNvSpPr>
            <p:nvPr userDrawn="1"/>
          </p:nvSpPr>
          <p:spPr bwMode="auto">
            <a:xfrm>
              <a:off x="3742075" y="1691207"/>
              <a:ext cx="204813" cy="194883"/>
            </a:xfrm>
            <a:custGeom>
              <a:avLst/>
              <a:gdLst>
                <a:gd name="T0" fmla="*/ 55 w 77"/>
                <a:gd name="T1" fmla="*/ 32 h 73"/>
                <a:gd name="T2" fmla="*/ 14 w 77"/>
                <a:gd name="T3" fmla="*/ 4 h 73"/>
                <a:gd name="T4" fmla="*/ 10 w 77"/>
                <a:gd name="T5" fmla="*/ 20 h 73"/>
                <a:gd name="T6" fmla="*/ 49 w 77"/>
                <a:gd name="T7" fmla="*/ 40 h 73"/>
                <a:gd name="T8" fmla="*/ 75 w 77"/>
                <a:gd name="T9" fmla="*/ 73 h 73"/>
                <a:gd name="T10" fmla="*/ 77 w 77"/>
                <a:gd name="T11" fmla="*/ 72 h 73"/>
                <a:gd name="T12" fmla="*/ 55 w 77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3">
                  <a:moveTo>
                    <a:pt x="55" y="32"/>
                  </a:moveTo>
                  <a:cubicBezTo>
                    <a:pt x="44" y="19"/>
                    <a:pt x="30" y="10"/>
                    <a:pt x="14" y="4"/>
                  </a:cubicBezTo>
                  <a:cubicBezTo>
                    <a:pt x="4" y="0"/>
                    <a:pt x="0" y="16"/>
                    <a:pt x="10" y="20"/>
                  </a:cubicBezTo>
                  <a:cubicBezTo>
                    <a:pt x="23" y="24"/>
                    <a:pt x="37" y="31"/>
                    <a:pt x="49" y="40"/>
                  </a:cubicBezTo>
                  <a:cubicBezTo>
                    <a:pt x="61" y="49"/>
                    <a:pt x="65" y="62"/>
                    <a:pt x="75" y="73"/>
                  </a:cubicBezTo>
                  <a:cubicBezTo>
                    <a:pt x="76" y="73"/>
                    <a:pt x="77" y="73"/>
                    <a:pt x="77" y="72"/>
                  </a:cubicBezTo>
                  <a:cubicBezTo>
                    <a:pt x="76" y="57"/>
                    <a:pt x="64" y="43"/>
                    <a:pt x="55" y="3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2"/>
            <p:cNvSpPr>
              <a:spLocks/>
            </p:cNvSpPr>
            <p:nvPr userDrawn="1"/>
          </p:nvSpPr>
          <p:spPr bwMode="auto">
            <a:xfrm>
              <a:off x="3760694" y="1984152"/>
              <a:ext cx="223432" cy="279291"/>
            </a:xfrm>
            <a:custGeom>
              <a:avLst/>
              <a:gdLst>
                <a:gd name="T0" fmla="*/ 82 w 84"/>
                <a:gd name="T1" fmla="*/ 1 h 105"/>
                <a:gd name="T2" fmla="*/ 55 w 84"/>
                <a:gd name="T3" fmla="*/ 19 h 105"/>
                <a:gd name="T4" fmla="*/ 30 w 84"/>
                <a:gd name="T5" fmla="*/ 42 h 105"/>
                <a:gd name="T6" fmla="*/ 0 w 84"/>
                <a:gd name="T7" fmla="*/ 97 h 105"/>
                <a:gd name="T8" fmla="*/ 11 w 84"/>
                <a:gd name="T9" fmla="*/ 101 h 105"/>
                <a:gd name="T10" fmla="*/ 25 w 84"/>
                <a:gd name="T11" fmla="*/ 77 h 105"/>
                <a:gd name="T12" fmla="*/ 42 w 84"/>
                <a:gd name="T13" fmla="*/ 50 h 105"/>
                <a:gd name="T14" fmla="*/ 60 w 84"/>
                <a:gd name="T15" fmla="*/ 24 h 105"/>
                <a:gd name="T16" fmla="*/ 83 w 84"/>
                <a:gd name="T17" fmla="*/ 2 h 105"/>
                <a:gd name="T18" fmla="*/ 82 w 84"/>
                <a:gd name="T19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05">
                  <a:moveTo>
                    <a:pt x="82" y="1"/>
                  </a:moveTo>
                  <a:cubicBezTo>
                    <a:pt x="72" y="6"/>
                    <a:pt x="64" y="12"/>
                    <a:pt x="55" y="19"/>
                  </a:cubicBezTo>
                  <a:cubicBezTo>
                    <a:pt x="47" y="26"/>
                    <a:pt x="38" y="33"/>
                    <a:pt x="30" y="42"/>
                  </a:cubicBezTo>
                  <a:cubicBezTo>
                    <a:pt x="17" y="56"/>
                    <a:pt x="3" y="77"/>
                    <a:pt x="0" y="97"/>
                  </a:cubicBezTo>
                  <a:cubicBezTo>
                    <a:pt x="0" y="102"/>
                    <a:pt x="8" y="105"/>
                    <a:pt x="11" y="101"/>
                  </a:cubicBezTo>
                  <a:cubicBezTo>
                    <a:pt x="17" y="94"/>
                    <a:pt x="20" y="85"/>
                    <a:pt x="25" y="77"/>
                  </a:cubicBezTo>
                  <a:cubicBezTo>
                    <a:pt x="30" y="68"/>
                    <a:pt x="36" y="59"/>
                    <a:pt x="42" y="50"/>
                  </a:cubicBezTo>
                  <a:cubicBezTo>
                    <a:pt x="47" y="41"/>
                    <a:pt x="53" y="32"/>
                    <a:pt x="60" y="24"/>
                  </a:cubicBezTo>
                  <a:cubicBezTo>
                    <a:pt x="67" y="16"/>
                    <a:pt x="76" y="10"/>
                    <a:pt x="83" y="2"/>
                  </a:cubicBezTo>
                  <a:cubicBezTo>
                    <a:pt x="84" y="1"/>
                    <a:pt x="83" y="0"/>
                    <a:pt x="82" y="1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3"/>
            <p:cNvSpPr>
              <a:spLocks/>
            </p:cNvSpPr>
            <p:nvPr userDrawn="1"/>
          </p:nvSpPr>
          <p:spPr bwMode="auto">
            <a:xfrm>
              <a:off x="4049915" y="1667622"/>
              <a:ext cx="173781" cy="223432"/>
            </a:xfrm>
            <a:custGeom>
              <a:avLst/>
              <a:gdLst>
                <a:gd name="T0" fmla="*/ 59 w 65"/>
                <a:gd name="T1" fmla="*/ 0 h 84"/>
                <a:gd name="T2" fmla="*/ 56 w 65"/>
                <a:gd name="T3" fmla="*/ 0 h 84"/>
                <a:gd name="T4" fmla="*/ 55 w 65"/>
                <a:gd name="T5" fmla="*/ 0 h 84"/>
                <a:gd name="T6" fmla="*/ 50 w 65"/>
                <a:gd name="T7" fmla="*/ 6 h 84"/>
                <a:gd name="T8" fmla="*/ 34 w 65"/>
                <a:gd name="T9" fmla="*/ 43 h 84"/>
                <a:gd name="T10" fmla="*/ 18 w 65"/>
                <a:gd name="T11" fmla="*/ 59 h 84"/>
                <a:gd name="T12" fmla="*/ 1 w 65"/>
                <a:gd name="T13" fmla="*/ 80 h 84"/>
                <a:gd name="T14" fmla="*/ 3 w 65"/>
                <a:gd name="T15" fmla="*/ 82 h 84"/>
                <a:gd name="T16" fmla="*/ 45 w 65"/>
                <a:gd name="T17" fmla="*/ 47 h 84"/>
                <a:gd name="T18" fmla="*/ 65 w 65"/>
                <a:gd name="T19" fmla="*/ 8 h 84"/>
                <a:gd name="T20" fmla="*/ 59 w 65"/>
                <a:gd name="T2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84">
                  <a:moveTo>
                    <a:pt x="59" y="0"/>
                  </a:moveTo>
                  <a:cubicBezTo>
                    <a:pt x="58" y="0"/>
                    <a:pt x="57" y="0"/>
                    <a:pt x="56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3" y="1"/>
                    <a:pt x="50" y="3"/>
                    <a:pt x="50" y="6"/>
                  </a:cubicBezTo>
                  <a:cubicBezTo>
                    <a:pt x="47" y="19"/>
                    <a:pt x="41" y="32"/>
                    <a:pt x="34" y="43"/>
                  </a:cubicBezTo>
                  <a:cubicBezTo>
                    <a:pt x="29" y="49"/>
                    <a:pt x="24" y="54"/>
                    <a:pt x="18" y="59"/>
                  </a:cubicBezTo>
                  <a:cubicBezTo>
                    <a:pt x="12" y="66"/>
                    <a:pt x="7" y="73"/>
                    <a:pt x="1" y="80"/>
                  </a:cubicBezTo>
                  <a:cubicBezTo>
                    <a:pt x="0" y="81"/>
                    <a:pt x="1" y="84"/>
                    <a:pt x="3" y="82"/>
                  </a:cubicBezTo>
                  <a:cubicBezTo>
                    <a:pt x="18" y="71"/>
                    <a:pt x="31" y="59"/>
                    <a:pt x="45" y="47"/>
                  </a:cubicBezTo>
                  <a:cubicBezTo>
                    <a:pt x="57" y="37"/>
                    <a:pt x="65" y="24"/>
                    <a:pt x="65" y="8"/>
                  </a:cubicBezTo>
                  <a:cubicBezTo>
                    <a:pt x="65" y="5"/>
                    <a:pt x="63" y="1"/>
                    <a:pt x="59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4"/>
            <p:cNvSpPr>
              <a:spLocks/>
            </p:cNvSpPr>
            <p:nvPr userDrawn="1"/>
          </p:nvSpPr>
          <p:spPr bwMode="auto">
            <a:xfrm>
              <a:off x="3794209" y="1861264"/>
              <a:ext cx="131577" cy="53376"/>
            </a:xfrm>
            <a:custGeom>
              <a:avLst/>
              <a:gdLst>
                <a:gd name="T0" fmla="*/ 48 w 49"/>
                <a:gd name="T1" fmla="*/ 17 h 20"/>
                <a:gd name="T2" fmla="*/ 3 w 49"/>
                <a:gd name="T3" fmla="*/ 5 h 20"/>
                <a:gd name="T4" fmla="*/ 4 w 49"/>
                <a:gd name="T5" fmla="*/ 11 h 20"/>
                <a:gd name="T6" fmla="*/ 47 w 49"/>
                <a:gd name="T7" fmla="*/ 19 h 20"/>
                <a:gd name="T8" fmla="*/ 48 w 49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0">
                  <a:moveTo>
                    <a:pt x="48" y="17"/>
                  </a:moveTo>
                  <a:cubicBezTo>
                    <a:pt x="37" y="4"/>
                    <a:pt x="19" y="0"/>
                    <a:pt x="3" y="5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19" y="12"/>
                    <a:pt x="33" y="15"/>
                    <a:pt x="47" y="19"/>
                  </a:cubicBezTo>
                  <a:cubicBezTo>
                    <a:pt x="48" y="20"/>
                    <a:pt x="49" y="18"/>
                    <a:pt x="48" y="17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5"/>
            <p:cNvSpPr>
              <a:spLocks/>
            </p:cNvSpPr>
            <p:nvPr userDrawn="1"/>
          </p:nvSpPr>
          <p:spPr bwMode="auto">
            <a:xfrm>
              <a:off x="3805381" y="1972981"/>
              <a:ext cx="141507" cy="75719"/>
            </a:xfrm>
            <a:custGeom>
              <a:avLst/>
              <a:gdLst>
                <a:gd name="T0" fmla="*/ 51 w 53"/>
                <a:gd name="T1" fmla="*/ 0 h 28"/>
                <a:gd name="T2" fmla="*/ 5 w 53"/>
                <a:gd name="T3" fmla="*/ 18 h 28"/>
                <a:gd name="T4" fmla="*/ 10 w 53"/>
                <a:gd name="T5" fmla="*/ 26 h 28"/>
                <a:gd name="T6" fmla="*/ 51 w 53"/>
                <a:gd name="T7" fmla="*/ 3 h 28"/>
                <a:gd name="T8" fmla="*/ 51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1" y="0"/>
                  </a:moveTo>
                  <a:cubicBezTo>
                    <a:pt x="34" y="2"/>
                    <a:pt x="19" y="9"/>
                    <a:pt x="5" y="18"/>
                  </a:cubicBezTo>
                  <a:cubicBezTo>
                    <a:pt x="0" y="21"/>
                    <a:pt x="4" y="28"/>
                    <a:pt x="10" y="26"/>
                  </a:cubicBezTo>
                  <a:cubicBezTo>
                    <a:pt x="23" y="18"/>
                    <a:pt x="38" y="11"/>
                    <a:pt x="51" y="3"/>
                  </a:cubicBezTo>
                  <a:cubicBezTo>
                    <a:pt x="53" y="2"/>
                    <a:pt x="52" y="0"/>
                    <a:pt x="51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6"/>
            <p:cNvSpPr>
              <a:spLocks/>
            </p:cNvSpPr>
            <p:nvPr userDrawn="1"/>
          </p:nvSpPr>
          <p:spPr bwMode="auto">
            <a:xfrm>
              <a:off x="4058604" y="1968015"/>
              <a:ext cx="188676" cy="264395"/>
            </a:xfrm>
            <a:custGeom>
              <a:avLst/>
              <a:gdLst>
                <a:gd name="T0" fmla="*/ 69 w 71"/>
                <a:gd name="T1" fmla="*/ 86 h 99"/>
                <a:gd name="T2" fmla="*/ 41 w 71"/>
                <a:gd name="T3" fmla="*/ 39 h 99"/>
                <a:gd name="T4" fmla="*/ 3 w 71"/>
                <a:gd name="T5" fmla="*/ 0 h 99"/>
                <a:gd name="T6" fmla="*/ 1 w 71"/>
                <a:gd name="T7" fmla="*/ 2 h 99"/>
                <a:gd name="T8" fmla="*/ 29 w 71"/>
                <a:gd name="T9" fmla="*/ 46 h 99"/>
                <a:gd name="T10" fmla="*/ 54 w 71"/>
                <a:gd name="T11" fmla="*/ 92 h 99"/>
                <a:gd name="T12" fmla="*/ 69 w 71"/>
                <a:gd name="T13" fmla="*/ 8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99">
                  <a:moveTo>
                    <a:pt x="69" y="86"/>
                  </a:moveTo>
                  <a:cubicBezTo>
                    <a:pt x="65" y="69"/>
                    <a:pt x="53" y="52"/>
                    <a:pt x="41" y="39"/>
                  </a:cubicBezTo>
                  <a:cubicBezTo>
                    <a:pt x="30" y="25"/>
                    <a:pt x="17" y="12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1" y="16"/>
                    <a:pt x="21" y="31"/>
                    <a:pt x="29" y="46"/>
                  </a:cubicBezTo>
                  <a:cubicBezTo>
                    <a:pt x="37" y="61"/>
                    <a:pt x="44" y="79"/>
                    <a:pt x="54" y="92"/>
                  </a:cubicBezTo>
                  <a:cubicBezTo>
                    <a:pt x="59" y="99"/>
                    <a:pt x="71" y="96"/>
                    <a:pt x="69" y="86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7"/>
            <p:cNvSpPr>
              <a:spLocks/>
            </p:cNvSpPr>
            <p:nvPr userDrawn="1"/>
          </p:nvSpPr>
          <p:spPr bwMode="auto">
            <a:xfrm>
              <a:off x="4042468" y="1997806"/>
              <a:ext cx="53376" cy="127853"/>
            </a:xfrm>
            <a:custGeom>
              <a:avLst/>
              <a:gdLst>
                <a:gd name="T0" fmla="*/ 14 w 20"/>
                <a:gd name="T1" fmla="*/ 22 h 48"/>
                <a:gd name="T2" fmla="*/ 2 w 20"/>
                <a:gd name="T3" fmla="*/ 1 h 48"/>
                <a:gd name="T4" fmla="*/ 0 w 20"/>
                <a:gd name="T5" fmla="*/ 1 h 48"/>
                <a:gd name="T6" fmla="*/ 2 w 20"/>
                <a:gd name="T7" fmla="*/ 25 h 48"/>
                <a:gd name="T8" fmla="*/ 11 w 20"/>
                <a:gd name="T9" fmla="*/ 46 h 48"/>
                <a:gd name="T10" fmla="*/ 18 w 20"/>
                <a:gd name="T11" fmla="*/ 44 h 48"/>
                <a:gd name="T12" fmla="*/ 14 w 20"/>
                <a:gd name="T13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8">
                  <a:moveTo>
                    <a:pt x="14" y="22"/>
                  </a:moveTo>
                  <a:cubicBezTo>
                    <a:pt x="11" y="15"/>
                    <a:pt x="7" y="7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9"/>
                    <a:pt x="1" y="17"/>
                    <a:pt x="2" y="25"/>
                  </a:cubicBezTo>
                  <a:cubicBezTo>
                    <a:pt x="4" y="32"/>
                    <a:pt x="5" y="41"/>
                    <a:pt x="11" y="46"/>
                  </a:cubicBezTo>
                  <a:cubicBezTo>
                    <a:pt x="13" y="48"/>
                    <a:pt x="17" y="47"/>
                    <a:pt x="18" y="44"/>
                  </a:cubicBezTo>
                  <a:cubicBezTo>
                    <a:pt x="20" y="37"/>
                    <a:pt x="16" y="29"/>
                    <a:pt x="14" y="2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8"/>
            <p:cNvSpPr>
              <a:spLocks/>
            </p:cNvSpPr>
            <p:nvPr userDrawn="1"/>
          </p:nvSpPr>
          <p:spPr bwMode="auto">
            <a:xfrm>
              <a:off x="4077224" y="1816578"/>
              <a:ext cx="125371" cy="100545"/>
            </a:xfrm>
            <a:custGeom>
              <a:avLst/>
              <a:gdLst>
                <a:gd name="T0" fmla="*/ 38 w 47"/>
                <a:gd name="T1" fmla="*/ 2 h 38"/>
                <a:gd name="T2" fmla="*/ 20 w 47"/>
                <a:gd name="T3" fmla="*/ 19 h 38"/>
                <a:gd name="T4" fmla="*/ 0 w 47"/>
                <a:gd name="T5" fmla="*/ 33 h 38"/>
                <a:gd name="T6" fmla="*/ 1 w 47"/>
                <a:gd name="T7" fmla="*/ 36 h 38"/>
                <a:gd name="T8" fmla="*/ 24 w 47"/>
                <a:gd name="T9" fmla="*/ 27 h 38"/>
                <a:gd name="T10" fmla="*/ 45 w 47"/>
                <a:gd name="T11" fmla="*/ 9 h 38"/>
                <a:gd name="T12" fmla="*/ 38 w 47"/>
                <a:gd name="T13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8">
                  <a:moveTo>
                    <a:pt x="38" y="2"/>
                  </a:moveTo>
                  <a:cubicBezTo>
                    <a:pt x="31" y="7"/>
                    <a:pt x="26" y="14"/>
                    <a:pt x="20" y="19"/>
                  </a:cubicBezTo>
                  <a:cubicBezTo>
                    <a:pt x="14" y="24"/>
                    <a:pt x="4" y="27"/>
                    <a:pt x="0" y="33"/>
                  </a:cubicBezTo>
                  <a:cubicBezTo>
                    <a:pt x="0" y="34"/>
                    <a:pt x="0" y="36"/>
                    <a:pt x="1" y="36"/>
                  </a:cubicBezTo>
                  <a:cubicBezTo>
                    <a:pt x="9" y="38"/>
                    <a:pt x="18" y="31"/>
                    <a:pt x="24" y="27"/>
                  </a:cubicBezTo>
                  <a:cubicBezTo>
                    <a:pt x="32" y="22"/>
                    <a:pt x="41" y="18"/>
                    <a:pt x="45" y="9"/>
                  </a:cubicBezTo>
                  <a:cubicBezTo>
                    <a:pt x="47" y="5"/>
                    <a:pt x="43" y="0"/>
                    <a:pt x="38" y="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9"/>
            <p:cNvSpPr>
              <a:spLocks/>
            </p:cNvSpPr>
            <p:nvPr userDrawn="1"/>
          </p:nvSpPr>
          <p:spPr bwMode="auto">
            <a:xfrm>
              <a:off x="4063569" y="1714791"/>
              <a:ext cx="45928" cy="122888"/>
            </a:xfrm>
            <a:custGeom>
              <a:avLst/>
              <a:gdLst>
                <a:gd name="T0" fmla="*/ 5 w 17"/>
                <a:gd name="T1" fmla="*/ 8 h 46"/>
                <a:gd name="T2" fmla="*/ 4 w 17"/>
                <a:gd name="T3" fmla="*/ 27 h 46"/>
                <a:gd name="T4" fmla="*/ 0 w 17"/>
                <a:gd name="T5" fmla="*/ 45 h 46"/>
                <a:gd name="T6" fmla="*/ 2 w 17"/>
                <a:gd name="T7" fmla="*/ 45 h 46"/>
                <a:gd name="T8" fmla="*/ 9 w 17"/>
                <a:gd name="T9" fmla="*/ 28 h 46"/>
                <a:gd name="T10" fmla="*/ 16 w 17"/>
                <a:gd name="T11" fmla="*/ 10 h 46"/>
                <a:gd name="T12" fmla="*/ 5 w 17"/>
                <a:gd name="T13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6">
                  <a:moveTo>
                    <a:pt x="5" y="8"/>
                  </a:moveTo>
                  <a:cubicBezTo>
                    <a:pt x="4" y="14"/>
                    <a:pt x="4" y="20"/>
                    <a:pt x="4" y="27"/>
                  </a:cubicBezTo>
                  <a:cubicBezTo>
                    <a:pt x="3" y="33"/>
                    <a:pt x="0" y="38"/>
                    <a:pt x="0" y="45"/>
                  </a:cubicBezTo>
                  <a:cubicBezTo>
                    <a:pt x="0" y="46"/>
                    <a:pt x="2" y="46"/>
                    <a:pt x="2" y="45"/>
                  </a:cubicBezTo>
                  <a:cubicBezTo>
                    <a:pt x="6" y="40"/>
                    <a:pt x="6" y="34"/>
                    <a:pt x="9" y="28"/>
                  </a:cubicBezTo>
                  <a:cubicBezTo>
                    <a:pt x="12" y="22"/>
                    <a:pt x="15" y="17"/>
                    <a:pt x="16" y="10"/>
                  </a:cubicBezTo>
                  <a:cubicBezTo>
                    <a:pt x="17" y="4"/>
                    <a:pt x="7" y="0"/>
                    <a:pt x="5" y="8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0"/>
            <p:cNvSpPr>
              <a:spLocks/>
            </p:cNvSpPr>
            <p:nvPr userDrawn="1"/>
          </p:nvSpPr>
          <p:spPr bwMode="auto">
            <a:xfrm>
              <a:off x="3930751" y="1742100"/>
              <a:ext cx="42204" cy="95580"/>
            </a:xfrm>
            <a:custGeom>
              <a:avLst/>
              <a:gdLst>
                <a:gd name="T0" fmla="*/ 13 w 16"/>
                <a:gd name="T1" fmla="*/ 17 h 36"/>
                <a:gd name="T2" fmla="*/ 7 w 16"/>
                <a:gd name="T3" fmla="*/ 3 h 36"/>
                <a:gd name="T4" fmla="*/ 1 w 16"/>
                <a:gd name="T5" fmla="*/ 7 h 36"/>
                <a:gd name="T6" fmla="*/ 9 w 16"/>
                <a:gd name="T7" fmla="*/ 19 h 36"/>
                <a:gd name="T8" fmla="*/ 15 w 16"/>
                <a:gd name="T9" fmla="*/ 35 h 36"/>
                <a:gd name="T10" fmla="*/ 16 w 16"/>
                <a:gd name="T11" fmla="*/ 35 h 36"/>
                <a:gd name="T12" fmla="*/ 13 w 16"/>
                <a:gd name="T13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6">
                  <a:moveTo>
                    <a:pt x="13" y="17"/>
                  </a:moveTo>
                  <a:cubicBezTo>
                    <a:pt x="13" y="12"/>
                    <a:pt x="10" y="7"/>
                    <a:pt x="7" y="3"/>
                  </a:cubicBezTo>
                  <a:cubicBezTo>
                    <a:pt x="4" y="0"/>
                    <a:pt x="0" y="4"/>
                    <a:pt x="1" y="7"/>
                  </a:cubicBezTo>
                  <a:cubicBezTo>
                    <a:pt x="3" y="12"/>
                    <a:pt x="6" y="16"/>
                    <a:pt x="9" y="19"/>
                  </a:cubicBezTo>
                  <a:cubicBezTo>
                    <a:pt x="13" y="24"/>
                    <a:pt x="13" y="29"/>
                    <a:pt x="15" y="35"/>
                  </a:cubicBezTo>
                  <a:cubicBezTo>
                    <a:pt x="15" y="36"/>
                    <a:pt x="16" y="36"/>
                    <a:pt x="16" y="35"/>
                  </a:cubicBezTo>
                  <a:cubicBezTo>
                    <a:pt x="16" y="29"/>
                    <a:pt x="14" y="23"/>
                    <a:pt x="13" y="17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1"/>
            <p:cNvSpPr>
              <a:spLocks/>
            </p:cNvSpPr>
            <p:nvPr userDrawn="1"/>
          </p:nvSpPr>
          <p:spPr bwMode="auto">
            <a:xfrm>
              <a:off x="4093360" y="1951878"/>
              <a:ext cx="137784" cy="62065"/>
            </a:xfrm>
            <a:custGeom>
              <a:avLst/>
              <a:gdLst>
                <a:gd name="T0" fmla="*/ 47 w 52"/>
                <a:gd name="T1" fmla="*/ 11 h 23"/>
                <a:gd name="T2" fmla="*/ 1 w 52"/>
                <a:gd name="T3" fmla="*/ 1 h 23"/>
                <a:gd name="T4" fmla="*/ 1 w 52"/>
                <a:gd name="T5" fmla="*/ 2 h 23"/>
                <a:gd name="T6" fmla="*/ 41 w 52"/>
                <a:gd name="T7" fmla="*/ 21 h 23"/>
                <a:gd name="T8" fmla="*/ 47 w 52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47" y="11"/>
                  </a:moveTo>
                  <a:cubicBezTo>
                    <a:pt x="34" y="1"/>
                    <a:pt x="17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5" y="7"/>
                    <a:pt x="26" y="17"/>
                    <a:pt x="41" y="21"/>
                  </a:cubicBezTo>
                  <a:cubicBezTo>
                    <a:pt x="46" y="23"/>
                    <a:pt x="52" y="15"/>
                    <a:pt x="47" y="11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538133" y="1610883"/>
            <a:ext cx="692641" cy="683952"/>
            <a:chOff x="7639733" y="1465292"/>
            <a:chExt cx="692641" cy="683952"/>
          </a:xfrm>
        </p:grpSpPr>
        <p:sp>
          <p:nvSpPr>
            <p:cNvPr id="45" name="Freeform 152"/>
            <p:cNvSpPr>
              <a:spLocks/>
            </p:cNvSpPr>
            <p:nvPr userDrawn="1"/>
          </p:nvSpPr>
          <p:spPr bwMode="auto">
            <a:xfrm>
              <a:off x="7799860" y="1552183"/>
              <a:ext cx="137784" cy="187435"/>
            </a:xfrm>
            <a:custGeom>
              <a:avLst/>
              <a:gdLst>
                <a:gd name="T0" fmla="*/ 40 w 52"/>
                <a:gd name="T1" fmla="*/ 35 h 70"/>
                <a:gd name="T2" fmla="*/ 17 w 52"/>
                <a:gd name="T3" fmla="*/ 5 h 70"/>
                <a:gd name="T4" fmla="*/ 7 w 52"/>
                <a:gd name="T5" fmla="*/ 15 h 70"/>
                <a:gd name="T6" fmla="*/ 33 w 52"/>
                <a:gd name="T7" fmla="*/ 39 h 70"/>
                <a:gd name="T8" fmla="*/ 49 w 52"/>
                <a:gd name="T9" fmla="*/ 68 h 70"/>
                <a:gd name="T10" fmla="*/ 52 w 52"/>
                <a:gd name="T11" fmla="*/ 68 h 70"/>
                <a:gd name="T12" fmla="*/ 40 w 52"/>
                <a:gd name="T13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0">
                  <a:moveTo>
                    <a:pt x="40" y="35"/>
                  </a:moveTo>
                  <a:cubicBezTo>
                    <a:pt x="33" y="24"/>
                    <a:pt x="27" y="14"/>
                    <a:pt x="17" y="5"/>
                  </a:cubicBezTo>
                  <a:cubicBezTo>
                    <a:pt x="10" y="0"/>
                    <a:pt x="0" y="9"/>
                    <a:pt x="7" y="15"/>
                  </a:cubicBezTo>
                  <a:cubicBezTo>
                    <a:pt x="16" y="22"/>
                    <a:pt x="26" y="30"/>
                    <a:pt x="33" y="39"/>
                  </a:cubicBezTo>
                  <a:cubicBezTo>
                    <a:pt x="40" y="48"/>
                    <a:pt x="43" y="59"/>
                    <a:pt x="49" y="68"/>
                  </a:cubicBezTo>
                  <a:cubicBezTo>
                    <a:pt x="50" y="70"/>
                    <a:pt x="52" y="69"/>
                    <a:pt x="52" y="68"/>
                  </a:cubicBezTo>
                  <a:cubicBezTo>
                    <a:pt x="52" y="56"/>
                    <a:pt x="46" y="46"/>
                    <a:pt x="40" y="35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3"/>
            <p:cNvSpPr>
              <a:spLocks/>
            </p:cNvSpPr>
            <p:nvPr userDrawn="1"/>
          </p:nvSpPr>
          <p:spPr bwMode="auto">
            <a:xfrm>
              <a:off x="7676972" y="1786787"/>
              <a:ext cx="239570" cy="192400"/>
            </a:xfrm>
            <a:custGeom>
              <a:avLst/>
              <a:gdLst>
                <a:gd name="T0" fmla="*/ 86 w 90"/>
                <a:gd name="T1" fmla="*/ 0 h 72"/>
                <a:gd name="T2" fmla="*/ 31 w 90"/>
                <a:gd name="T3" fmla="*/ 22 h 72"/>
                <a:gd name="T4" fmla="*/ 1 w 90"/>
                <a:gd name="T5" fmla="*/ 64 h 72"/>
                <a:gd name="T6" fmla="*/ 10 w 90"/>
                <a:gd name="T7" fmla="*/ 67 h 72"/>
                <a:gd name="T8" fmla="*/ 45 w 90"/>
                <a:gd name="T9" fmla="*/ 32 h 72"/>
                <a:gd name="T10" fmla="*/ 88 w 90"/>
                <a:gd name="T11" fmla="*/ 5 h 72"/>
                <a:gd name="T12" fmla="*/ 86 w 90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2">
                  <a:moveTo>
                    <a:pt x="86" y="0"/>
                  </a:moveTo>
                  <a:cubicBezTo>
                    <a:pt x="68" y="0"/>
                    <a:pt x="46" y="11"/>
                    <a:pt x="31" y="22"/>
                  </a:cubicBezTo>
                  <a:cubicBezTo>
                    <a:pt x="16" y="32"/>
                    <a:pt x="5" y="46"/>
                    <a:pt x="1" y="64"/>
                  </a:cubicBezTo>
                  <a:cubicBezTo>
                    <a:pt x="0" y="69"/>
                    <a:pt x="7" y="72"/>
                    <a:pt x="10" y="67"/>
                  </a:cubicBezTo>
                  <a:cubicBezTo>
                    <a:pt x="19" y="53"/>
                    <a:pt x="31" y="41"/>
                    <a:pt x="45" y="32"/>
                  </a:cubicBezTo>
                  <a:cubicBezTo>
                    <a:pt x="59" y="23"/>
                    <a:pt x="76" y="17"/>
                    <a:pt x="88" y="5"/>
                  </a:cubicBezTo>
                  <a:cubicBezTo>
                    <a:pt x="90" y="4"/>
                    <a:pt x="89" y="0"/>
                    <a:pt x="86" y="0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4"/>
            <p:cNvSpPr>
              <a:spLocks/>
            </p:cNvSpPr>
            <p:nvPr userDrawn="1"/>
          </p:nvSpPr>
          <p:spPr bwMode="auto">
            <a:xfrm>
              <a:off x="7943850" y="1848852"/>
              <a:ext cx="39721" cy="153920"/>
            </a:xfrm>
            <a:custGeom>
              <a:avLst/>
              <a:gdLst>
                <a:gd name="T0" fmla="*/ 12 w 15"/>
                <a:gd name="T1" fmla="*/ 26 h 58"/>
                <a:gd name="T2" fmla="*/ 7 w 15"/>
                <a:gd name="T3" fmla="*/ 1 h 58"/>
                <a:gd name="T4" fmla="*/ 3 w 15"/>
                <a:gd name="T5" fmla="*/ 1 h 58"/>
                <a:gd name="T6" fmla="*/ 1 w 15"/>
                <a:gd name="T7" fmla="*/ 28 h 58"/>
                <a:gd name="T8" fmla="*/ 4 w 15"/>
                <a:gd name="T9" fmla="*/ 55 h 58"/>
                <a:gd name="T10" fmla="*/ 11 w 15"/>
                <a:gd name="T11" fmla="*/ 54 h 58"/>
                <a:gd name="T12" fmla="*/ 12 w 15"/>
                <a:gd name="T13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8">
                  <a:moveTo>
                    <a:pt x="12" y="26"/>
                  </a:moveTo>
                  <a:cubicBezTo>
                    <a:pt x="11" y="17"/>
                    <a:pt x="11" y="8"/>
                    <a:pt x="7" y="1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0" y="9"/>
                    <a:pt x="1" y="19"/>
                    <a:pt x="1" y="28"/>
                  </a:cubicBezTo>
                  <a:cubicBezTo>
                    <a:pt x="1" y="37"/>
                    <a:pt x="0" y="47"/>
                    <a:pt x="4" y="55"/>
                  </a:cubicBezTo>
                  <a:cubicBezTo>
                    <a:pt x="6" y="58"/>
                    <a:pt x="10" y="57"/>
                    <a:pt x="11" y="54"/>
                  </a:cubicBezTo>
                  <a:cubicBezTo>
                    <a:pt x="15" y="46"/>
                    <a:pt x="13" y="35"/>
                    <a:pt x="12" y="26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5"/>
            <p:cNvSpPr>
              <a:spLocks/>
            </p:cNvSpPr>
            <p:nvPr userDrawn="1"/>
          </p:nvSpPr>
          <p:spPr bwMode="auto">
            <a:xfrm>
              <a:off x="8055566" y="1821543"/>
              <a:ext cx="175022" cy="130336"/>
            </a:xfrm>
            <a:custGeom>
              <a:avLst/>
              <a:gdLst>
                <a:gd name="T0" fmla="*/ 62 w 66"/>
                <a:gd name="T1" fmla="*/ 36 h 49"/>
                <a:gd name="T2" fmla="*/ 2 w 66"/>
                <a:gd name="T3" fmla="*/ 3 h 49"/>
                <a:gd name="T4" fmla="*/ 1 w 66"/>
                <a:gd name="T5" fmla="*/ 6 h 49"/>
                <a:gd name="T6" fmla="*/ 25 w 66"/>
                <a:gd name="T7" fmla="*/ 22 h 49"/>
                <a:gd name="T8" fmla="*/ 52 w 66"/>
                <a:gd name="T9" fmla="*/ 44 h 49"/>
                <a:gd name="T10" fmla="*/ 62 w 66"/>
                <a:gd name="T11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49">
                  <a:moveTo>
                    <a:pt x="62" y="36"/>
                  </a:moveTo>
                  <a:cubicBezTo>
                    <a:pt x="51" y="18"/>
                    <a:pt x="24" y="0"/>
                    <a:pt x="2" y="3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8" y="12"/>
                    <a:pt x="17" y="17"/>
                    <a:pt x="25" y="22"/>
                  </a:cubicBezTo>
                  <a:cubicBezTo>
                    <a:pt x="35" y="29"/>
                    <a:pt x="43" y="37"/>
                    <a:pt x="52" y="44"/>
                  </a:cubicBezTo>
                  <a:cubicBezTo>
                    <a:pt x="57" y="49"/>
                    <a:pt x="66" y="43"/>
                    <a:pt x="62" y="36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56"/>
            <p:cNvSpPr>
              <a:spLocks/>
            </p:cNvSpPr>
            <p:nvPr userDrawn="1"/>
          </p:nvSpPr>
          <p:spPr bwMode="auto">
            <a:xfrm>
              <a:off x="8007155" y="1552183"/>
              <a:ext cx="160127" cy="220950"/>
            </a:xfrm>
            <a:custGeom>
              <a:avLst/>
              <a:gdLst>
                <a:gd name="T0" fmla="*/ 55 w 60"/>
                <a:gd name="T1" fmla="*/ 1 h 83"/>
                <a:gd name="T2" fmla="*/ 36 w 60"/>
                <a:gd name="T3" fmla="*/ 11 h 83"/>
                <a:gd name="T4" fmla="*/ 18 w 60"/>
                <a:gd name="T5" fmla="*/ 33 h 83"/>
                <a:gd name="T6" fmla="*/ 3 w 60"/>
                <a:gd name="T7" fmla="*/ 81 h 83"/>
                <a:gd name="T8" fmla="*/ 6 w 60"/>
                <a:gd name="T9" fmla="*/ 81 h 83"/>
                <a:gd name="T10" fmla="*/ 16 w 60"/>
                <a:gd name="T11" fmla="*/ 61 h 83"/>
                <a:gd name="T12" fmla="*/ 30 w 60"/>
                <a:gd name="T13" fmla="*/ 39 h 83"/>
                <a:gd name="T14" fmla="*/ 46 w 60"/>
                <a:gd name="T15" fmla="*/ 22 h 83"/>
                <a:gd name="T16" fmla="*/ 60 w 60"/>
                <a:gd name="T17" fmla="*/ 6 h 83"/>
                <a:gd name="T18" fmla="*/ 55 w 60"/>
                <a:gd name="T1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3">
                  <a:moveTo>
                    <a:pt x="55" y="1"/>
                  </a:moveTo>
                  <a:cubicBezTo>
                    <a:pt x="48" y="0"/>
                    <a:pt x="41" y="7"/>
                    <a:pt x="36" y="11"/>
                  </a:cubicBezTo>
                  <a:cubicBezTo>
                    <a:pt x="29" y="18"/>
                    <a:pt x="23" y="25"/>
                    <a:pt x="18" y="33"/>
                  </a:cubicBezTo>
                  <a:cubicBezTo>
                    <a:pt x="10" y="46"/>
                    <a:pt x="0" y="65"/>
                    <a:pt x="3" y="81"/>
                  </a:cubicBezTo>
                  <a:cubicBezTo>
                    <a:pt x="3" y="83"/>
                    <a:pt x="5" y="83"/>
                    <a:pt x="6" y="81"/>
                  </a:cubicBezTo>
                  <a:cubicBezTo>
                    <a:pt x="11" y="75"/>
                    <a:pt x="13" y="68"/>
                    <a:pt x="16" y="61"/>
                  </a:cubicBezTo>
                  <a:cubicBezTo>
                    <a:pt x="20" y="53"/>
                    <a:pt x="25" y="46"/>
                    <a:pt x="30" y="39"/>
                  </a:cubicBezTo>
                  <a:cubicBezTo>
                    <a:pt x="35" y="33"/>
                    <a:pt x="40" y="27"/>
                    <a:pt x="46" y="22"/>
                  </a:cubicBezTo>
                  <a:cubicBezTo>
                    <a:pt x="51" y="17"/>
                    <a:pt x="58" y="13"/>
                    <a:pt x="60" y="6"/>
                  </a:cubicBezTo>
                  <a:cubicBezTo>
                    <a:pt x="60" y="3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57"/>
            <p:cNvSpPr>
              <a:spLocks/>
            </p:cNvSpPr>
            <p:nvPr userDrawn="1"/>
          </p:nvSpPr>
          <p:spPr bwMode="auto">
            <a:xfrm>
              <a:off x="7770069" y="1720998"/>
              <a:ext cx="74477" cy="31033"/>
            </a:xfrm>
            <a:custGeom>
              <a:avLst/>
              <a:gdLst>
                <a:gd name="T0" fmla="*/ 26 w 28"/>
                <a:gd name="T1" fmla="*/ 7 h 12"/>
                <a:gd name="T2" fmla="*/ 5 w 28"/>
                <a:gd name="T3" fmla="*/ 1 h 12"/>
                <a:gd name="T4" fmla="*/ 3 w 28"/>
                <a:gd name="T5" fmla="*/ 6 h 12"/>
                <a:gd name="T6" fmla="*/ 25 w 28"/>
                <a:gd name="T7" fmla="*/ 11 h 12"/>
                <a:gd name="T8" fmla="*/ 26 w 28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6" y="7"/>
                  </a:moveTo>
                  <a:cubicBezTo>
                    <a:pt x="20" y="2"/>
                    <a:pt x="12" y="2"/>
                    <a:pt x="5" y="1"/>
                  </a:cubicBezTo>
                  <a:cubicBezTo>
                    <a:pt x="1" y="0"/>
                    <a:pt x="0" y="5"/>
                    <a:pt x="3" y="6"/>
                  </a:cubicBezTo>
                  <a:cubicBezTo>
                    <a:pt x="10" y="8"/>
                    <a:pt x="18" y="12"/>
                    <a:pt x="25" y="11"/>
                  </a:cubicBezTo>
                  <a:cubicBezTo>
                    <a:pt x="27" y="11"/>
                    <a:pt x="28" y="8"/>
                    <a:pt x="26" y="7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8"/>
            <p:cNvSpPr>
              <a:spLocks/>
            </p:cNvSpPr>
            <p:nvPr userDrawn="1"/>
          </p:nvSpPr>
          <p:spPr bwMode="auto">
            <a:xfrm>
              <a:off x="7983571" y="1547217"/>
              <a:ext cx="23585" cy="104268"/>
            </a:xfrm>
            <a:custGeom>
              <a:avLst/>
              <a:gdLst>
                <a:gd name="T0" fmla="*/ 8 w 9"/>
                <a:gd name="T1" fmla="*/ 4 h 39"/>
                <a:gd name="T2" fmla="*/ 1 w 9"/>
                <a:gd name="T3" fmla="*/ 4 h 39"/>
                <a:gd name="T4" fmla="*/ 2 w 9"/>
                <a:gd name="T5" fmla="*/ 37 h 39"/>
                <a:gd name="T6" fmla="*/ 5 w 9"/>
                <a:gd name="T7" fmla="*/ 37 h 39"/>
                <a:gd name="T8" fmla="*/ 8 w 9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8" y="4"/>
                  </a:moveTo>
                  <a:cubicBezTo>
                    <a:pt x="8" y="0"/>
                    <a:pt x="1" y="0"/>
                    <a:pt x="1" y="4"/>
                  </a:cubicBezTo>
                  <a:cubicBezTo>
                    <a:pt x="2" y="15"/>
                    <a:pt x="0" y="26"/>
                    <a:pt x="2" y="37"/>
                  </a:cubicBezTo>
                  <a:cubicBezTo>
                    <a:pt x="2" y="39"/>
                    <a:pt x="4" y="39"/>
                    <a:pt x="5" y="37"/>
                  </a:cubicBezTo>
                  <a:cubicBezTo>
                    <a:pt x="9" y="27"/>
                    <a:pt x="9" y="15"/>
                    <a:pt x="8" y="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9"/>
            <p:cNvSpPr>
              <a:spLocks/>
            </p:cNvSpPr>
            <p:nvPr userDrawn="1"/>
          </p:nvSpPr>
          <p:spPr bwMode="auto">
            <a:xfrm>
              <a:off x="7746484" y="1904709"/>
              <a:ext cx="120406" cy="193641"/>
            </a:xfrm>
            <a:custGeom>
              <a:avLst/>
              <a:gdLst>
                <a:gd name="T0" fmla="*/ 41 w 45"/>
                <a:gd name="T1" fmla="*/ 1 h 73"/>
                <a:gd name="T2" fmla="*/ 22 w 45"/>
                <a:gd name="T3" fmla="*/ 25 h 73"/>
                <a:gd name="T4" fmla="*/ 5 w 45"/>
                <a:gd name="T5" fmla="*/ 54 h 73"/>
                <a:gd name="T6" fmla="*/ 19 w 45"/>
                <a:gd name="T7" fmla="*/ 63 h 73"/>
                <a:gd name="T8" fmla="*/ 33 w 45"/>
                <a:gd name="T9" fmla="*/ 34 h 73"/>
                <a:gd name="T10" fmla="*/ 44 w 45"/>
                <a:gd name="T11" fmla="*/ 3 h 73"/>
                <a:gd name="T12" fmla="*/ 41 w 45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3">
                  <a:moveTo>
                    <a:pt x="41" y="1"/>
                  </a:moveTo>
                  <a:cubicBezTo>
                    <a:pt x="35" y="9"/>
                    <a:pt x="29" y="17"/>
                    <a:pt x="22" y="25"/>
                  </a:cubicBezTo>
                  <a:cubicBezTo>
                    <a:pt x="15" y="35"/>
                    <a:pt x="9" y="44"/>
                    <a:pt x="5" y="54"/>
                  </a:cubicBezTo>
                  <a:cubicBezTo>
                    <a:pt x="0" y="64"/>
                    <a:pt x="13" y="73"/>
                    <a:pt x="19" y="63"/>
                  </a:cubicBezTo>
                  <a:cubicBezTo>
                    <a:pt x="25" y="54"/>
                    <a:pt x="29" y="44"/>
                    <a:pt x="33" y="34"/>
                  </a:cubicBezTo>
                  <a:cubicBezTo>
                    <a:pt x="37" y="24"/>
                    <a:pt x="41" y="13"/>
                    <a:pt x="44" y="3"/>
                  </a:cubicBezTo>
                  <a:cubicBezTo>
                    <a:pt x="45" y="1"/>
                    <a:pt x="43" y="0"/>
                    <a:pt x="41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0"/>
            <p:cNvSpPr>
              <a:spLocks/>
            </p:cNvSpPr>
            <p:nvPr userDrawn="1"/>
          </p:nvSpPr>
          <p:spPr bwMode="auto">
            <a:xfrm>
              <a:off x="8053083" y="1941948"/>
              <a:ext cx="76960" cy="207296"/>
            </a:xfrm>
            <a:custGeom>
              <a:avLst/>
              <a:gdLst>
                <a:gd name="T0" fmla="*/ 28 w 29"/>
                <a:gd name="T1" fmla="*/ 68 h 78"/>
                <a:gd name="T2" fmla="*/ 19 w 29"/>
                <a:gd name="T3" fmla="*/ 34 h 78"/>
                <a:gd name="T4" fmla="*/ 1 w 29"/>
                <a:gd name="T5" fmla="*/ 1 h 78"/>
                <a:gd name="T6" fmla="*/ 0 w 29"/>
                <a:gd name="T7" fmla="*/ 1 h 78"/>
                <a:gd name="T8" fmla="*/ 8 w 29"/>
                <a:gd name="T9" fmla="*/ 37 h 78"/>
                <a:gd name="T10" fmla="*/ 13 w 29"/>
                <a:gd name="T11" fmla="*/ 70 h 78"/>
                <a:gd name="T12" fmla="*/ 28 w 29"/>
                <a:gd name="T13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8">
                  <a:moveTo>
                    <a:pt x="28" y="68"/>
                  </a:moveTo>
                  <a:cubicBezTo>
                    <a:pt x="26" y="56"/>
                    <a:pt x="24" y="45"/>
                    <a:pt x="19" y="34"/>
                  </a:cubicBezTo>
                  <a:cubicBezTo>
                    <a:pt x="13" y="23"/>
                    <a:pt x="7" y="1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4" y="13"/>
                    <a:pt x="7" y="24"/>
                    <a:pt x="8" y="37"/>
                  </a:cubicBezTo>
                  <a:cubicBezTo>
                    <a:pt x="9" y="48"/>
                    <a:pt x="11" y="59"/>
                    <a:pt x="13" y="70"/>
                  </a:cubicBezTo>
                  <a:cubicBezTo>
                    <a:pt x="14" y="78"/>
                    <a:pt x="29" y="76"/>
                    <a:pt x="28" y="68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61"/>
            <p:cNvSpPr>
              <a:spLocks/>
            </p:cNvSpPr>
            <p:nvPr userDrawn="1"/>
          </p:nvSpPr>
          <p:spPr bwMode="auto">
            <a:xfrm>
              <a:off x="8076668" y="1723481"/>
              <a:ext cx="255706" cy="63306"/>
            </a:xfrm>
            <a:custGeom>
              <a:avLst/>
              <a:gdLst>
                <a:gd name="T0" fmla="*/ 88 w 96"/>
                <a:gd name="T1" fmla="*/ 4 h 24"/>
                <a:gd name="T2" fmla="*/ 1 w 96"/>
                <a:gd name="T3" fmla="*/ 21 h 24"/>
                <a:gd name="T4" fmla="*/ 3 w 96"/>
                <a:gd name="T5" fmla="*/ 23 h 24"/>
                <a:gd name="T6" fmla="*/ 44 w 96"/>
                <a:gd name="T7" fmla="*/ 16 h 24"/>
                <a:gd name="T8" fmla="*/ 88 w 96"/>
                <a:gd name="T9" fmla="*/ 17 h 24"/>
                <a:gd name="T10" fmla="*/ 88 w 96"/>
                <a:gd name="T1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24">
                  <a:moveTo>
                    <a:pt x="88" y="4"/>
                  </a:moveTo>
                  <a:cubicBezTo>
                    <a:pt x="58" y="4"/>
                    <a:pt x="26" y="0"/>
                    <a:pt x="1" y="21"/>
                  </a:cubicBezTo>
                  <a:cubicBezTo>
                    <a:pt x="0" y="22"/>
                    <a:pt x="1" y="24"/>
                    <a:pt x="3" y="23"/>
                  </a:cubicBezTo>
                  <a:cubicBezTo>
                    <a:pt x="16" y="20"/>
                    <a:pt x="30" y="16"/>
                    <a:pt x="44" y="16"/>
                  </a:cubicBezTo>
                  <a:cubicBezTo>
                    <a:pt x="59" y="17"/>
                    <a:pt x="73" y="18"/>
                    <a:pt x="88" y="17"/>
                  </a:cubicBezTo>
                  <a:cubicBezTo>
                    <a:pt x="96" y="17"/>
                    <a:pt x="96" y="4"/>
                    <a:pt x="88" y="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2"/>
            <p:cNvSpPr>
              <a:spLocks/>
            </p:cNvSpPr>
            <p:nvPr userDrawn="1"/>
          </p:nvSpPr>
          <p:spPr bwMode="auto">
            <a:xfrm>
              <a:off x="7639733" y="1760719"/>
              <a:ext cx="53376" cy="39721"/>
            </a:xfrm>
            <a:custGeom>
              <a:avLst/>
              <a:gdLst>
                <a:gd name="T0" fmla="*/ 15 w 20"/>
                <a:gd name="T1" fmla="*/ 1 h 15"/>
                <a:gd name="T2" fmla="*/ 9 w 20"/>
                <a:gd name="T3" fmla="*/ 4 h 15"/>
                <a:gd name="T4" fmla="*/ 8 w 20"/>
                <a:gd name="T5" fmla="*/ 2 h 15"/>
                <a:gd name="T6" fmla="*/ 5 w 20"/>
                <a:gd name="T7" fmla="*/ 3 h 15"/>
                <a:gd name="T8" fmla="*/ 6 w 20"/>
                <a:gd name="T9" fmla="*/ 6 h 15"/>
                <a:gd name="T10" fmla="*/ 6 w 20"/>
                <a:gd name="T11" fmla="*/ 6 h 15"/>
                <a:gd name="T12" fmla="*/ 0 w 20"/>
                <a:gd name="T13" fmla="*/ 14 h 15"/>
                <a:gd name="T14" fmla="*/ 2 w 20"/>
                <a:gd name="T15" fmla="*/ 15 h 15"/>
                <a:gd name="T16" fmla="*/ 8 w 20"/>
                <a:gd name="T17" fmla="*/ 12 h 15"/>
                <a:gd name="T18" fmla="*/ 10 w 20"/>
                <a:gd name="T19" fmla="*/ 14 h 15"/>
                <a:gd name="T20" fmla="*/ 11 w 20"/>
                <a:gd name="T21" fmla="*/ 14 h 15"/>
                <a:gd name="T22" fmla="*/ 11 w 20"/>
                <a:gd name="T23" fmla="*/ 10 h 15"/>
                <a:gd name="T24" fmla="*/ 18 w 20"/>
                <a:gd name="T25" fmla="*/ 6 h 15"/>
                <a:gd name="T26" fmla="*/ 15 w 20"/>
                <a:gd name="T2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15" y="1"/>
                  </a:moveTo>
                  <a:cubicBezTo>
                    <a:pt x="13" y="2"/>
                    <a:pt x="11" y="3"/>
                    <a:pt x="9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7" y="0"/>
                    <a:pt x="4" y="1"/>
                    <a:pt x="5" y="3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8"/>
                    <a:pt x="1" y="10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4" y="15"/>
                    <a:pt x="6" y="13"/>
                    <a:pt x="8" y="12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0" y="15"/>
                    <a:pt x="11" y="14"/>
                    <a:pt x="11" y="14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3" y="8"/>
                    <a:pt x="16" y="7"/>
                    <a:pt x="18" y="6"/>
                  </a:cubicBezTo>
                  <a:cubicBezTo>
                    <a:pt x="20" y="4"/>
                    <a:pt x="17" y="1"/>
                    <a:pt x="15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3"/>
            <p:cNvSpPr>
              <a:spLocks/>
            </p:cNvSpPr>
            <p:nvPr userDrawn="1"/>
          </p:nvSpPr>
          <p:spPr bwMode="auto">
            <a:xfrm>
              <a:off x="8207004" y="1586939"/>
              <a:ext cx="50893" cy="74477"/>
            </a:xfrm>
            <a:custGeom>
              <a:avLst/>
              <a:gdLst>
                <a:gd name="T0" fmla="*/ 17 w 19"/>
                <a:gd name="T1" fmla="*/ 14 h 28"/>
                <a:gd name="T2" fmla="*/ 13 w 19"/>
                <a:gd name="T3" fmla="*/ 13 h 28"/>
                <a:gd name="T4" fmla="*/ 11 w 19"/>
                <a:gd name="T5" fmla="*/ 3 h 28"/>
                <a:gd name="T6" fmla="*/ 5 w 19"/>
                <a:gd name="T7" fmla="*/ 4 h 28"/>
                <a:gd name="T8" fmla="*/ 7 w 19"/>
                <a:gd name="T9" fmla="*/ 14 h 28"/>
                <a:gd name="T10" fmla="*/ 3 w 19"/>
                <a:gd name="T11" fmla="*/ 13 h 28"/>
                <a:gd name="T12" fmla="*/ 2 w 19"/>
                <a:gd name="T13" fmla="*/ 17 h 28"/>
                <a:gd name="T14" fmla="*/ 6 w 19"/>
                <a:gd name="T15" fmla="*/ 19 h 28"/>
                <a:gd name="T16" fmla="*/ 7 w 19"/>
                <a:gd name="T17" fmla="*/ 19 h 28"/>
                <a:gd name="T18" fmla="*/ 11 w 19"/>
                <a:gd name="T19" fmla="*/ 27 h 28"/>
                <a:gd name="T20" fmla="*/ 13 w 19"/>
                <a:gd name="T21" fmla="*/ 27 h 28"/>
                <a:gd name="T22" fmla="*/ 14 w 19"/>
                <a:gd name="T23" fmla="*/ 19 h 28"/>
                <a:gd name="T24" fmla="*/ 18 w 19"/>
                <a:gd name="T25" fmla="*/ 16 h 28"/>
                <a:gd name="T26" fmla="*/ 17 w 19"/>
                <a:gd name="T2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8">
                  <a:moveTo>
                    <a:pt x="17" y="14"/>
                  </a:moveTo>
                  <a:cubicBezTo>
                    <a:pt x="16" y="13"/>
                    <a:pt x="14" y="13"/>
                    <a:pt x="13" y="13"/>
                  </a:cubicBezTo>
                  <a:cubicBezTo>
                    <a:pt x="12" y="10"/>
                    <a:pt x="12" y="6"/>
                    <a:pt x="11" y="3"/>
                  </a:cubicBezTo>
                  <a:cubicBezTo>
                    <a:pt x="10" y="0"/>
                    <a:pt x="5" y="0"/>
                    <a:pt x="5" y="4"/>
                  </a:cubicBezTo>
                  <a:cubicBezTo>
                    <a:pt x="6" y="7"/>
                    <a:pt x="6" y="10"/>
                    <a:pt x="7" y="14"/>
                  </a:cubicBezTo>
                  <a:cubicBezTo>
                    <a:pt x="5" y="14"/>
                    <a:pt x="4" y="13"/>
                    <a:pt x="3" y="13"/>
                  </a:cubicBezTo>
                  <a:cubicBezTo>
                    <a:pt x="1" y="13"/>
                    <a:pt x="0" y="16"/>
                    <a:pt x="2" y="17"/>
                  </a:cubicBezTo>
                  <a:cubicBezTo>
                    <a:pt x="3" y="18"/>
                    <a:pt x="4" y="19"/>
                    <a:pt x="6" y="19"/>
                  </a:cubicBezTo>
                  <a:cubicBezTo>
                    <a:pt x="6" y="19"/>
                    <a:pt x="7" y="19"/>
                    <a:pt x="7" y="19"/>
                  </a:cubicBezTo>
                  <a:cubicBezTo>
                    <a:pt x="8" y="22"/>
                    <a:pt x="8" y="26"/>
                    <a:pt x="11" y="27"/>
                  </a:cubicBezTo>
                  <a:cubicBezTo>
                    <a:pt x="12" y="28"/>
                    <a:pt x="12" y="27"/>
                    <a:pt x="13" y="27"/>
                  </a:cubicBezTo>
                  <a:cubicBezTo>
                    <a:pt x="14" y="25"/>
                    <a:pt x="14" y="22"/>
                    <a:pt x="14" y="19"/>
                  </a:cubicBezTo>
                  <a:cubicBezTo>
                    <a:pt x="15" y="18"/>
                    <a:pt x="17" y="17"/>
                    <a:pt x="18" y="16"/>
                  </a:cubicBezTo>
                  <a:cubicBezTo>
                    <a:pt x="19" y="15"/>
                    <a:pt x="18" y="14"/>
                    <a:pt x="17" y="1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4"/>
            <p:cNvSpPr>
              <a:spLocks/>
            </p:cNvSpPr>
            <p:nvPr userDrawn="1"/>
          </p:nvSpPr>
          <p:spPr bwMode="auto">
            <a:xfrm>
              <a:off x="8211969" y="2037528"/>
              <a:ext cx="34756" cy="48411"/>
            </a:xfrm>
            <a:custGeom>
              <a:avLst/>
              <a:gdLst>
                <a:gd name="T0" fmla="*/ 13 w 13"/>
                <a:gd name="T1" fmla="*/ 7 h 18"/>
                <a:gd name="T2" fmla="*/ 11 w 13"/>
                <a:gd name="T3" fmla="*/ 6 h 18"/>
                <a:gd name="T4" fmla="*/ 7 w 13"/>
                <a:gd name="T5" fmla="*/ 5 h 18"/>
                <a:gd name="T6" fmla="*/ 7 w 13"/>
                <a:gd name="T7" fmla="*/ 5 h 18"/>
                <a:gd name="T8" fmla="*/ 5 w 13"/>
                <a:gd name="T9" fmla="*/ 1 h 18"/>
                <a:gd name="T10" fmla="*/ 4 w 13"/>
                <a:gd name="T11" fmla="*/ 1 h 18"/>
                <a:gd name="T12" fmla="*/ 5 w 13"/>
                <a:gd name="T13" fmla="*/ 6 h 18"/>
                <a:gd name="T14" fmla="*/ 1 w 13"/>
                <a:gd name="T15" fmla="*/ 8 h 18"/>
                <a:gd name="T16" fmla="*/ 3 w 13"/>
                <a:gd name="T17" fmla="*/ 11 h 18"/>
                <a:gd name="T18" fmla="*/ 6 w 13"/>
                <a:gd name="T19" fmla="*/ 10 h 18"/>
                <a:gd name="T20" fmla="*/ 7 w 13"/>
                <a:gd name="T21" fmla="*/ 17 h 18"/>
                <a:gd name="T22" fmla="*/ 9 w 13"/>
                <a:gd name="T23" fmla="*/ 16 h 18"/>
                <a:gd name="T24" fmla="*/ 8 w 13"/>
                <a:gd name="T25" fmla="*/ 10 h 18"/>
                <a:gd name="T26" fmla="*/ 8 w 13"/>
                <a:gd name="T27" fmla="*/ 10 h 18"/>
                <a:gd name="T28" fmla="*/ 10 w 13"/>
                <a:gd name="T29" fmla="*/ 9 h 18"/>
                <a:gd name="T30" fmla="*/ 13 w 13"/>
                <a:gd name="T31" fmla="*/ 9 h 18"/>
                <a:gd name="T32" fmla="*/ 13 w 13"/>
                <a:gd name="T3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8">
                  <a:moveTo>
                    <a:pt x="13" y="7"/>
                  </a:moveTo>
                  <a:cubicBezTo>
                    <a:pt x="12" y="7"/>
                    <a:pt x="12" y="6"/>
                    <a:pt x="11" y="6"/>
                  </a:cubicBezTo>
                  <a:cubicBezTo>
                    <a:pt x="10" y="5"/>
                    <a:pt x="8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5" y="1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5" y="2"/>
                    <a:pt x="5" y="4"/>
                    <a:pt x="5" y="6"/>
                  </a:cubicBezTo>
                  <a:cubicBezTo>
                    <a:pt x="4" y="6"/>
                    <a:pt x="2" y="7"/>
                    <a:pt x="1" y="8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2"/>
                    <a:pt x="6" y="14"/>
                    <a:pt x="7" y="17"/>
                  </a:cubicBezTo>
                  <a:cubicBezTo>
                    <a:pt x="7" y="18"/>
                    <a:pt x="9" y="18"/>
                    <a:pt x="9" y="16"/>
                  </a:cubicBezTo>
                  <a:cubicBezTo>
                    <a:pt x="9" y="14"/>
                    <a:pt x="9" y="12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3" y="8"/>
                    <a:pt x="13" y="8"/>
                    <a:pt x="13" y="7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5"/>
            <p:cNvSpPr>
              <a:spLocks/>
            </p:cNvSpPr>
            <p:nvPr userDrawn="1"/>
          </p:nvSpPr>
          <p:spPr bwMode="auto">
            <a:xfrm>
              <a:off x="7869372" y="1465292"/>
              <a:ext cx="55859" cy="63306"/>
            </a:xfrm>
            <a:custGeom>
              <a:avLst/>
              <a:gdLst>
                <a:gd name="T0" fmla="*/ 19 w 21"/>
                <a:gd name="T1" fmla="*/ 12 h 24"/>
                <a:gd name="T2" fmla="*/ 12 w 21"/>
                <a:gd name="T3" fmla="*/ 12 h 24"/>
                <a:gd name="T4" fmla="*/ 8 w 21"/>
                <a:gd name="T5" fmla="*/ 2 h 24"/>
                <a:gd name="T6" fmla="*/ 5 w 21"/>
                <a:gd name="T7" fmla="*/ 3 h 24"/>
                <a:gd name="T8" fmla="*/ 6 w 21"/>
                <a:gd name="T9" fmla="*/ 12 h 24"/>
                <a:gd name="T10" fmla="*/ 2 w 21"/>
                <a:gd name="T11" fmla="*/ 11 h 24"/>
                <a:gd name="T12" fmla="*/ 1 w 21"/>
                <a:gd name="T13" fmla="*/ 15 h 24"/>
                <a:gd name="T14" fmla="*/ 7 w 21"/>
                <a:gd name="T15" fmla="*/ 17 h 24"/>
                <a:gd name="T16" fmla="*/ 11 w 21"/>
                <a:gd name="T17" fmla="*/ 23 h 24"/>
                <a:gd name="T18" fmla="*/ 13 w 21"/>
                <a:gd name="T19" fmla="*/ 23 h 24"/>
                <a:gd name="T20" fmla="*/ 13 w 21"/>
                <a:gd name="T21" fmla="*/ 16 h 24"/>
                <a:gd name="T22" fmla="*/ 20 w 21"/>
                <a:gd name="T23" fmla="*/ 14 h 24"/>
                <a:gd name="T24" fmla="*/ 19 w 21"/>
                <a:gd name="T2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4">
                  <a:moveTo>
                    <a:pt x="19" y="12"/>
                  </a:moveTo>
                  <a:cubicBezTo>
                    <a:pt x="17" y="12"/>
                    <a:pt x="15" y="12"/>
                    <a:pt x="12" y="12"/>
                  </a:cubicBezTo>
                  <a:cubicBezTo>
                    <a:pt x="11" y="8"/>
                    <a:pt x="10" y="5"/>
                    <a:pt x="8" y="2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5" y="5"/>
                    <a:pt x="5" y="9"/>
                    <a:pt x="6" y="12"/>
                  </a:cubicBezTo>
                  <a:cubicBezTo>
                    <a:pt x="5" y="11"/>
                    <a:pt x="3" y="11"/>
                    <a:pt x="2" y="11"/>
                  </a:cubicBezTo>
                  <a:cubicBezTo>
                    <a:pt x="0" y="11"/>
                    <a:pt x="0" y="14"/>
                    <a:pt x="1" y="15"/>
                  </a:cubicBezTo>
                  <a:cubicBezTo>
                    <a:pt x="3" y="16"/>
                    <a:pt x="5" y="16"/>
                    <a:pt x="7" y="17"/>
                  </a:cubicBezTo>
                  <a:cubicBezTo>
                    <a:pt x="8" y="19"/>
                    <a:pt x="10" y="21"/>
                    <a:pt x="11" y="23"/>
                  </a:cubicBezTo>
                  <a:cubicBezTo>
                    <a:pt x="11" y="24"/>
                    <a:pt x="13" y="24"/>
                    <a:pt x="13" y="23"/>
                  </a:cubicBezTo>
                  <a:cubicBezTo>
                    <a:pt x="13" y="21"/>
                    <a:pt x="13" y="19"/>
                    <a:pt x="13" y="16"/>
                  </a:cubicBezTo>
                  <a:cubicBezTo>
                    <a:pt x="15" y="16"/>
                    <a:pt x="17" y="15"/>
                    <a:pt x="20" y="14"/>
                  </a:cubicBezTo>
                  <a:cubicBezTo>
                    <a:pt x="21" y="13"/>
                    <a:pt x="20" y="12"/>
                    <a:pt x="19" y="12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6"/>
            <p:cNvSpPr>
              <a:spLocks/>
            </p:cNvSpPr>
            <p:nvPr userDrawn="1"/>
          </p:nvSpPr>
          <p:spPr bwMode="auto">
            <a:xfrm>
              <a:off x="7860683" y="2074766"/>
              <a:ext cx="48411" cy="48411"/>
            </a:xfrm>
            <a:custGeom>
              <a:avLst/>
              <a:gdLst>
                <a:gd name="T0" fmla="*/ 17 w 18"/>
                <a:gd name="T1" fmla="*/ 11 h 18"/>
                <a:gd name="T2" fmla="*/ 11 w 18"/>
                <a:gd name="T3" fmla="*/ 10 h 18"/>
                <a:gd name="T4" fmla="*/ 9 w 18"/>
                <a:gd name="T5" fmla="*/ 2 h 18"/>
                <a:gd name="T6" fmla="*/ 6 w 18"/>
                <a:gd name="T7" fmla="*/ 2 h 18"/>
                <a:gd name="T8" fmla="*/ 6 w 18"/>
                <a:gd name="T9" fmla="*/ 10 h 18"/>
                <a:gd name="T10" fmla="*/ 2 w 18"/>
                <a:gd name="T11" fmla="*/ 10 h 18"/>
                <a:gd name="T12" fmla="*/ 2 w 18"/>
                <a:gd name="T13" fmla="*/ 14 h 18"/>
                <a:gd name="T14" fmla="*/ 7 w 18"/>
                <a:gd name="T15" fmla="*/ 14 h 18"/>
                <a:gd name="T16" fmla="*/ 8 w 18"/>
                <a:gd name="T17" fmla="*/ 17 h 18"/>
                <a:gd name="T18" fmla="*/ 10 w 18"/>
                <a:gd name="T19" fmla="*/ 17 h 18"/>
                <a:gd name="T20" fmla="*/ 11 w 18"/>
                <a:gd name="T21" fmla="*/ 14 h 18"/>
                <a:gd name="T22" fmla="*/ 17 w 18"/>
                <a:gd name="T23" fmla="*/ 13 h 18"/>
                <a:gd name="T24" fmla="*/ 17 w 18"/>
                <a:gd name="T2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7" y="11"/>
                  </a:moveTo>
                  <a:cubicBezTo>
                    <a:pt x="15" y="11"/>
                    <a:pt x="13" y="10"/>
                    <a:pt x="11" y="10"/>
                  </a:cubicBezTo>
                  <a:cubicBezTo>
                    <a:pt x="10" y="7"/>
                    <a:pt x="10" y="5"/>
                    <a:pt x="9" y="2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6" y="5"/>
                    <a:pt x="6" y="8"/>
                    <a:pt x="6" y="10"/>
                  </a:cubicBezTo>
                  <a:cubicBezTo>
                    <a:pt x="5" y="10"/>
                    <a:pt x="4" y="10"/>
                    <a:pt x="2" y="10"/>
                  </a:cubicBezTo>
                  <a:cubicBezTo>
                    <a:pt x="0" y="11"/>
                    <a:pt x="0" y="14"/>
                    <a:pt x="2" y="14"/>
                  </a:cubicBezTo>
                  <a:cubicBezTo>
                    <a:pt x="4" y="14"/>
                    <a:pt x="5" y="14"/>
                    <a:pt x="7" y="14"/>
                  </a:cubicBezTo>
                  <a:cubicBezTo>
                    <a:pt x="7" y="15"/>
                    <a:pt x="7" y="16"/>
                    <a:pt x="8" y="17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3" y="14"/>
                    <a:pt x="15" y="14"/>
                    <a:pt x="17" y="13"/>
                  </a:cubicBezTo>
                  <a:cubicBezTo>
                    <a:pt x="18" y="13"/>
                    <a:pt x="18" y="12"/>
                    <a:pt x="17" y="1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274">
            <a:extLst>
              <a:ext uri="{FF2B5EF4-FFF2-40B4-BE49-F238E27FC236}">
                <a16:creationId xmlns:a16="http://schemas.microsoft.com/office/drawing/2014/main" xmlns="" id="{A9D59509-400A-474D-B2CB-3A9FBB6C9B9E}"/>
              </a:ext>
            </a:extLst>
          </p:cNvPr>
          <p:cNvGrpSpPr>
            <a:grpSpLocks/>
          </p:cNvGrpSpPr>
          <p:nvPr/>
        </p:nvGrpSpPr>
        <p:grpSpPr bwMode="auto">
          <a:xfrm>
            <a:off x="3290094" y="1239838"/>
            <a:ext cx="5872163" cy="2147888"/>
            <a:chOff x="2078" y="783"/>
            <a:chExt cx="3699" cy="1353"/>
          </a:xfrm>
        </p:grpSpPr>
        <p:sp>
          <p:nvSpPr>
            <p:cNvPr id="61" name="Freeform 74">
              <a:extLst>
                <a:ext uri="{FF2B5EF4-FFF2-40B4-BE49-F238E27FC236}">
                  <a16:creationId xmlns:a16="http://schemas.microsoft.com/office/drawing/2014/main" xmlns="" id="{9A185722-9435-4BD0-8718-7B346024A0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8" y="1372"/>
              <a:ext cx="296" cy="726"/>
            </a:xfrm>
            <a:custGeom>
              <a:avLst/>
              <a:gdLst>
                <a:gd name="T0" fmla="*/ 125 w 125"/>
                <a:gd name="T1" fmla="*/ 306 h 306"/>
                <a:gd name="T2" fmla="*/ 0 w 125"/>
                <a:gd name="T3" fmla="*/ 306 h 306"/>
                <a:gd name="T4" fmla="*/ 0 w 125"/>
                <a:gd name="T5" fmla="*/ 123 h 306"/>
                <a:gd name="T6" fmla="*/ 124 w 125"/>
                <a:gd name="T7" fmla="*/ 0 h 306"/>
                <a:gd name="T8" fmla="*/ 125 w 125"/>
                <a:gd name="T9" fmla="*/ 0 h 306"/>
                <a:gd name="T10" fmla="*/ 125 w 125"/>
                <a:gd name="T11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306">
                  <a:moveTo>
                    <a:pt x="125" y="306"/>
                  </a:moveTo>
                  <a:cubicBezTo>
                    <a:pt x="0" y="306"/>
                    <a:pt x="0" y="306"/>
                    <a:pt x="0" y="306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55"/>
                    <a:pt x="55" y="0"/>
                    <a:pt x="124" y="0"/>
                  </a:cubicBezTo>
                  <a:cubicBezTo>
                    <a:pt x="125" y="0"/>
                    <a:pt x="125" y="0"/>
                    <a:pt x="125" y="0"/>
                  </a:cubicBezTo>
                  <a:lnTo>
                    <a:pt x="125" y="306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5">
              <a:extLst>
                <a:ext uri="{FF2B5EF4-FFF2-40B4-BE49-F238E27FC236}">
                  <a16:creationId xmlns:a16="http://schemas.microsoft.com/office/drawing/2014/main" xmlns="" id="{EEFB1FA0-A74A-40A4-9FB5-33B9AC74A3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8" y="1372"/>
              <a:ext cx="296" cy="726"/>
            </a:xfrm>
            <a:custGeom>
              <a:avLst/>
              <a:gdLst>
                <a:gd name="T0" fmla="*/ 0 w 125"/>
                <a:gd name="T1" fmla="*/ 124 h 306"/>
                <a:gd name="T2" fmla="*/ 125 w 125"/>
                <a:gd name="T3" fmla="*/ 0 h 306"/>
                <a:gd name="T4" fmla="*/ 125 w 125"/>
                <a:gd name="T5" fmla="*/ 6 h 306"/>
                <a:gd name="T6" fmla="*/ 9 w 125"/>
                <a:gd name="T7" fmla="*/ 125 h 306"/>
                <a:gd name="T8" fmla="*/ 9 w 125"/>
                <a:gd name="T9" fmla="*/ 306 h 306"/>
                <a:gd name="T10" fmla="*/ 0 w 125"/>
                <a:gd name="T11" fmla="*/ 306 h 306"/>
                <a:gd name="T12" fmla="*/ 0 w 125"/>
                <a:gd name="T13" fmla="*/ 12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306">
                  <a:moveTo>
                    <a:pt x="0" y="124"/>
                  </a:moveTo>
                  <a:cubicBezTo>
                    <a:pt x="0" y="56"/>
                    <a:pt x="56" y="0"/>
                    <a:pt x="125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61" y="8"/>
                    <a:pt x="9" y="60"/>
                    <a:pt x="9" y="125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06"/>
                    <a:pt x="0" y="306"/>
                    <a:pt x="0" y="306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2E2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6">
              <a:extLst>
                <a:ext uri="{FF2B5EF4-FFF2-40B4-BE49-F238E27FC236}">
                  <a16:creationId xmlns:a16="http://schemas.microsoft.com/office/drawing/2014/main" xmlns="" id="{D1FB3346-60CA-4C41-90DE-1F627C1F0D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2" y="1277"/>
              <a:ext cx="332" cy="814"/>
            </a:xfrm>
            <a:custGeom>
              <a:avLst/>
              <a:gdLst>
                <a:gd name="T0" fmla="*/ 0 w 140"/>
                <a:gd name="T1" fmla="*/ 343 h 343"/>
                <a:gd name="T2" fmla="*/ 140 w 140"/>
                <a:gd name="T3" fmla="*/ 343 h 343"/>
                <a:gd name="T4" fmla="*/ 140 w 140"/>
                <a:gd name="T5" fmla="*/ 26 h 343"/>
                <a:gd name="T6" fmla="*/ 114 w 140"/>
                <a:gd name="T7" fmla="*/ 0 h 343"/>
                <a:gd name="T8" fmla="*/ 0 w 140"/>
                <a:gd name="T9" fmla="*/ 0 h 343"/>
                <a:gd name="T10" fmla="*/ 0 w 140"/>
                <a:gd name="T11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43">
                  <a:moveTo>
                    <a:pt x="0" y="343"/>
                  </a:moveTo>
                  <a:cubicBezTo>
                    <a:pt x="140" y="343"/>
                    <a:pt x="140" y="343"/>
                    <a:pt x="140" y="343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12"/>
                    <a:pt x="128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43"/>
                  </a:lnTo>
                  <a:close/>
                </a:path>
              </a:pathLst>
            </a:custGeom>
            <a:solidFill>
              <a:srgbClr val="2E2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7">
              <a:extLst>
                <a:ext uri="{FF2B5EF4-FFF2-40B4-BE49-F238E27FC236}">
                  <a16:creationId xmlns:a16="http://schemas.microsoft.com/office/drawing/2014/main" xmlns="" id="{16753D0B-5C7E-46A7-B696-C62E184E28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93" y="1593"/>
              <a:ext cx="166" cy="235"/>
            </a:xfrm>
            <a:custGeom>
              <a:avLst/>
              <a:gdLst>
                <a:gd name="T0" fmla="*/ 62 w 70"/>
                <a:gd name="T1" fmla="*/ 47 h 99"/>
                <a:gd name="T2" fmla="*/ 59 w 70"/>
                <a:gd name="T3" fmla="*/ 32 h 99"/>
                <a:gd name="T4" fmla="*/ 61 w 70"/>
                <a:gd name="T5" fmla="*/ 24 h 99"/>
                <a:gd name="T6" fmla="*/ 35 w 70"/>
                <a:gd name="T7" fmla="*/ 0 h 99"/>
                <a:gd name="T8" fmla="*/ 9 w 70"/>
                <a:gd name="T9" fmla="*/ 24 h 99"/>
                <a:gd name="T10" fmla="*/ 11 w 70"/>
                <a:gd name="T11" fmla="*/ 32 h 99"/>
                <a:gd name="T12" fmla="*/ 8 w 70"/>
                <a:gd name="T13" fmla="*/ 47 h 99"/>
                <a:gd name="T14" fmla="*/ 0 w 70"/>
                <a:gd name="T15" fmla="*/ 68 h 99"/>
                <a:gd name="T16" fmla="*/ 35 w 70"/>
                <a:gd name="T17" fmla="*/ 99 h 99"/>
                <a:gd name="T18" fmla="*/ 70 w 70"/>
                <a:gd name="T19" fmla="*/ 68 h 99"/>
                <a:gd name="T20" fmla="*/ 62 w 70"/>
                <a:gd name="T21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9">
                  <a:moveTo>
                    <a:pt x="62" y="47"/>
                  </a:moveTo>
                  <a:cubicBezTo>
                    <a:pt x="58" y="43"/>
                    <a:pt x="57" y="37"/>
                    <a:pt x="59" y="32"/>
                  </a:cubicBezTo>
                  <a:cubicBezTo>
                    <a:pt x="60" y="29"/>
                    <a:pt x="61" y="27"/>
                    <a:pt x="61" y="24"/>
                  </a:cubicBezTo>
                  <a:cubicBezTo>
                    <a:pt x="61" y="10"/>
                    <a:pt x="49" y="0"/>
                    <a:pt x="35" y="0"/>
                  </a:cubicBezTo>
                  <a:cubicBezTo>
                    <a:pt x="20" y="0"/>
                    <a:pt x="9" y="10"/>
                    <a:pt x="9" y="24"/>
                  </a:cubicBezTo>
                  <a:cubicBezTo>
                    <a:pt x="9" y="27"/>
                    <a:pt x="9" y="29"/>
                    <a:pt x="11" y="32"/>
                  </a:cubicBezTo>
                  <a:cubicBezTo>
                    <a:pt x="13" y="37"/>
                    <a:pt x="12" y="43"/>
                    <a:pt x="8" y="47"/>
                  </a:cubicBezTo>
                  <a:cubicBezTo>
                    <a:pt x="3" y="52"/>
                    <a:pt x="0" y="60"/>
                    <a:pt x="0" y="68"/>
                  </a:cubicBezTo>
                  <a:cubicBezTo>
                    <a:pt x="0" y="85"/>
                    <a:pt x="15" y="99"/>
                    <a:pt x="35" y="99"/>
                  </a:cubicBezTo>
                  <a:cubicBezTo>
                    <a:pt x="54" y="99"/>
                    <a:pt x="70" y="85"/>
                    <a:pt x="70" y="68"/>
                  </a:cubicBezTo>
                  <a:cubicBezTo>
                    <a:pt x="70" y="60"/>
                    <a:pt x="67" y="52"/>
                    <a:pt x="62" y="47"/>
                  </a:cubicBezTo>
                  <a:close/>
                </a:path>
              </a:pathLst>
            </a:custGeom>
            <a:solidFill>
              <a:srgbClr val="22B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8">
              <a:extLst>
                <a:ext uri="{FF2B5EF4-FFF2-40B4-BE49-F238E27FC236}">
                  <a16:creationId xmlns:a16="http://schemas.microsoft.com/office/drawing/2014/main" xmlns="" id="{AEC9FD84-FC53-4065-8205-DB22223A17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7" y="1759"/>
              <a:ext cx="38" cy="33"/>
            </a:xfrm>
            <a:custGeom>
              <a:avLst/>
              <a:gdLst>
                <a:gd name="T0" fmla="*/ 16 w 16"/>
                <a:gd name="T1" fmla="*/ 14 h 14"/>
                <a:gd name="T2" fmla="*/ 0 w 16"/>
                <a:gd name="T3" fmla="*/ 1 h 14"/>
                <a:gd name="T4" fmla="*/ 16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16" y="14"/>
                  </a:moveTo>
                  <a:cubicBezTo>
                    <a:pt x="16" y="14"/>
                    <a:pt x="2" y="14"/>
                    <a:pt x="0" y="1"/>
                  </a:cubicBezTo>
                  <a:cubicBezTo>
                    <a:pt x="0" y="1"/>
                    <a:pt x="14" y="0"/>
                    <a:pt x="16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9">
              <a:extLst>
                <a:ext uri="{FF2B5EF4-FFF2-40B4-BE49-F238E27FC236}">
                  <a16:creationId xmlns:a16="http://schemas.microsoft.com/office/drawing/2014/main" xmlns="" id="{6D8083EA-3286-4A69-8E3F-50ECF7C389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2" y="1771"/>
              <a:ext cx="36" cy="33"/>
            </a:xfrm>
            <a:custGeom>
              <a:avLst/>
              <a:gdLst>
                <a:gd name="T0" fmla="*/ 0 w 15"/>
                <a:gd name="T1" fmla="*/ 14 h 14"/>
                <a:gd name="T2" fmla="*/ 15 w 15"/>
                <a:gd name="T3" fmla="*/ 0 h 14"/>
                <a:gd name="T4" fmla="*/ 0 w 1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0" y="14"/>
                  </a:moveTo>
                  <a:cubicBezTo>
                    <a:pt x="0" y="14"/>
                    <a:pt x="1" y="1"/>
                    <a:pt x="15" y="0"/>
                  </a:cubicBezTo>
                  <a:cubicBezTo>
                    <a:pt x="15" y="0"/>
                    <a:pt x="14" y="14"/>
                    <a:pt x="0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0">
              <a:extLst>
                <a:ext uri="{FF2B5EF4-FFF2-40B4-BE49-F238E27FC236}">
                  <a16:creationId xmlns:a16="http://schemas.microsoft.com/office/drawing/2014/main" xmlns="" id="{40ECD84B-632A-4BCC-BFAA-CA2F8D00D3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6" y="1647"/>
              <a:ext cx="33" cy="36"/>
            </a:xfrm>
            <a:custGeom>
              <a:avLst/>
              <a:gdLst>
                <a:gd name="T0" fmla="*/ 0 w 14"/>
                <a:gd name="T1" fmla="*/ 15 h 15"/>
                <a:gd name="T2" fmla="*/ 14 w 14"/>
                <a:gd name="T3" fmla="*/ 0 h 15"/>
                <a:gd name="T4" fmla="*/ 0 w 1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cubicBezTo>
                    <a:pt x="0" y="15"/>
                    <a:pt x="1" y="1"/>
                    <a:pt x="14" y="0"/>
                  </a:cubicBezTo>
                  <a:cubicBezTo>
                    <a:pt x="14" y="0"/>
                    <a:pt x="14" y="14"/>
                    <a:pt x="0" y="1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1">
              <a:extLst>
                <a:ext uri="{FF2B5EF4-FFF2-40B4-BE49-F238E27FC236}">
                  <a16:creationId xmlns:a16="http://schemas.microsoft.com/office/drawing/2014/main" xmlns="" id="{846D4DB4-C75B-4FC1-994C-731CB1CB2F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0" y="1716"/>
              <a:ext cx="26" cy="29"/>
            </a:xfrm>
            <a:custGeom>
              <a:avLst/>
              <a:gdLst>
                <a:gd name="T0" fmla="*/ 3 w 11"/>
                <a:gd name="T1" fmla="*/ 12 h 12"/>
                <a:gd name="T2" fmla="*/ 7 w 11"/>
                <a:gd name="T3" fmla="*/ 0 h 12"/>
                <a:gd name="T4" fmla="*/ 3 w 11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3" y="12"/>
                  </a:moveTo>
                  <a:cubicBezTo>
                    <a:pt x="3" y="12"/>
                    <a:pt x="0" y="4"/>
                    <a:pt x="7" y="0"/>
                  </a:cubicBezTo>
                  <a:cubicBezTo>
                    <a:pt x="7" y="0"/>
                    <a:pt x="11" y="8"/>
                    <a:pt x="3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2">
              <a:extLst>
                <a:ext uri="{FF2B5EF4-FFF2-40B4-BE49-F238E27FC236}">
                  <a16:creationId xmlns:a16="http://schemas.microsoft.com/office/drawing/2014/main" xmlns="" id="{20A35556-983F-47E5-AA19-34B777FF74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24" y="1733"/>
              <a:ext cx="12" cy="14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0 h 6"/>
                <a:gd name="T4" fmla="*/ 5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0" y="5"/>
                    <a:pt x="0" y="0"/>
                  </a:cubicBezTo>
                  <a:cubicBezTo>
                    <a:pt x="0" y="0"/>
                    <a:pt x="5" y="1"/>
                    <a:pt x="5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3">
              <a:extLst>
                <a:ext uri="{FF2B5EF4-FFF2-40B4-BE49-F238E27FC236}">
                  <a16:creationId xmlns:a16="http://schemas.microsoft.com/office/drawing/2014/main" xmlns="" id="{BB4152CD-02A0-4988-B691-CB447ABC38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4" y="1700"/>
              <a:ext cx="12" cy="16"/>
            </a:xfrm>
            <a:custGeom>
              <a:avLst/>
              <a:gdLst>
                <a:gd name="T0" fmla="*/ 1 w 5"/>
                <a:gd name="T1" fmla="*/ 7 h 7"/>
                <a:gd name="T2" fmla="*/ 4 w 5"/>
                <a:gd name="T3" fmla="*/ 0 h 7"/>
                <a:gd name="T4" fmla="*/ 1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cubicBezTo>
                    <a:pt x="1" y="7"/>
                    <a:pt x="0" y="3"/>
                    <a:pt x="4" y="0"/>
                  </a:cubicBezTo>
                  <a:cubicBezTo>
                    <a:pt x="4" y="0"/>
                    <a:pt x="5" y="5"/>
                    <a:pt x="1" y="7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4">
              <a:extLst>
                <a:ext uri="{FF2B5EF4-FFF2-40B4-BE49-F238E27FC236}">
                  <a16:creationId xmlns:a16="http://schemas.microsoft.com/office/drawing/2014/main" xmlns="" id="{21361C88-5C2F-4708-927C-8BA05F20FC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8" y="1749"/>
              <a:ext cx="12" cy="12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5"/>
                    <a:pt x="0" y="1"/>
                    <a:pt x="4" y="0"/>
                  </a:cubicBezTo>
                  <a:cubicBezTo>
                    <a:pt x="4" y="0"/>
                    <a:pt x="5" y="4"/>
                    <a:pt x="0" y="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5">
              <a:extLst>
                <a:ext uri="{FF2B5EF4-FFF2-40B4-BE49-F238E27FC236}">
                  <a16:creationId xmlns:a16="http://schemas.microsoft.com/office/drawing/2014/main" xmlns="" id="{43E105BE-20FF-4B87-B173-6068E251AB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2" y="1612"/>
              <a:ext cx="12" cy="14"/>
            </a:xfrm>
            <a:custGeom>
              <a:avLst/>
              <a:gdLst>
                <a:gd name="T0" fmla="*/ 4 w 5"/>
                <a:gd name="T1" fmla="*/ 6 h 6"/>
                <a:gd name="T2" fmla="*/ 0 w 5"/>
                <a:gd name="T3" fmla="*/ 0 h 6"/>
                <a:gd name="T4" fmla="*/ 4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0" y="5"/>
                    <a:pt x="0" y="0"/>
                  </a:cubicBezTo>
                  <a:cubicBezTo>
                    <a:pt x="0" y="0"/>
                    <a:pt x="5" y="1"/>
                    <a:pt x="4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xmlns="" id="{883ECE1C-0129-41F1-8495-ACE9CF797E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78" y="1612"/>
              <a:ext cx="24" cy="26"/>
            </a:xfrm>
            <a:custGeom>
              <a:avLst/>
              <a:gdLst>
                <a:gd name="T0" fmla="*/ 1 w 10"/>
                <a:gd name="T1" fmla="*/ 11 h 11"/>
                <a:gd name="T2" fmla="*/ 8 w 10"/>
                <a:gd name="T3" fmla="*/ 0 h 11"/>
                <a:gd name="T4" fmla="*/ 1 w 1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cubicBezTo>
                    <a:pt x="1" y="11"/>
                    <a:pt x="0" y="3"/>
                    <a:pt x="8" y="0"/>
                  </a:cubicBezTo>
                  <a:cubicBezTo>
                    <a:pt x="8" y="0"/>
                    <a:pt x="10" y="9"/>
                    <a:pt x="1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7">
              <a:extLst>
                <a:ext uri="{FF2B5EF4-FFF2-40B4-BE49-F238E27FC236}">
                  <a16:creationId xmlns:a16="http://schemas.microsoft.com/office/drawing/2014/main" xmlns="" id="{7D5BF85A-9614-47FC-B86B-B2F7B0A785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6" y="1624"/>
              <a:ext cx="24" cy="28"/>
            </a:xfrm>
            <a:custGeom>
              <a:avLst/>
              <a:gdLst>
                <a:gd name="T0" fmla="*/ 8 w 10"/>
                <a:gd name="T1" fmla="*/ 12 h 12"/>
                <a:gd name="T2" fmla="*/ 2 w 10"/>
                <a:gd name="T3" fmla="*/ 0 h 12"/>
                <a:gd name="T4" fmla="*/ 8 w 10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8" y="12"/>
                  </a:moveTo>
                  <a:cubicBezTo>
                    <a:pt x="8" y="12"/>
                    <a:pt x="0" y="9"/>
                    <a:pt x="2" y="0"/>
                  </a:cubicBezTo>
                  <a:cubicBezTo>
                    <a:pt x="2" y="0"/>
                    <a:pt x="10" y="3"/>
                    <a:pt x="8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8">
              <a:extLst>
                <a:ext uri="{FF2B5EF4-FFF2-40B4-BE49-F238E27FC236}">
                  <a16:creationId xmlns:a16="http://schemas.microsoft.com/office/drawing/2014/main" xmlns="" id="{36B1A27F-9475-4BAB-A207-E8514F0FC1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8" y="1700"/>
              <a:ext cx="29" cy="23"/>
            </a:xfrm>
            <a:custGeom>
              <a:avLst/>
              <a:gdLst>
                <a:gd name="T0" fmla="*/ 0 w 12"/>
                <a:gd name="T1" fmla="*/ 2 h 10"/>
                <a:gd name="T2" fmla="*/ 12 w 12"/>
                <a:gd name="T3" fmla="*/ 8 h 10"/>
                <a:gd name="T4" fmla="*/ 0 w 12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0" y="2"/>
                  </a:moveTo>
                  <a:cubicBezTo>
                    <a:pt x="0" y="2"/>
                    <a:pt x="8" y="0"/>
                    <a:pt x="12" y="8"/>
                  </a:cubicBezTo>
                  <a:cubicBezTo>
                    <a:pt x="12" y="8"/>
                    <a:pt x="3" y="10"/>
                    <a:pt x="0" y="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89">
              <a:extLst>
                <a:ext uri="{FF2B5EF4-FFF2-40B4-BE49-F238E27FC236}">
                  <a16:creationId xmlns:a16="http://schemas.microsoft.com/office/drawing/2014/main" xmlns="" id="{C0D0E01A-2F56-46B9-9A5C-6455C30DF4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76" y="1647"/>
              <a:ext cx="0" cy="454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90">
              <a:extLst>
                <a:ext uri="{FF2B5EF4-FFF2-40B4-BE49-F238E27FC236}">
                  <a16:creationId xmlns:a16="http://schemas.microsoft.com/office/drawing/2014/main" xmlns="" id="{ACA5A76F-4C00-4FAE-AB9A-F300C1A77F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5176" y="1733"/>
              <a:ext cx="52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91">
              <a:extLst>
                <a:ext uri="{FF2B5EF4-FFF2-40B4-BE49-F238E27FC236}">
                  <a16:creationId xmlns:a16="http://schemas.microsoft.com/office/drawing/2014/main" xmlns="" id="{F13704D1-BA2D-4C0E-996F-090F82B6B1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38" y="1654"/>
              <a:ext cx="38" cy="29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2">
              <a:extLst>
                <a:ext uri="{FF2B5EF4-FFF2-40B4-BE49-F238E27FC236}">
                  <a16:creationId xmlns:a16="http://schemas.microsoft.com/office/drawing/2014/main" xmlns="" id="{F854F765-D3AC-4B48-8AFE-2407AF7F58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3" y="1431"/>
              <a:ext cx="248" cy="468"/>
            </a:xfrm>
            <a:custGeom>
              <a:avLst/>
              <a:gdLst>
                <a:gd name="T0" fmla="*/ 92 w 105"/>
                <a:gd name="T1" fmla="*/ 118 h 197"/>
                <a:gd name="T2" fmla="*/ 89 w 105"/>
                <a:gd name="T3" fmla="*/ 98 h 197"/>
                <a:gd name="T4" fmla="*/ 94 w 105"/>
                <a:gd name="T5" fmla="*/ 80 h 197"/>
                <a:gd name="T6" fmla="*/ 84 w 105"/>
                <a:gd name="T7" fmla="*/ 56 h 197"/>
                <a:gd name="T8" fmla="*/ 81 w 105"/>
                <a:gd name="T9" fmla="*/ 38 h 197"/>
                <a:gd name="T10" fmla="*/ 83 w 105"/>
                <a:gd name="T11" fmla="*/ 28 h 197"/>
                <a:gd name="T12" fmla="*/ 53 w 105"/>
                <a:gd name="T13" fmla="*/ 0 h 197"/>
                <a:gd name="T14" fmla="*/ 22 w 105"/>
                <a:gd name="T15" fmla="*/ 28 h 197"/>
                <a:gd name="T16" fmla="*/ 24 w 105"/>
                <a:gd name="T17" fmla="*/ 38 h 197"/>
                <a:gd name="T18" fmla="*/ 21 w 105"/>
                <a:gd name="T19" fmla="*/ 56 h 197"/>
                <a:gd name="T20" fmla="*/ 11 w 105"/>
                <a:gd name="T21" fmla="*/ 80 h 197"/>
                <a:gd name="T22" fmla="*/ 16 w 105"/>
                <a:gd name="T23" fmla="*/ 98 h 197"/>
                <a:gd name="T24" fmla="*/ 14 w 105"/>
                <a:gd name="T25" fmla="*/ 118 h 197"/>
                <a:gd name="T26" fmla="*/ 0 w 105"/>
                <a:gd name="T27" fmla="*/ 149 h 197"/>
                <a:gd name="T28" fmla="*/ 53 w 105"/>
                <a:gd name="T29" fmla="*/ 197 h 197"/>
                <a:gd name="T30" fmla="*/ 105 w 105"/>
                <a:gd name="T31" fmla="*/ 149 h 197"/>
                <a:gd name="T32" fmla="*/ 92 w 105"/>
                <a:gd name="T33" fmla="*/ 11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97">
                  <a:moveTo>
                    <a:pt x="92" y="118"/>
                  </a:moveTo>
                  <a:cubicBezTo>
                    <a:pt x="87" y="113"/>
                    <a:pt x="85" y="104"/>
                    <a:pt x="89" y="98"/>
                  </a:cubicBezTo>
                  <a:cubicBezTo>
                    <a:pt x="92" y="93"/>
                    <a:pt x="94" y="87"/>
                    <a:pt x="94" y="80"/>
                  </a:cubicBezTo>
                  <a:cubicBezTo>
                    <a:pt x="94" y="71"/>
                    <a:pt x="90" y="62"/>
                    <a:pt x="84" y="56"/>
                  </a:cubicBezTo>
                  <a:cubicBezTo>
                    <a:pt x="80" y="51"/>
                    <a:pt x="79" y="44"/>
                    <a:pt x="81" y="38"/>
                  </a:cubicBezTo>
                  <a:cubicBezTo>
                    <a:pt x="83" y="35"/>
                    <a:pt x="83" y="32"/>
                    <a:pt x="83" y="28"/>
                  </a:cubicBezTo>
                  <a:cubicBezTo>
                    <a:pt x="83" y="13"/>
                    <a:pt x="70" y="0"/>
                    <a:pt x="53" y="0"/>
                  </a:cubicBezTo>
                  <a:cubicBezTo>
                    <a:pt x="36" y="0"/>
                    <a:pt x="22" y="13"/>
                    <a:pt x="22" y="28"/>
                  </a:cubicBezTo>
                  <a:cubicBezTo>
                    <a:pt x="22" y="32"/>
                    <a:pt x="23" y="35"/>
                    <a:pt x="24" y="38"/>
                  </a:cubicBezTo>
                  <a:cubicBezTo>
                    <a:pt x="26" y="44"/>
                    <a:pt x="26" y="51"/>
                    <a:pt x="21" y="56"/>
                  </a:cubicBezTo>
                  <a:cubicBezTo>
                    <a:pt x="15" y="62"/>
                    <a:pt x="11" y="71"/>
                    <a:pt x="11" y="80"/>
                  </a:cubicBezTo>
                  <a:cubicBezTo>
                    <a:pt x="11" y="87"/>
                    <a:pt x="13" y="93"/>
                    <a:pt x="16" y="98"/>
                  </a:cubicBezTo>
                  <a:cubicBezTo>
                    <a:pt x="20" y="104"/>
                    <a:pt x="19" y="113"/>
                    <a:pt x="14" y="118"/>
                  </a:cubicBezTo>
                  <a:cubicBezTo>
                    <a:pt x="5" y="126"/>
                    <a:pt x="0" y="137"/>
                    <a:pt x="0" y="149"/>
                  </a:cubicBezTo>
                  <a:cubicBezTo>
                    <a:pt x="0" y="175"/>
                    <a:pt x="24" y="197"/>
                    <a:pt x="53" y="197"/>
                  </a:cubicBezTo>
                  <a:cubicBezTo>
                    <a:pt x="82" y="197"/>
                    <a:pt x="105" y="175"/>
                    <a:pt x="105" y="149"/>
                  </a:cubicBezTo>
                  <a:cubicBezTo>
                    <a:pt x="105" y="137"/>
                    <a:pt x="100" y="126"/>
                    <a:pt x="92" y="118"/>
                  </a:cubicBezTo>
                  <a:close/>
                </a:path>
              </a:pathLst>
            </a:custGeom>
            <a:solidFill>
              <a:srgbClr val="22B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93">
              <a:extLst>
                <a:ext uri="{FF2B5EF4-FFF2-40B4-BE49-F238E27FC236}">
                  <a16:creationId xmlns:a16="http://schemas.microsoft.com/office/drawing/2014/main" xmlns="" id="{850C6F78-FF36-4E45-990B-D95B85F682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18" y="1507"/>
              <a:ext cx="0" cy="629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94">
              <a:extLst>
                <a:ext uri="{FF2B5EF4-FFF2-40B4-BE49-F238E27FC236}">
                  <a16:creationId xmlns:a16="http://schemas.microsoft.com/office/drawing/2014/main" xmlns="" id="{1C16A55C-394E-48E9-B148-BFE21D4D20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64" y="1645"/>
              <a:ext cx="54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95">
              <a:extLst>
                <a:ext uri="{FF2B5EF4-FFF2-40B4-BE49-F238E27FC236}">
                  <a16:creationId xmlns:a16="http://schemas.microsoft.com/office/drawing/2014/main" xmlns="" id="{2D08BE2C-1B0E-47AD-B56C-7421A73773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47" y="1806"/>
              <a:ext cx="71" cy="57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96">
              <a:extLst>
                <a:ext uri="{FF2B5EF4-FFF2-40B4-BE49-F238E27FC236}">
                  <a16:creationId xmlns:a16="http://schemas.microsoft.com/office/drawing/2014/main" xmlns="" id="{13D460C6-F470-48D6-9393-D96FB40252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918" y="1588"/>
              <a:ext cx="52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97">
              <a:extLst>
                <a:ext uri="{FF2B5EF4-FFF2-40B4-BE49-F238E27FC236}">
                  <a16:creationId xmlns:a16="http://schemas.microsoft.com/office/drawing/2014/main" xmlns="" id="{B69EFF6D-72BF-409D-BD78-EDC3335A58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918" y="1728"/>
              <a:ext cx="69" cy="57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8">
              <a:extLst>
                <a:ext uri="{FF2B5EF4-FFF2-40B4-BE49-F238E27FC236}">
                  <a16:creationId xmlns:a16="http://schemas.microsoft.com/office/drawing/2014/main" xmlns="" id="{2B2B6B2E-C1EA-42CC-A1F1-EA674E94E7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5" y="1505"/>
              <a:ext cx="38" cy="45"/>
            </a:xfrm>
            <a:custGeom>
              <a:avLst/>
              <a:gdLst>
                <a:gd name="T0" fmla="*/ 3 w 16"/>
                <a:gd name="T1" fmla="*/ 19 h 19"/>
                <a:gd name="T2" fmla="*/ 12 w 16"/>
                <a:gd name="T3" fmla="*/ 0 h 19"/>
                <a:gd name="T4" fmla="*/ 3 w 16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3" y="19"/>
                  </a:moveTo>
                  <a:cubicBezTo>
                    <a:pt x="3" y="19"/>
                    <a:pt x="0" y="6"/>
                    <a:pt x="12" y="0"/>
                  </a:cubicBezTo>
                  <a:cubicBezTo>
                    <a:pt x="12" y="0"/>
                    <a:pt x="16" y="13"/>
                    <a:pt x="3" y="19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9">
              <a:extLst>
                <a:ext uri="{FF2B5EF4-FFF2-40B4-BE49-F238E27FC236}">
                  <a16:creationId xmlns:a16="http://schemas.microsoft.com/office/drawing/2014/main" xmlns="" id="{1F157DF1-4C4B-4ED1-9997-4502701A76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7" y="1640"/>
              <a:ext cx="37" cy="33"/>
            </a:xfrm>
            <a:custGeom>
              <a:avLst/>
              <a:gdLst>
                <a:gd name="T0" fmla="*/ 0 w 16"/>
                <a:gd name="T1" fmla="*/ 13 h 14"/>
                <a:gd name="T2" fmla="*/ 16 w 16"/>
                <a:gd name="T3" fmla="*/ 0 h 14"/>
                <a:gd name="T4" fmla="*/ 0 w 16"/>
                <a:gd name="T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3"/>
                  </a:moveTo>
                  <a:cubicBezTo>
                    <a:pt x="0" y="13"/>
                    <a:pt x="2" y="0"/>
                    <a:pt x="16" y="0"/>
                  </a:cubicBezTo>
                  <a:cubicBezTo>
                    <a:pt x="16" y="0"/>
                    <a:pt x="14" y="14"/>
                    <a:pt x="0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0">
              <a:extLst>
                <a:ext uri="{FF2B5EF4-FFF2-40B4-BE49-F238E27FC236}">
                  <a16:creationId xmlns:a16="http://schemas.microsoft.com/office/drawing/2014/main" xmlns="" id="{7F495C3D-77A0-4EB7-9F77-D424E27155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8" y="1754"/>
              <a:ext cx="38" cy="31"/>
            </a:xfrm>
            <a:custGeom>
              <a:avLst/>
              <a:gdLst>
                <a:gd name="T0" fmla="*/ 0 w 16"/>
                <a:gd name="T1" fmla="*/ 13 h 13"/>
                <a:gd name="T2" fmla="*/ 16 w 16"/>
                <a:gd name="T3" fmla="*/ 0 h 13"/>
                <a:gd name="T4" fmla="*/ 0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0" y="13"/>
                  </a:moveTo>
                  <a:cubicBezTo>
                    <a:pt x="0" y="13"/>
                    <a:pt x="3" y="0"/>
                    <a:pt x="16" y="0"/>
                  </a:cubicBezTo>
                  <a:cubicBezTo>
                    <a:pt x="16" y="0"/>
                    <a:pt x="15" y="13"/>
                    <a:pt x="0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1">
              <a:extLst>
                <a:ext uri="{FF2B5EF4-FFF2-40B4-BE49-F238E27FC236}">
                  <a16:creationId xmlns:a16="http://schemas.microsoft.com/office/drawing/2014/main" xmlns="" id="{08824B27-3C2E-472C-BD70-B1CBD11802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9" y="1825"/>
              <a:ext cx="42" cy="36"/>
            </a:xfrm>
            <a:custGeom>
              <a:avLst/>
              <a:gdLst>
                <a:gd name="T0" fmla="*/ 0 w 18"/>
                <a:gd name="T1" fmla="*/ 12 h 15"/>
                <a:gd name="T2" fmla="*/ 18 w 18"/>
                <a:gd name="T3" fmla="*/ 2 h 15"/>
                <a:gd name="T4" fmla="*/ 0 w 18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0" y="12"/>
                  </a:moveTo>
                  <a:cubicBezTo>
                    <a:pt x="0" y="12"/>
                    <a:pt x="5" y="0"/>
                    <a:pt x="18" y="2"/>
                  </a:cubicBezTo>
                  <a:cubicBezTo>
                    <a:pt x="18" y="2"/>
                    <a:pt x="14" y="15"/>
                    <a:pt x="0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2">
              <a:extLst>
                <a:ext uri="{FF2B5EF4-FFF2-40B4-BE49-F238E27FC236}">
                  <a16:creationId xmlns:a16="http://schemas.microsoft.com/office/drawing/2014/main" xmlns="" id="{F4A56CE8-D23A-43D1-A4C7-F339A9D2DB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2" y="1697"/>
              <a:ext cx="40" cy="33"/>
            </a:xfrm>
            <a:custGeom>
              <a:avLst/>
              <a:gdLst>
                <a:gd name="T0" fmla="*/ 17 w 17"/>
                <a:gd name="T1" fmla="*/ 14 h 14"/>
                <a:gd name="T2" fmla="*/ 0 w 17"/>
                <a:gd name="T3" fmla="*/ 1 h 14"/>
                <a:gd name="T4" fmla="*/ 17 w 17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4">
                  <a:moveTo>
                    <a:pt x="17" y="14"/>
                  </a:moveTo>
                  <a:cubicBezTo>
                    <a:pt x="17" y="14"/>
                    <a:pt x="3" y="14"/>
                    <a:pt x="0" y="1"/>
                  </a:cubicBezTo>
                  <a:cubicBezTo>
                    <a:pt x="0" y="1"/>
                    <a:pt x="14" y="0"/>
                    <a:pt x="17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3">
              <a:extLst>
                <a:ext uri="{FF2B5EF4-FFF2-40B4-BE49-F238E27FC236}">
                  <a16:creationId xmlns:a16="http://schemas.microsoft.com/office/drawing/2014/main" xmlns="" id="{F3E1FA35-B497-474B-A6A0-2CB193781E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" y="1835"/>
              <a:ext cx="33" cy="35"/>
            </a:xfrm>
            <a:custGeom>
              <a:avLst/>
              <a:gdLst>
                <a:gd name="T0" fmla="*/ 14 w 14"/>
                <a:gd name="T1" fmla="*/ 15 h 15"/>
                <a:gd name="T2" fmla="*/ 0 w 14"/>
                <a:gd name="T3" fmla="*/ 0 h 15"/>
                <a:gd name="T4" fmla="*/ 14 w 1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14" y="15"/>
                  </a:moveTo>
                  <a:cubicBezTo>
                    <a:pt x="14" y="15"/>
                    <a:pt x="1" y="14"/>
                    <a:pt x="0" y="0"/>
                  </a:cubicBezTo>
                  <a:cubicBezTo>
                    <a:pt x="0" y="0"/>
                    <a:pt x="13" y="1"/>
                    <a:pt x="14" y="1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4">
              <a:extLst>
                <a:ext uri="{FF2B5EF4-FFF2-40B4-BE49-F238E27FC236}">
                  <a16:creationId xmlns:a16="http://schemas.microsoft.com/office/drawing/2014/main" xmlns="" id="{B2D94C5E-8F41-4792-B7F5-5DEC3F8206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4" y="1581"/>
              <a:ext cx="33" cy="38"/>
            </a:xfrm>
            <a:custGeom>
              <a:avLst/>
              <a:gdLst>
                <a:gd name="T0" fmla="*/ 14 w 14"/>
                <a:gd name="T1" fmla="*/ 16 h 16"/>
                <a:gd name="T2" fmla="*/ 0 w 14"/>
                <a:gd name="T3" fmla="*/ 0 h 16"/>
                <a:gd name="T4" fmla="*/ 14 w 14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6">
                  <a:moveTo>
                    <a:pt x="14" y="16"/>
                  </a:moveTo>
                  <a:cubicBezTo>
                    <a:pt x="14" y="16"/>
                    <a:pt x="0" y="14"/>
                    <a:pt x="0" y="0"/>
                  </a:cubicBezTo>
                  <a:cubicBezTo>
                    <a:pt x="0" y="0"/>
                    <a:pt x="14" y="2"/>
                    <a:pt x="14" y="1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5">
              <a:extLst>
                <a:ext uri="{FF2B5EF4-FFF2-40B4-BE49-F238E27FC236}">
                  <a16:creationId xmlns:a16="http://schemas.microsoft.com/office/drawing/2014/main" xmlns="" id="{0A270EFE-4D90-4C3B-9ADC-2CE5FF93BF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8" y="1519"/>
              <a:ext cx="21" cy="24"/>
            </a:xfrm>
            <a:custGeom>
              <a:avLst/>
              <a:gdLst>
                <a:gd name="T0" fmla="*/ 8 w 9"/>
                <a:gd name="T1" fmla="*/ 10 h 10"/>
                <a:gd name="T2" fmla="*/ 0 w 9"/>
                <a:gd name="T3" fmla="*/ 0 h 10"/>
                <a:gd name="T4" fmla="*/ 8 w 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8" y="10"/>
                  </a:moveTo>
                  <a:cubicBezTo>
                    <a:pt x="8" y="10"/>
                    <a:pt x="0" y="8"/>
                    <a:pt x="0" y="0"/>
                  </a:cubicBezTo>
                  <a:cubicBezTo>
                    <a:pt x="0" y="0"/>
                    <a:pt x="9" y="1"/>
                    <a:pt x="8" y="1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6">
              <a:extLst>
                <a:ext uri="{FF2B5EF4-FFF2-40B4-BE49-F238E27FC236}">
                  <a16:creationId xmlns:a16="http://schemas.microsoft.com/office/drawing/2014/main" xmlns="" id="{855A9109-B82D-4888-96B0-AA198A811B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8" y="1462"/>
              <a:ext cx="26" cy="31"/>
            </a:xfrm>
            <a:custGeom>
              <a:avLst/>
              <a:gdLst>
                <a:gd name="T0" fmla="*/ 8 w 11"/>
                <a:gd name="T1" fmla="*/ 13 h 13"/>
                <a:gd name="T2" fmla="*/ 3 w 11"/>
                <a:gd name="T3" fmla="*/ 0 h 13"/>
                <a:gd name="T4" fmla="*/ 8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8" y="13"/>
                  </a:moveTo>
                  <a:cubicBezTo>
                    <a:pt x="8" y="13"/>
                    <a:pt x="0" y="8"/>
                    <a:pt x="3" y="0"/>
                  </a:cubicBezTo>
                  <a:cubicBezTo>
                    <a:pt x="3" y="0"/>
                    <a:pt x="11" y="4"/>
                    <a:pt x="8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7">
              <a:extLst>
                <a:ext uri="{FF2B5EF4-FFF2-40B4-BE49-F238E27FC236}">
                  <a16:creationId xmlns:a16="http://schemas.microsoft.com/office/drawing/2014/main" xmlns="" id="{2DF5B7AF-0438-4C17-A812-5068EDAB4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0" y="1465"/>
              <a:ext cx="21" cy="26"/>
            </a:xfrm>
            <a:custGeom>
              <a:avLst/>
              <a:gdLst>
                <a:gd name="T0" fmla="*/ 8 w 9"/>
                <a:gd name="T1" fmla="*/ 0 h 11"/>
                <a:gd name="T2" fmla="*/ 1 w 9"/>
                <a:gd name="T3" fmla="*/ 11 h 11"/>
                <a:gd name="T4" fmla="*/ 8 w 9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0"/>
                  </a:moveTo>
                  <a:cubicBezTo>
                    <a:pt x="8" y="0"/>
                    <a:pt x="9" y="9"/>
                    <a:pt x="1" y="11"/>
                  </a:cubicBezTo>
                  <a:cubicBezTo>
                    <a:pt x="1" y="11"/>
                    <a:pt x="0" y="2"/>
                    <a:pt x="8" y="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8">
              <a:extLst>
                <a:ext uri="{FF2B5EF4-FFF2-40B4-BE49-F238E27FC236}">
                  <a16:creationId xmlns:a16="http://schemas.microsoft.com/office/drawing/2014/main" xmlns="" id="{A7B4D285-6FB9-4FFC-8D75-A30E83F7F7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5" y="1681"/>
              <a:ext cx="22" cy="23"/>
            </a:xfrm>
            <a:custGeom>
              <a:avLst/>
              <a:gdLst>
                <a:gd name="T0" fmla="*/ 0 w 9"/>
                <a:gd name="T1" fmla="*/ 10 h 10"/>
                <a:gd name="T2" fmla="*/ 8 w 9"/>
                <a:gd name="T3" fmla="*/ 0 h 10"/>
                <a:gd name="T4" fmla="*/ 0 w 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10"/>
                    <a:pt x="0" y="2"/>
                    <a:pt x="8" y="0"/>
                  </a:cubicBezTo>
                  <a:cubicBezTo>
                    <a:pt x="8" y="0"/>
                    <a:pt x="9" y="9"/>
                    <a:pt x="0" y="1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9">
              <a:extLst>
                <a:ext uri="{FF2B5EF4-FFF2-40B4-BE49-F238E27FC236}">
                  <a16:creationId xmlns:a16="http://schemas.microsoft.com/office/drawing/2014/main" xmlns="" id="{7AE4DCE2-C67A-4322-A796-4F4E2FE68F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2" y="1804"/>
              <a:ext cx="21" cy="19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0 w 9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8"/>
                    <a:pt x="1" y="0"/>
                    <a:pt x="9" y="0"/>
                  </a:cubicBezTo>
                  <a:cubicBezTo>
                    <a:pt x="9" y="0"/>
                    <a:pt x="9" y="8"/>
                    <a:pt x="0" y="8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0">
              <a:extLst>
                <a:ext uri="{FF2B5EF4-FFF2-40B4-BE49-F238E27FC236}">
                  <a16:creationId xmlns:a16="http://schemas.microsoft.com/office/drawing/2014/main" xmlns="" id="{8C58AA3E-01B9-40D1-87BE-F99D332A7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4" y="1759"/>
              <a:ext cx="23" cy="26"/>
            </a:xfrm>
            <a:custGeom>
              <a:avLst/>
              <a:gdLst>
                <a:gd name="T0" fmla="*/ 9 w 10"/>
                <a:gd name="T1" fmla="*/ 11 h 11"/>
                <a:gd name="T2" fmla="*/ 1 w 10"/>
                <a:gd name="T3" fmla="*/ 0 h 11"/>
                <a:gd name="T4" fmla="*/ 9 w 1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9" y="11"/>
                  </a:moveTo>
                  <a:cubicBezTo>
                    <a:pt x="9" y="11"/>
                    <a:pt x="0" y="9"/>
                    <a:pt x="1" y="0"/>
                  </a:cubicBezTo>
                  <a:cubicBezTo>
                    <a:pt x="1" y="0"/>
                    <a:pt x="10" y="2"/>
                    <a:pt x="9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1">
              <a:extLst>
                <a:ext uri="{FF2B5EF4-FFF2-40B4-BE49-F238E27FC236}">
                  <a16:creationId xmlns:a16="http://schemas.microsoft.com/office/drawing/2014/main" xmlns="" id="{6A1D2028-BE5A-4C0E-ADC7-B516A281E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7" y="1792"/>
              <a:ext cx="21" cy="26"/>
            </a:xfrm>
            <a:custGeom>
              <a:avLst/>
              <a:gdLst>
                <a:gd name="T0" fmla="*/ 8 w 9"/>
                <a:gd name="T1" fmla="*/ 11 h 11"/>
                <a:gd name="T2" fmla="*/ 1 w 9"/>
                <a:gd name="T3" fmla="*/ 0 h 11"/>
                <a:gd name="T4" fmla="*/ 8 w 9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11"/>
                  </a:moveTo>
                  <a:cubicBezTo>
                    <a:pt x="8" y="11"/>
                    <a:pt x="0" y="8"/>
                    <a:pt x="1" y="0"/>
                  </a:cubicBezTo>
                  <a:cubicBezTo>
                    <a:pt x="1" y="0"/>
                    <a:pt x="9" y="2"/>
                    <a:pt x="8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2">
              <a:extLst>
                <a:ext uri="{FF2B5EF4-FFF2-40B4-BE49-F238E27FC236}">
                  <a16:creationId xmlns:a16="http://schemas.microsoft.com/office/drawing/2014/main" xmlns="" id="{577B780C-C195-4F25-BB74-B3C069CE0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3" y="1740"/>
              <a:ext cx="17" cy="21"/>
            </a:xfrm>
            <a:custGeom>
              <a:avLst/>
              <a:gdLst>
                <a:gd name="T0" fmla="*/ 5 w 7"/>
                <a:gd name="T1" fmla="*/ 9 h 9"/>
                <a:gd name="T2" fmla="*/ 2 w 7"/>
                <a:gd name="T3" fmla="*/ 0 h 9"/>
                <a:gd name="T4" fmla="*/ 5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5" y="9"/>
                  </a:moveTo>
                  <a:cubicBezTo>
                    <a:pt x="5" y="9"/>
                    <a:pt x="0" y="6"/>
                    <a:pt x="2" y="0"/>
                  </a:cubicBezTo>
                  <a:cubicBezTo>
                    <a:pt x="2" y="0"/>
                    <a:pt x="7" y="3"/>
                    <a:pt x="5" y="9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3">
              <a:extLst>
                <a:ext uri="{FF2B5EF4-FFF2-40B4-BE49-F238E27FC236}">
                  <a16:creationId xmlns:a16="http://schemas.microsoft.com/office/drawing/2014/main" xmlns="" id="{C66DBC78-E21B-4223-BB52-B3EC64731F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7" y="1726"/>
              <a:ext cx="14" cy="16"/>
            </a:xfrm>
            <a:custGeom>
              <a:avLst/>
              <a:gdLst>
                <a:gd name="T0" fmla="*/ 0 w 6"/>
                <a:gd name="T1" fmla="*/ 7 h 7"/>
                <a:gd name="T2" fmla="*/ 6 w 6"/>
                <a:gd name="T3" fmla="*/ 0 h 7"/>
                <a:gd name="T4" fmla="*/ 0 w 6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0" y="1"/>
                    <a:pt x="6" y="0"/>
                  </a:cubicBezTo>
                  <a:cubicBezTo>
                    <a:pt x="6" y="0"/>
                    <a:pt x="6" y="6"/>
                    <a:pt x="0" y="7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4">
              <a:extLst>
                <a:ext uri="{FF2B5EF4-FFF2-40B4-BE49-F238E27FC236}">
                  <a16:creationId xmlns:a16="http://schemas.microsoft.com/office/drawing/2014/main" xmlns="" id="{CCD5AD01-E152-466E-9805-27740A7C1A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1" y="1082"/>
              <a:ext cx="251" cy="769"/>
            </a:xfrm>
            <a:custGeom>
              <a:avLst/>
              <a:gdLst>
                <a:gd name="T0" fmla="*/ 39 w 106"/>
                <a:gd name="T1" fmla="*/ 194 h 324"/>
                <a:gd name="T2" fmla="*/ 53 w 106"/>
                <a:gd name="T3" fmla="*/ 181 h 324"/>
                <a:gd name="T4" fmla="*/ 53 w 106"/>
                <a:gd name="T5" fmla="*/ 181 h 324"/>
                <a:gd name="T6" fmla="*/ 53 w 106"/>
                <a:gd name="T7" fmla="*/ 181 h 324"/>
                <a:gd name="T8" fmla="*/ 67 w 106"/>
                <a:gd name="T9" fmla="*/ 194 h 324"/>
                <a:gd name="T10" fmla="*/ 84 w 106"/>
                <a:gd name="T11" fmla="*/ 324 h 324"/>
                <a:gd name="T12" fmla="*/ 106 w 106"/>
                <a:gd name="T13" fmla="*/ 324 h 324"/>
                <a:gd name="T14" fmla="*/ 66 w 106"/>
                <a:gd name="T15" fmla="*/ 0 h 324"/>
                <a:gd name="T16" fmla="*/ 53 w 106"/>
                <a:gd name="T17" fmla="*/ 0 h 324"/>
                <a:gd name="T18" fmla="*/ 40 w 106"/>
                <a:gd name="T19" fmla="*/ 0 h 324"/>
                <a:gd name="T20" fmla="*/ 0 w 106"/>
                <a:gd name="T21" fmla="*/ 324 h 324"/>
                <a:gd name="T22" fmla="*/ 22 w 106"/>
                <a:gd name="T23" fmla="*/ 324 h 324"/>
                <a:gd name="T24" fmla="*/ 39 w 106"/>
                <a:gd name="T25" fmla="*/ 19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324">
                  <a:moveTo>
                    <a:pt x="39" y="194"/>
                  </a:moveTo>
                  <a:cubicBezTo>
                    <a:pt x="39" y="186"/>
                    <a:pt x="46" y="181"/>
                    <a:pt x="53" y="181"/>
                  </a:cubicBezTo>
                  <a:cubicBezTo>
                    <a:pt x="53" y="181"/>
                    <a:pt x="53" y="181"/>
                    <a:pt x="53" y="181"/>
                  </a:cubicBezTo>
                  <a:cubicBezTo>
                    <a:pt x="53" y="181"/>
                    <a:pt x="53" y="181"/>
                    <a:pt x="53" y="181"/>
                  </a:cubicBezTo>
                  <a:cubicBezTo>
                    <a:pt x="60" y="181"/>
                    <a:pt x="66" y="186"/>
                    <a:pt x="67" y="1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106" y="324"/>
                    <a:pt x="106" y="324"/>
                    <a:pt x="106" y="324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22" y="324"/>
                    <a:pt x="22" y="324"/>
                    <a:pt x="22" y="324"/>
                  </a:cubicBezTo>
                  <a:lnTo>
                    <a:pt x="39" y="194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5">
              <a:extLst>
                <a:ext uri="{FF2B5EF4-FFF2-40B4-BE49-F238E27FC236}">
                  <a16:creationId xmlns:a16="http://schemas.microsoft.com/office/drawing/2014/main" xmlns="" id="{74638074-FA0E-440D-ADED-9886BDBE23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" y="812"/>
              <a:ext cx="24" cy="178"/>
            </a:xfrm>
            <a:custGeom>
              <a:avLst/>
              <a:gdLst>
                <a:gd name="T0" fmla="*/ 3 w 10"/>
                <a:gd name="T1" fmla="*/ 4 h 75"/>
                <a:gd name="T2" fmla="*/ 0 w 10"/>
                <a:gd name="T3" fmla="*/ 75 h 75"/>
                <a:gd name="T4" fmla="*/ 5 w 10"/>
                <a:gd name="T5" fmla="*/ 75 h 75"/>
                <a:gd name="T6" fmla="*/ 10 w 10"/>
                <a:gd name="T7" fmla="*/ 75 h 75"/>
                <a:gd name="T8" fmla="*/ 6 w 10"/>
                <a:gd name="T9" fmla="*/ 4 h 75"/>
                <a:gd name="T10" fmla="*/ 3 w 10"/>
                <a:gd name="T11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5">
                  <a:moveTo>
                    <a:pt x="3" y="4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4" y="0"/>
                    <a:pt x="3" y="4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6">
              <a:extLst>
                <a:ext uri="{FF2B5EF4-FFF2-40B4-BE49-F238E27FC236}">
                  <a16:creationId xmlns:a16="http://schemas.microsoft.com/office/drawing/2014/main" xmlns="" id="{270FAA71-4371-47CD-9ED3-B677A7560C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" y="966"/>
              <a:ext cx="24" cy="24"/>
            </a:xfrm>
            <a:custGeom>
              <a:avLst/>
              <a:gdLst>
                <a:gd name="T0" fmla="*/ 0 w 24"/>
                <a:gd name="T1" fmla="*/ 24 h 24"/>
                <a:gd name="T2" fmla="*/ 12 w 24"/>
                <a:gd name="T3" fmla="*/ 24 h 24"/>
                <a:gd name="T4" fmla="*/ 24 w 24"/>
                <a:gd name="T5" fmla="*/ 24 h 24"/>
                <a:gd name="T6" fmla="*/ 21 w 24"/>
                <a:gd name="T7" fmla="*/ 0 h 24"/>
                <a:gd name="T8" fmla="*/ 2 w 24"/>
                <a:gd name="T9" fmla="*/ 0 h 24"/>
                <a:gd name="T10" fmla="*/ 0 w 24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lnTo>
                    <a:pt x="12" y="24"/>
                  </a:lnTo>
                  <a:lnTo>
                    <a:pt x="24" y="24"/>
                  </a:lnTo>
                  <a:lnTo>
                    <a:pt x="21" y="0"/>
                  </a:lnTo>
                  <a:lnTo>
                    <a:pt x="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17">
              <a:extLst>
                <a:ext uri="{FF2B5EF4-FFF2-40B4-BE49-F238E27FC236}">
                  <a16:creationId xmlns:a16="http://schemas.microsoft.com/office/drawing/2014/main" xmlns="" id="{08B1FCDE-792A-413A-B77A-4A07C8385E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0" y="1028"/>
              <a:ext cx="114" cy="14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8">
              <a:extLst>
                <a:ext uri="{FF2B5EF4-FFF2-40B4-BE49-F238E27FC236}">
                  <a16:creationId xmlns:a16="http://schemas.microsoft.com/office/drawing/2014/main" xmlns="" id="{6D908536-CD53-4E6F-9FCF-5210ABB1B6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4" y="1004"/>
              <a:ext cx="64" cy="64"/>
            </a:xfrm>
            <a:custGeom>
              <a:avLst/>
              <a:gdLst>
                <a:gd name="T0" fmla="*/ 26 w 64"/>
                <a:gd name="T1" fmla="*/ 64 h 64"/>
                <a:gd name="T2" fmla="*/ 0 w 64"/>
                <a:gd name="T3" fmla="*/ 40 h 64"/>
                <a:gd name="T4" fmla="*/ 38 w 64"/>
                <a:gd name="T5" fmla="*/ 0 h 64"/>
                <a:gd name="T6" fmla="*/ 64 w 64"/>
                <a:gd name="T7" fmla="*/ 24 h 64"/>
                <a:gd name="T8" fmla="*/ 26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6" y="64"/>
                  </a:moveTo>
                  <a:lnTo>
                    <a:pt x="0" y="40"/>
                  </a:lnTo>
                  <a:lnTo>
                    <a:pt x="38" y="0"/>
                  </a:lnTo>
                  <a:lnTo>
                    <a:pt x="64" y="24"/>
                  </a:lnTo>
                  <a:lnTo>
                    <a:pt x="26" y="64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9">
              <a:extLst>
                <a:ext uri="{FF2B5EF4-FFF2-40B4-BE49-F238E27FC236}">
                  <a16:creationId xmlns:a16="http://schemas.microsoft.com/office/drawing/2014/main" xmlns="" id="{052C165F-86C5-483F-98A4-FB75E6271A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94" y="1021"/>
              <a:ext cx="43" cy="45"/>
            </a:xfrm>
            <a:custGeom>
              <a:avLst/>
              <a:gdLst>
                <a:gd name="T0" fmla="*/ 3 w 43"/>
                <a:gd name="T1" fmla="*/ 45 h 45"/>
                <a:gd name="T2" fmla="*/ 0 w 43"/>
                <a:gd name="T3" fmla="*/ 42 h 45"/>
                <a:gd name="T4" fmla="*/ 38 w 43"/>
                <a:gd name="T5" fmla="*/ 0 h 45"/>
                <a:gd name="T6" fmla="*/ 43 w 43"/>
                <a:gd name="T7" fmla="*/ 2 h 45"/>
                <a:gd name="T8" fmla="*/ 3 w 4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3" y="45"/>
                  </a:moveTo>
                  <a:lnTo>
                    <a:pt x="0" y="42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3" y="4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0">
              <a:extLst>
                <a:ext uri="{FF2B5EF4-FFF2-40B4-BE49-F238E27FC236}">
                  <a16:creationId xmlns:a16="http://schemas.microsoft.com/office/drawing/2014/main" xmlns="" id="{A5C19AAF-2E73-424A-B067-F432E078F2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990"/>
              <a:ext cx="123" cy="38"/>
            </a:xfrm>
            <a:custGeom>
              <a:avLst/>
              <a:gdLst>
                <a:gd name="T0" fmla="*/ 35 w 52"/>
                <a:gd name="T1" fmla="*/ 0 h 16"/>
                <a:gd name="T2" fmla="*/ 17 w 52"/>
                <a:gd name="T3" fmla="*/ 0 h 16"/>
                <a:gd name="T4" fmla="*/ 5 w 52"/>
                <a:gd name="T5" fmla="*/ 7 h 16"/>
                <a:gd name="T6" fmla="*/ 0 w 52"/>
                <a:gd name="T7" fmla="*/ 16 h 16"/>
                <a:gd name="T8" fmla="*/ 52 w 52"/>
                <a:gd name="T9" fmla="*/ 16 h 16"/>
                <a:gd name="T10" fmla="*/ 47 w 52"/>
                <a:gd name="T11" fmla="*/ 7 h 16"/>
                <a:gd name="T12" fmla="*/ 35 w 5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3"/>
                    <a:pt x="5" y="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4" y="3"/>
                    <a:pt x="40" y="0"/>
                    <a:pt x="35" y="0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1">
              <a:extLst>
                <a:ext uri="{FF2B5EF4-FFF2-40B4-BE49-F238E27FC236}">
                  <a16:creationId xmlns:a16="http://schemas.microsoft.com/office/drawing/2014/main" xmlns="" id="{279D7E76-426E-436F-B1BD-99C5D4B7B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1042"/>
              <a:ext cx="123" cy="40"/>
            </a:xfrm>
            <a:custGeom>
              <a:avLst/>
              <a:gdLst>
                <a:gd name="T0" fmla="*/ 35 w 52"/>
                <a:gd name="T1" fmla="*/ 17 h 17"/>
                <a:gd name="T2" fmla="*/ 16 w 52"/>
                <a:gd name="T3" fmla="*/ 17 h 17"/>
                <a:gd name="T4" fmla="*/ 5 w 52"/>
                <a:gd name="T5" fmla="*/ 10 h 17"/>
                <a:gd name="T6" fmla="*/ 0 w 52"/>
                <a:gd name="T7" fmla="*/ 0 h 17"/>
                <a:gd name="T8" fmla="*/ 52 w 52"/>
                <a:gd name="T9" fmla="*/ 0 h 17"/>
                <a:gd name="T10" fmla="*/ 46 w 52"/>
                <a:gd name="T11" fmla="*/ 10 h 17"/>
                <a:gd name="T12" fmla="*/ 35 w 52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7">
                  <a:moveTo>
                    <a:pt x="35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2" y="17"/>
                    <a:pt x="8" y="14"/>
                    <a:pt x="5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4"/>
                    <a:pt x="40" y="17"/>
                    <a:pt x="35" y="1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2">
              <a:extLst>
                <a:ext uri="{FF2B5EF4-FFF2-40B4-BE49-F238E27FC236}">
                  <a16:creationId xmlns:a16="http://schemas.microsoft.com/office/drawing/2014/main" xmlns="" id="{C2D99EE2-7AF0-4B88-B9C2-78F742E9ED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990"/>
              <a:ext cx="123" cy="38"/>
            </a:xfrm>
            <a:custGeom>
              <a:avLst/>
              <a:gdLst>
                <a:gd name="T0" fmla="*/ 35 w 52"/>
                <a:gd name="T1" fmla="*/ 0 h 16"/>
                <a:gd name="T2" fmla="*/ 17 w 52"/>
                <a:gd name="T3" fmla="*/ 0 h 16"/>
                <a:gd name="T4" fmla="*/ 5 w 52"/>
                <a:gd name="T5" fmla="*/ 7 h 16"/>
                <a:gd name="T6" fmla="*/ 0 w 52"/>
                <a:gd name="T7" fmla="*/ 16 h 16"/>
                <a:gd name="T8" fmla="*/ 52 w 52"/>
                <a:gd name="T9" fmla="*/ 16 h 16"/>
                <a:gd name="T10" fmla="*/ 47 w 52"/>
                <a:gd name="T11" fmla="*/ 7 h 16"/>
                <a:gd name="T12" fmla="*/ 35 w 5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3"/>
                    <a:pt x="5" y="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4" y="3"/>
                    <a:pt x="40" y="0"/>
                    <a:pt x="35" y="0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3">
              <a:extLst>
                <a:ext uri="{FF2B5EF4-FFF2-40B4-BE49-F238E27FC236}">
                  <a16:creationId xmlns:a16="http://schemas.microsoft.com/office/drawing/2014/main" xmlns="" id="{D7C9D3CD-8771-48A5-80FB-05C5D06178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1042"/>
              <a:ext cx="123" cy="40"/>
            </a:xfrm>
            <a:custGeom>
              <a:avLst/>
              <a:gdLst>
                <a:gd name="T0" fmla="*/ 35 w 52"/>
                <a:gd name="T1" fmla="*/ 17 h 17"/>
                <a:gd name="T2" fmla="*/ 16 w 52"/>
                <a:gd name="T3" fmla="*/ 17 h 17"/>
                <a:gd name="T4" fmla="*/ 5 w 52"/>
                <a:gd name="T5" fmla="*/ 10 h 17"/>
                <a:gd name="T6" fmla="*/ 0 w 52"/>
                <a:gd name="T7" fmla="*/ 0 h 17"/>
                <a:gd name="T8" fmla="*/ 52 w 52"/>
                <a:gd name="T9" fmla="*/ 0 h 17"/>
                <a:gd name="T10" fmla="*/ 46 w 52"/>
                <a:gd name="T11" fmla="*/ 10 h 17"/>
                <a:gd name="T12" fmla="*/ 35 w 52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7">
                  <a:moveTo>
                    <a:pt x="35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2" y="17"/>
                    <a:pt x="8" y="14"/>
                    <a:pt x="5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4"/>
                    <a:pt x="40" y="17"/>
                    <a:pt x="35" y="1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4">
              <a:extLst>
                <a:ext uri="{FF2B5EF4-FFF2-40B4-BE49-F238E27FC236}">
                  <a16:creationId xmlns:a16="http://schemas.microsoft.com/office/drawing/2014/main" xmlns="" id="{C568DB7C-9E5A-4AA0-8872-D0A3B81B25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" y="990"/>
              <a:ext cx="57" cy="38"/>
            </a:xfrm>
            <a:custGeom>
              <a:avLst/>
              <a:gdLst>
                <a:gd name="T0" fmla="*/ 12 w 24"/>
                <a:gd name="T1" fmla="*/ 7 h 16"/>
                <a:gd name="T2" fmla="*/ 18 w 24"/>
                <a:gd name="T3" fmla="*/ 16 h 16"/>
                <a:gd name="T4" fmla="*/ 24 w 24"/>
                <a:gd name="T5" fmla="*/ 16 h 16"/>
                <a:gd name="T6" fmla="*/ 19 w 24"/>
                <a:gd name="T7" fmla="*/ 7 h 16"/>
                <a:gd name="T8" fmla="*/ 7 w 24"/>
                <a:gd name="T9" fmla="*/ 0 h 16"/>
                <a:gd name="T10" fmla="*/ 0 w 24"/>
                <a:gd name="T11" fmla="*/ 0 h 16"/>
                <a:gd name="T12" fmla="*/ 12 w 24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2" y="7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3"/>
                    <a:pt x="12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3"/>
                    <a:pt x="12" y="7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5">
              <a:extLst>
                <a:ext uri="{FF2B5EF4-FFF2-40B4-BE49-F238E27FC236}">
                  <a16:creationId xmlns:a16="http://schemas.microsoft.com/office/drawing/2014/main" xmlns="" id="{27DC4F14-08C1-45F3-A20B-391D2B2B9D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4" y="1042"/>
              <a:ext cx="54" cy="40"/>
            </a:xfrm>
            <a:custGeom>
              <a:avLst/>
              <a:gdLst>
                <a:gd name="T0" fmla="*/ 11 w 23"/>
                <a:gd name="T1" fmla="*/ 10 h 17"/>
                <a:gd name="T2" fmla="*/ 0 w 23"/>
                <a:gd name="T3" fmla="*/ 17 h 17"/>
                <a:gd name="T4" fmla="*/ 6 w 23"/>
                <a:gd name="T5" fmla="*/ 17 h 17"/>
                <a:gd name="T6" fmla="*/ 17 w 23"/>
                <a:gd name="T7" fmla="*/ 10 h 17"/>
                <a:gd name="T8" fmla="*/ 23 w 23"/>
                <a:gd name="T9" fmla="*/ 0 h 17"/>
                <a:gd name="T10" fmla="*/ 17 w 23"/>
                <a:gd name="T11" fmla="*/ 0 h 17"/>
                <a:gd name="T12" fmla="*/ 11 w 23"/>
                <a:gd name="T1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11" y="10"/>
                  </a:moveTo>
                  <a:cubicBezTo>
                    <a:pt x="9" y="14"/>
                    <a:pt x="4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1" y="17"/>
                    <a:pt x="15" y="14"/>
                    <a:pt x="17" y="1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6">
              <a:extLst>
                <a:ext uri="{FF2B5EF4-FFF2-40B4-BE49-F238E27FC236}">
                  <a16:creationId xmlns:a16="http://schemas.microsoft.com/office/drawing/2014/main" xmlns="" id="{DD4EED84-2CD3-4E58-8930-BBE3E4245F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11" y="1082"/>
              <a:ext cx="111" cy="769"/>
            </a:xfrm>
            <a:custGeom>
              <a:avLst/>
              <a:gdLst>
                <a:gd name="T0" fmla="*/ 17 w 111"/>
                <a:gd name="T1" fmla="*/ 0 h 769"/>
                <a:gd name="T2" fmla="*/ 0 w 111"/>
                <a:gd name="T3" fmla="*/ 0 h 769"/>
                <a:gd name="T4" fmla="*/ 95 w 111"/>
                <a:gd name="T5" fmla="*/ 769 h 769"/>
                <a:gd name="T6" fmla="*/ 111 w 111"/>
                <a:gd name="T7" fmla="*/ 769 h 769"/>
                <a:gd name="T8" fmla="*/ 17 w 111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69">
                  <a:moveTo>
                    <a:pt x="17" y="0"/>
                  </a:moveTo>
                  <a:lnTo>
                    <a:pt x="0" y="0"/>
                  </a:lnTo>
                  <a:lnTo>
                    <a:pt x="95" y="769"/>
                  </a:lnTo>
                  <a:lnTo>
                    <a:pt x="111" y="76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7">
              <a:extLst>
                <a:ext uri="{FF2B5EF4-FFF2-40B4-BE49-F238E27FC236}">
                  <a16:creationId xmlns:a16="http://schemas.microsoft.com/office/drawing/2014/main" xmlns="" id="{A3C96EA6-70A5-441F-A8AC-54B5CA8EBA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64" y="1082"/>
              <a:ext cx="66" cy="29"/>
            </a:xfrm>
            <a:custGeom>
              <a:avLst/>
              <a:gdLst>
                <a:gd name="T0" fmla="*/ 0 w 66"/>
                <a:gd name="T1" fmla="*/ 29 h 29"/>
                <a:gd name="T2" fmla="*/ 66 w 66"/>
                <a:gd name="T3" fmla="*/ 29 h 29"/>
                <a:gd name="T4" fmla="*/ 64 w 66"/>
                <a:gd name="T5" fmla="*/ 0 h 29"/>
                <a:gd name="T6" fmla="*/ 33 w 66"/>
                <a:gd name="T7" fmla="*/ 0 h 29"/>
                <a:gd name="T8" fmla="*/ 2 w 66"/>
                <a:gd name="T9" fmla="*/ 0 h 29"/>
                <a:gd name="T10" fmla="*/ 0 w 66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29">
                  <a:moveTo>
                    <a:pt x="0" y="29"/>
                  </a:moveTo>
                  <a:lnTo>
                    <a:pt x="66" y="29"/>
                  </a:lnTo>
                  <a:lnTo>
                    <a:pt x="64" y="0"/>
                  </a:lnTo>
                  <a:lnTo>
                    <a:pt x="33" y="0"/>
                  </a:lnTo>
                  <a:lnTo>
                    <a:pt x="2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1E1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8">
              <a:extLst>
                <a:ext uri="{FF2B5EF4-FFF2-40B4-BE49-F238E27FC236}">
                  <a16:creationId xmlns:a16="http://schemas.microsoft.com/office/drawing/2014/main" xmlns="" id="{A65EC912-D582-464D-8F64-29721A59E2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" y="1851"/>
              <a:ext cx="407" cy="45"/>
            </a:xfrm>
            <a:custGeom>
              <a:avLst/>
              <a:gdLst>
                <a:gd name="T0" fmla="*/ 153 w 172"/>
                <a:gd name="T1" fmla="*/ 19 h 19"/>
                <a:gd name="T2" fmla="*/ 19 w 172"/>
                <a:gd name="T3" fmla="*/ 19 h 19"/>
                <a:gd name="T4" fmla="*/ 0 w 172"/>
                <a:gd name="T5" fmla="*/ 0 h 19"/>
                <a:gd name="T6" fmla="*/ 0 w 172"/>
                <a:gd name="T7" fmla="*/ 0 h 19"/>
                <a:gd name="T8" fmla="*/ 172 w 172"/>
                <a:gd name="T9" fmla="*/ 0 h 19"/>
                <a:gd name="T10" fmla="*/ 172 w 172"/>
                <a:gd name="T11" fmla="*/ 0 h 19"/>
                <a:gd name="T12" fmla="*/ 153 w 17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9">
                  <a:moveTo>
                    <a:pt x="153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9" y="19"/>
                    <a:pt x="0" y="1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11"/>
                    <a:pt x="163" y="19"/>
                    <a:pt x="153" y="19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29">
              <a:extLst>
                <a:ext uri="{FF2B5EF4-FFF2-40B4-BE49-F238E27FC236}">
                  <a16:creationId xmlns:a16="http://schemas.microsoft.com/office/drawing/2014/main" xmlns="" id="{0A0C8196-F60C-4AAA-8037-0EFC1BC31D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36" y="1896"/>
              <a:ext cx="322" cy="200"/>
            </a:xfrm>
            <a:prstGeom prst="rect">
              <a:avLst/>
            </a:pr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0">
              <a:extLst>
                <a:ext uri="{FF2B5EF4-FFF2-40B4-BE49-F238E27FC236}">
                  <a16:creationId xmlns:a16="http://schemas.microsoft.com/office/drawing/2014/main" xmlns="" id="{6ABF4564-471A-49CE-BAFA-CC00AC38FE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8" y="783"/>
              <a:ext cx="218" cy="231"/>
            </a:xfrm>
            <a:custGeom>
              <a:avLst/>
              <a:gdLst>
                <a:gd name="T0" fmla="*/ 39 w 92"/>
                <a:gd name="T1" fmla="*/ 55 h 97"/>
                <a:gd name="T2" fmla="*/ 36 w 92"/>
                <a:gd name="T3" fmla="*/ 0 h 97"/>
                <a:gd name="T4" fmla="*/ 24 w 92"/>
                <a:gd name="T5" fmla="*/ 8 h 97"/>
                <a:gd name="T6" fmla="*/ 16 w 92"/>
                <a:gd name="T7" fmla="*/ 73 h 97"/>
                <a:gd name="T8" fmla="*/ 82 w 92"/>
                <a:gd name="T9" fmla="*/ 81 h 97"/>
                <a:gd name="T10" fmla="*/ 92 w 92"/>
                <a:gd name="T11" fmla="*/ 70 h 97"/>
                <a:gd name="T12" fmla="*/ 39 w 92"/>
                <a:gd name="T13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7">
                  <a:moveTo>
                    <a:pt x="39" y="55"/>
                  </a:moveTo>
                  <a:cubicBezTo>
                    <a:pt x="26" y="39"/>
                    <a:pt x="26" y="17"/>
                    <a:pt x="36" y="0"/>
                  </a:cubicBezTo>
                  <a:cubicBezTo>
                    <a:pt x="32" y="2"/>
                    <a:pt x="28" y="4"/>
                    <a:pt x="24" y="8"/>
                  </a:cubicBezTo>
                  <a:cubicBezTo>
                    <a:pt x="3" y="24"/>
                    <a:pt x="0" y="53"/>
                    <a:pt x="16" y="73"/>
                  </a:cubicBezTo>
                  <a:cubicBezTo>
                    <a:pt x="32" y="94"/>
                    <a:pt x="62" y="97"/>
                    <a:pt x="82" y="81"/>
                  </a:cubicBezTo>
                  <a:cubicBezTo>
                    <a:pt x="86" y="78"/>
                    <a:pt x="89" y="74"/>
                    <a:pt x="92" y="70"/>
                  </a:cubicBezTo>
                  <a:cubicBezTo>
                    <a:pt x="73" y="77"/>
                    <a:pt x="52" y="72"/>
                    <a:pt x="39" y="55"/>
                  </a:cubicBezTo>
                  <a:close/>
                </a:path>
              </a:pathLst>
            </a:custGeom>
            <a:solidFill>
              <a:srgbClr val="FFB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1">
              <a:extLst>
                <a:ext uri="{FF2B5EF4-FFF2-40B4-BE49-F238E27FC236}">
                  <a16:creationId xmlns:a16="http://schemas.microsoft.com/office/drawing/2014/main" xmlns="" id="{CA23472E-910D-4772-8FCC-5D437F8E37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94" y="1923"/>
              <a:ext cx="748" cy="178"/>
            </a:xfrm>
            <a:custGeom>
              <a:avLst/>
              <a:gdLst>
                <a:gd name="T0" fmla="*/ 0 w 316"/>
                <a:gd name="T1" fmla="*/ 75 h 75"/>
                <a:gd name="T2" fmla="*/ 316 w 316"/>
                <a:gd name="T3" fmla="*/ 75 h 75"/>
                <a:gd name="T4" fmla="*/ 269 w 316"/>
                <a:gd name="T5" fmla="*/ 14 h 75"/>
                <a:gd name="T6" fmla="*/ 218 w 316"/>
                <a:gd name="T7" fmla="*/ 16 h 75"/>
                <a:gd name="T8" fmla="*/ 218 w 316"/>
                <a:gd name="T9" fmla="*/ 16 h 75"/>
                <a:gd name="T10" fmla="*/ 168 w 316"/>
                <a:gd name="T11" fmla="*/ 19 h 75"/>
                <a:gd name="T12" fmla="*/ 168 w 316"/>
                <a:gd name="T13" fmla="*/ 19 h 75"/>
                <a:gd name="T14" fmla="*/ 111 w 316"/>
                <a:gd name="T15" fmla="*/ 14 h 75"/>
                <a:gd name="T16" fmla="*/ 89 w 316"/>
                <a:gd name="T17" fmla="*/ 26 h 75"/>
                <a:gd name="T18" fmla="*/ 57 w 316"/>
                <a:gd name="T19" fmla="*/ 28 h 75"/>
                <a:gd name="T20" fmla="*/ 57 w 316"/>
                <a:gd name="T21" fmla="*/ 28 h 75"/>
                <a:gd name="T22" fmla="*/ 34 w 316"/>
                <a:gd name="T23" fmla="*/ 33 h 75"/>
                <a:gd name="T24" fmla="*/ 0 w 316"/>
                <a:gd name="T2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6" h="75">
                  <a:moveTo>
                    <a:pt x="0" y="75"/>
                  </a:moveTo>
                  <a:cubicBezTo>
                    <a:pt x="316" y="75"/>
                    <a:pt x="316" y="75"/>
                    <a:pt x="316" y="75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57" y="0"/>
                    <a:pt x="229" y="1"/>
                    <a:pt x="218" y="16"/>
                  </a:cubicBezTo>
                  <a:cubicBezTo>
                    <a:pt x="218" y="16"/>
                    <a:pt x="218" y="16"/>
                    <a:pt x="218" y="16"/>
                  </a:cubicBezTo>
                  <a:cubicBezTo>
                    <a:pt x="208" y="30"/>
                    <a:pt x="182" y="32"/>
                    <a:pt x="168" y="19"/>
                  </a:cubicBezTo>
                  <a:cubicBezTo>
                    <a:pt x="168" y="19"/>
                    <a:pt x="168" y="19"/>
                    <a:pt x="168" y="19"/>
                  </a:cubicBezTo>
                  <a:cubicBezTo>
                    <a:pt x="154" y="6"/>
                    <a:pt x="129" y="4"/>
                    <a:pt x="111" y="1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0" y="31"/>
                    <a:pt x="67" y="32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49" y="25"/>
                    <a:pt x="39" y="27"/>
                    <a:pt x="34" y="33"/>
                  </a:cubicBezTo>
                  <a:lnTo>
                    <a:pt x="0" y="75"/>
                  </a:lnTo>
                  <a:close/>
                </a:path>
              </a:pathLst>
            </a:custGeom>
            <a:solidFill>
              <a:srgbClr val="207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32">
              <a:extLst>
                <a:ext uri="{FF2B5EF4-FFF2-40B4-BE49-F238E27FC236}">
                  <a16:creationId xmlns:a16="http://schemas.microsoft.com/office/drawing/2014/main" xmlns="" id="{EE417547-04B8-4A85-9E2F-7786EF1A9F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142"/>
              <a:ext cx="59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33">
              <a:extLst>
                <a:ext uri="{FF2B5EF4-FFF2-40B4-BE49-F238E27FC236}">
                  <a16:creationId xmlns:a16="http://schemas.microsoft.com/office/drawing/2014/main" xmlns="" id="{7FCACEA6-D1FC-4241-B4E1-137E437B326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142"/>
              <a:ext cx="52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134">
              <a:extLst>
                <a:ext uri="{FF2B5EF4-FFF2-40B4-BE49-F238E27FC236}">
                  <a16:creationId xmlns:a16="http://schemas.microsoft.com/office/drawing/2014/main" xmlns="" id="{FB586288-4340-48E2-90DE-1BD2CDEEE3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54" y="115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5">
              <a:extLst>
                <a:ext uri="{FF2B5EF4-FFF2-40B4-BE49-F238E27FC236}">
                  <a16:creationId xmlns:a16="http://schemas.microsoft.com/office/drawing/2014/main" xmlns="" id="{7ED65FD1-A53B-4EC3-8484-49C365607A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8" y="1161"/>
              <a:ext cx="24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7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6">
              <a:extLst>
                <a:ext uri="{FF2B5EF4-FFF2-40B4-BE49-F238E27FC236}">
                  <a16:creationId xmlns:a16="http://schemas.microsoft.com/office/drawing/2014/main" xmlns="" id="{7F888BA1-52AA-481F-8794-FF1B0D95F8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7" y="1161"/>
              <a:ext cx="23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7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37">
              <a:extLst>
                <a:ext uri="{FF2B5EF4-FFF2-40B4-BE49-F238E27FC236}">
                  <a16:creationId xmlns:a16="http://schemas.microsoft.com/office/drawing/2014/main" xmlns="" id="{4110037D-8753-4715-8CE7-FB6CA0B7C4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29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38">
              <a:extLst>
                <a:ext uri="{FF2B5EF4-FFF2-40B4-BE49-F238E27FC236}">
                  <a16:creationId xmlns:a16="http://schemas.microsoft.com/office/drawing/2014/main" xmlns="" id="{0B6185D8-E922-4937-9CCE-558F192577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291"/>
              <a:ext cx="50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39">
              <a:extLst>
                <a:ext uri="{FF2B5EF4-FFF2-40B4-BE49-F238E27FC236}">
                  <a16:creationId xmlns:a16="http://schemas.microsoft.com/office/drawing/2014/main" xmlns="" id="{577CD0A4-D7CB-48F5-8FCA-EE654DC624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00" y="130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0">
              <a:extLst>
                <a:ext uri="{FF2B5EF4-FFF2-40B4-BE49-F238E27FC236}">
                  <a16:creationId xmlns:a16="http://schemas.microsoft.com/office/drawing/2014/main" xmlns="" id="{38B3C469-E4AA-424A-8612-519D4BEDC5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4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1">
              <a:extLst>
                <a:ext uri="{FF2B5EF4-FFF2-40B4-BE49-F238E27FC236}">
                  <a16:creationId xmlns:a16="http://schemas.microsoft.com/office/drawing/2014/main" xmlns="" id="{9C01B506-4A24-45D2-A5D5-AB0B4C5F56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3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42">
              <a:extLst>
                <a:ext uri="{FF2B5EF4-FFF2-40B4-BE49-F238E27FC236}">
                  <a16:creationId xmlns:a16="http://schemas.microsoft.com/office/drawing/2014/main" xmlns="" id="{A1F4BBCE-0C9E-474B-9F57-04BA254BD4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5" y="1503"/>
              <a:ext cx="59" cy="75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43">
              <a:extLst>
                <a:ext uri="{FF2B5EF4-FFF2-40B4-BE49-F238E27FC236}">
                  <a16:creationId xmlns:a16="http://schemas.microsoft.com/office/drawing/2014/main" xmlns="" id="{5C7AC69B-9CCC-4E5C-B5E7-F79F205FCB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5" y="1503"/>
              <a:ext cx="49" cy="75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44">
              <a:extLst>
                <a:ext uri="{FF2B5EF4-FFF2-40B4-BE49-F238E27FC236}">
                  <a16:creationId xmlns:a16="http://schemas.microsoft.com/office/drawing/2014/main" xmlns="" id="{3638C52D-52B5-460B-99D0-755FB4F67E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52" y="1517"/>
              <a:ext cx="62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5">
              <a:extLst>
                <a:ext uri="{FF2B5EF4-FFF2-40B4-BE49-F238E27FC236}">
                  <a16:creationId xmlns:a16="http://schemas.microsoft.com/office/drawing/2014/main" xmlns="" id="{B220E27C-4A71-4DCC-A158-D0F5820DF3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7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6">
              <a:extLst>
                <a:ext uri="{FF2B5EF4-FFF2-40B4-BE49-F238E27FC236}">
                  <a16:creationId xmlns:a16="http://schemas.microsoft.com/office/drawing/2014/main" xmlns="" id="{B9E6A13A-2711-4446-9EEA-7A5270D267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86" y="1522"/>
              <a:ext cx="23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47">
              <a:extLst>
                <a:ext uri="{FF2B5EF4-FFF2-40B4-BE49-F238E27FC236}">
                  <a16:creationId xmlns:a16="http://schemas.microsoft.com/office/drawing/2014/main" xmlns="" id="{5B82E609-6EF8-485D-B262-2CEC7A256B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0" y="1087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48">
              <a:extLst>
                <a:ext uri="{FF2B5EF4-FFF2-40B4-BE49-F238E27FC236}">
                  <a16:creationId xmlns:a16="http://schemas.microsoft.com/office/drawing/2014/main" xmlns="" id="{8CFBB82B-E7F7-4ACF-B9F2-1D270DA847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0" y="1087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149">
              <a:extLst>
                <a:ext uri="{FF2B5EF4-FFF2-40B4-BE49-F238E27FC236}">
                  <a16:creationId xmlns:a16="http://schemas.microsoft.com/office/drawing/2014/main" xmlns="" id="{8C3D362C-80CE-456A-9813-F0C859FB20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57" y="1101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0">
              <a:extLst>
                <a:ext uri="{FF2B5EF4-FFF2-40B4-BE49-F238E27FC236}">
                  <a16:creationId xmlns:a16="http://schemas.microsoft.com/office/drawing/2014/main" xmlns="" id="{01435FF2-B0B2-48A1-B218-6AC89DDA50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4" y="1109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1">
              <a:extLst>
                <a:ext uri="{FF2B5EF4-FFF2-40B4-BE49-F238E27FC236}">
                  <a16:creationId xmlns:a16="http://schemas.microsoft.com/office/drawing/2014/main" xmlns="" id="{3680EF22-938F-44C5-A0D0-EE7EC950ED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93" y="1109"/>
              <a:ext cx="21" cy="35"/>
            </a:xfrm>
            <a:custGeom>
              <a:avLst/>
              <a:gdLst>
                <a:gd name="T0" fmla="*/ 9 w 9"/>
                <a:gd name="T1" fmla="*/ 15 h 15"/>
                <a:gd name="T2" fmla="*/ 9 w 9"/>
                <a:gd name="T3" fmla="*/ 5 h 15"/>
                <a:gd name="T4" fmla="*/ 5 w 9"/>
                <a:gd name="T5" fmla="*/ 0 h 15"/>
                <a:gd name="T6" fmla="*/ 0 w 9"/>
                <a:gd name="T7" fmla="*/ 5 h 15"/>
                <a:gd name="T8" fmla="*/ 0 w 9"/>
                <a:gd name="T9" fmla="*/ 15 h 15"/>
                <a:gd name="T10" fmla="*/ 9 w 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9" y="1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9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52">
              <a:extLst>
                <a:ext uri="{FF2B5EF4-FFF2-40B4-BE49-F238E27FC236}">
                  <a16:creationId xmlns:a16="http://schemas.microsoft.com/office/drawing/2014/main" xmlns="" id="{A899D317-588B-4039-B651-586D5212812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861"/>
              <a:ext cx="59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53">
              <a:extLst>
                <a:ext uri="{FF2B5EF4-FFF2-40B4-BE49-F238E27FC236}">
                  <a16:creationId xmlns:a16="http://schemas.microsoft.com/office/drawing/2014/main" xmlns="" id="{D8CA0F0F-83C4-4D7C-87DC-4F29BB901B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861"/>
              <a:ext cx="52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154">
              <a:extLst>
                <a:ext uri="{FF2B5EF4-FFF2-40B4-BE49-F238E27FC236}">
                  <a16:creationId xmlns:a16="http://schemas.microsoft.com/office/drawing/2014/main" xmlns="" id="{DB7ED276-CA1B-4A33-9272-0FF9ADAC29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54" y="1878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5">
              <a:extLst>
                <a:ext uri="{FF2B5EF4-FFF2-40B4-BE49-F238E27FC236}">
                  <a16:creationId xmlns:a16="http://schemas.microsoft.com/office/drawing/2014/main" xmlns="" id="{07851F44-B73C-45D0-8360-3CFD9E95C5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8" y="1882"/>
              <a:ext cx="24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6">
              <a:extLst>
                <a:ext uri="{FF2B5EF4-FFF2-40B4-BE49-F238E27FC236}">
                  <a16:creationId xmlns:a16="http://schemas.microsoft.com/office/drawing/2014/main" xmlns="" id="{35F14BCD-FC65-40FD-911F-6795F123C3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7" y="1882"/>
              <a:ext cx="23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57">
              <a:extLst>
                <a:ext uri="{FF2B5EF4-FFF2-40B4-BE49-F238E27FC236}">
                  <a16:creationId xmlns:a16="http://schemas.microsoft.com/office/drawing/2014/main" xmlns="" id="{D982B98B-1E71-4C82-B927-744A5AB45D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71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58">
              <a:extLst>
                <a:ext uri="{FF2B5EF4-FFF2-40B4-BE49-F238E27FC236}">
                  <a16:creationId xmlns:a16="http://schemas.microsoft.com/office/drawing/2014/main" xmlns="" id="{1658990A-9FD1-4F18-BD79-0808FF3414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711"/>
              <a:ext cx="50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159">
              <a:extLst>
                <a:ext uri="{FF2B5EF4-FFF2-40B4-BE49-F238E27FC236}">
                  <a16:creationId xmlns:a16="http://schemas.microsoft.com/office/drawing/2014/main" xmlns="" id="{0E71BBA1-3764-4EA7-82D9-9A468A3437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00" y="172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0">
              <a:extLst>
                <a:ext uri="{FF2B5EF4-FFF2-40B4-BE49-F238E27FC236}">
                  <a16:creationId xmlns:a16="http://schemas.microsoft.com/office/drawing/2014/main" xmlns="" id="{62506BAC-D5B5-4116-AFF0-5CF2DB997B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4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1">
              <a:extLst>
                <a:ext uri="{FF2B5EF4-FFF2-40B4-BE49-F238E27FC236}">
                  <a16:creationId xmlns:a16="http://schemas.microsoft.com/office/drawing/2014/main" xmlns="" id="{4B5A559C-AD50-4F66-95E1-180477236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3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62">
              <a:extLst>
                <a:ext uri="{FF2B5EF4-FFF2-40B4-BE49-F238E27FC236}">
                  <a16:creationId xmlns:a16="http://schemas.microsoft.com/office/drawing/2014/main" xmlns="" id="{525656A0-CB91-4D5B-BCB7-4A1B47A419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142"/>
              <a:ext cx="60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63">
              <a:extLst>
                <a:ext uri="{FF2B5EF4-FFF2-40B4-BE49-F238E27FC236}">
                  <a16:creationId xmlns:a16="http://schemas.microsoft.com/office/drawing/2014/main" xmlns="" id="{221F3009-5291-449F-8B0F-1DE3A8C8EE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142"/>
              <a:ext cx="53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Line 164">
              <a:extLst>
                <a:ext uri="{FF2B5EF4-FFF2-40B4-BE49-F238E27FC236}">
                  <a16:creationId xmlns:a16="http://schemas.microsoft.com/office/drawing/2014/main" xmlns="" id="{DC0B45B5-9B46-47F2-B046-69DB8613B7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63" y="1156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5">
              <a:extLst>
                <a:ext uri="{FF2B5EF4-FFF2-40B4-BE49-F238E27FC236}">
                  <a16:creationId xmlns:a16="http://schemas.microsoft.com/office/drawing/2014/main" xmlns="" id="{561466B0-29FF-4EFB-9E82-96E4BBA88B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0" y="1161"/>
              <a:ext cx="21" cy="38"/>
            </a:xfrm>
            <a:custGeom>
              <a:avLst/>
              <a:gdLst>
                <a:gd name="T0" fmla="*/ 9 w 9"/>
                <a:gd name="T1" fmla="*/ 16 h 16"/>
                <a:gd name="T2" fmla="*/ 9 w 9"/>
                <a:gd name="T3" fmla="*/ 5 h 16"/>
                <a:gd name="T4" fmla="*/ 4 w 9"/>
                <a:gd name="T5" fmla="*/ 0 h 16"/>
                <a:gd name="T6" fmla="*/ 0 w 9"/>
                <a:gd name="T7" fmla="*/ 5 h 16"/>
                <a:gd name="T8" fmla="*/ 0 w 9"/>
                <a:gd name="T9" fmla="*/ 16 h 16"/>
                <a:gd name="T10" fmla="*/ 9 w 9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6">
                  <a:moveTo>
                    <a:pt x="9" y="16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9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6">
              <a:extLst>
                <a:ext uri="{FF2B5EF4-FFF2-40B4-BE49-F238E27FC236}">
                  <a16:creationId xmlns:a16="http://schemas.microsoft.com/office/drawing/2014/main" xmlns="" id="{8EF6381B-368C-402E-BA00-4D89DE447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6" y="1161"/>
              <a:ext cx="24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67">
              <a:extLst>
                <a:ext uri="{FF2B5EF4-FFF2-40B4-BE49-F238E27FC236}">
                  <a16:creationId xmlns:a16="http://schemas.microsoft.com/office/drawing/2014/main" xmlns="" id="{3E1C55D0-4950-46D5-8B87-9CB998D187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29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68">
              <a:extLst>
                <a:ext uri="{FF2B5EF4-FFF2-40B4-BE49-F238E27FC236}">
                  <a16:creationId xmlns:a16="http://schemas.microsoft.com/office/drawing/2014/main" xmlns="" id="{ED18AC9D-C29B-4E16-A35A-506EA5113A7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291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169">
              <a:extLst>
                <a:ext uri="{FF2B5EF4-FFF2-40B4-BE49-F238E27FC236}">
                  <a16:creationId xmlns:a16="http://schemas.microsoft.com/office/drawing/2014/main" xmlns="" id="{41F2C763-E303-4AE5-A7BF-D9FFF6E60C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7" y="130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0">
              <a:extLst>
                <a:ext uri="{FF2B5EF4-FFF2-40B4-BE49-F238E27FC236}">
                  <a16:creationId xmlns:a16="http://schemas.microsoft.com/office/drawing/2014/main" xmlns="" id="{4ABADFAE-1684-433B-933F-11054946AC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2" y="1313"/>
              <a:ext cx="23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1">
              <a:extLst>
                <a:ext uri="{FF2B5EF4-FFF2-40B4-BE49-F238E27FC236}">
                  <a16:creationId xmlns:a16="http://schemas.microsoft.com/office/drawing/2014/main" xmlns="" id="{42B7F568-A839-4E79-9845-719EFB194B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0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72">
              <a:extLst>
                <a:ext uri="{FF2B5EF4-FFF2-40B4-BE49-F238E27FC236}">
                  <a16:creationId xmlns:a16="http://schemas.microsoft.com/office/drawing/2014/main" xmlns="" id="{E72CE4C2-ED6A-499F-9F65-5552802F1D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67" y="1503"/>
              <a:ext cx="56" cy="75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73">
              <a:extLst>
                <a:ext uri="{FF2B5EF4-FFF2-40B4-BE49-F238E27FC236}">
                  <a16:creationId xmlns:a16="http://schemas.microsoft.com/office/drawing/2014/main" xmlns="" id="{08F1A66C-7E62-4AFD-A0B0-16237AB6A8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67" y="1503"/>
              <a:ext cx="49" cy="75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Line 174">
              <a:extLst>
                <a:ext uri="{FF2B5EF4-FFF2-40B4-BE49-F238E27FC236}">
                  <a16:creationId xmlns:a16="http://schemas.microsoft.com/office/drawing/2014/main" xmlns="" id="{A44869D2-0CBE-43A2-A8D3-BD3B0EB3DC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64" y="1517"/>
              <a:ext cx="62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5">
              <a:extLst>
                <a:ext uri="{FF2B5EF4-FFF2-40B4-BE49-F238E27FC236}">
                  <a16:creationId xmlns:a16="http://schemas.microsoft.com/office/drawing/2014/main" xmlns="" id="{005EF22B-91DF-46CA-89C8-65B458D87D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9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6">
              <a:extLst>
                <a:ext uri="{FF2B5EF4-FFF2-40B4-BE49-F238E27FC236}">
                  <a16:creationId xmlns:a16="http://schemas.microsoft.com/office/drawing/2014/main" xmlns="" id="{3C08E139-525E-43C5-BE4A-DAC210AF91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97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77">
              <a:extLst>
                <a:ext uri="{FF2B5EF4-FFF2-40B4-BE49-F238E27FC236}">
                  <a16:creationId xmlns:a16="http://schemas.microsoft.com/office/drawing/2014/main" xmlns="" id="{E7E584EF-0966-499F-BE57-82901099BC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861"/>
              <a:ext cx="60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78">
              <a:extLst>
                <a:ext uri="{FF2B5EF4-FFF2-40B4-BE49-F238E27FC236}">
                  <a16:creationId xmlns:a16="http://schemas.microsoft.com/office/drawing/2014/main" xmlns="" id="{8A715770-8D1A-44B1-8A8A-E11A0A3509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861"/>
              <a:ext cx="53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Line 179">
              <a:extLst>
                <a:ext uri="{FF2B5EF4-FFF2-40B4-BE49-F238E27FC236}">
                  <a16:creationId xmlns:a16="http://schemas.microsoft.com/office/drawing/2014/main" xmlns="" id="{CBB57703-6A49-4051-BADA-43737D78B3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63" y="1878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0">
              <a:extLst>
                <a:ext uri="{FF2B5EF4-FFF2-40B4-BE49-F238E27FC236}">
                  <a16:creationId xmlns:a16="http://schemas.microsoft.com/office/drawing/2014/main" xmlns="" id="{200C8F96-AF83-45C0-8FD2-69807168AE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0" y="1882"/>
              <a:ext cx="21" cy="36"/>
            </a:xfrm>
            <a:custGeom>
              <a:avLst/>
              <a:gdLst>
                <a:gd name="T0" fmla="*/ 9 w 9"/>
                <a:gd name="T1" fmla="*/ 15 h 15"/>
                <a:gd name="T2" fmla="*/ 9 w 9"/>
                <a:gd name="T3" fmla="*/ 5 h 15"/>
                <a:gd name="T4" fmla="*/ 4 w 9"/>
                <a:gd name="T5" fmla="*/ 0 h 15"/>
                <a:gd name="T6" fmla="*/ 0 w 9"/>
                <a:gd name="T7" fmla="*/ 5 h 15"/>
                <a:gd name="T8" fmla="*/ 0 w 9"/>
                <a:gd name="T9" fmla="*/ 15 h 15"/>
                <a:gd name="T10" fmla="*/ 9 w 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9" y="1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9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1">
              <a:extLst>
                <a:ext uri="{FF2B5EF4-FFF2-40B4-BE49-F238E27FC236}">
                  <a16:creationId xmlns:a16="http://schemas.microsoft.com/office/drawing/2014/main" xmlns="" id="{4AF52E9F-3CB3-415B-B695-7AAC9809DD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6" y="1882"/>
              <a:ext cx="24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82">
              <a:extLst>
                <a:ext uri="{FF2B5EF4-FFF2-40B4-BE49-F238E27FC236}">
                  <a16:creationId xmlns:a16="http://schemas.microsoft.com/office/drawing/2014/main" xmlns="" id="{8506950E-3AF9-44D3-8ACC-695BD9B9EC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71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83">
              <a:extLst>
                <a:ext uri="{FF2B5EF4-FFF2-40B4-BE49-F238E27FC236}">
                  <a16:creationId xmlns:a16="http://schemas.microsoft.com/office/drawing/2014/main" xmlns="" id="{5CFAEEE7-094E-47CA-B201-DDB83BDC35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711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Line 184">
              <a:extLst>
                <a:ext uri="{FF2B5EF4-FFF2-40B4-BE49-F238E27FC236}">
                  <a16:creationId xmlns:a16="http://schemas.microsoft.com/office/drawing/2014/main" xmlns="" id="{37D1E9AF-1031-47E8-9020-553001EEDC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7" y="172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5">
              <a:extLst>
                <a:ext uri="{FF2B5EF4-FFF2-40B4-BE49-F238E27FC236}">
                  <a16:creationId xmlns:a16="http://schemas.microsoft.com/office/drawing/2014/main" xmlns="" id="{0B050060-74FC-4F6C-BDDD-EF29201A93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2" y="1733"/>
              <a:ext cx="23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6">
              <a:extLst>
                <a:ext uri="{FF2B5EF4-FFF2-40B4-BE49-F238E27FC236}">
                  <a16:creationId xmlns:a16="http://schemas.microsoft.com/office/drawing/2014/main" xmlns="" id="{64496656-6ED5-49EA-A49A-676BB8CB2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0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7">
              <a:extLst>
                <a:ext uri="{FF2B5EF4-FFF2-40B4-BE49-F238E27FC236}">
                  <a16:creationId xmlns:a16="http://schemas.microsoft.com/office/drawing/2014/main" xmlns="" id="{F301EF6A-40FA-47A4-8529-7F8F2E2B58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6" y="1128"/>
              <a:ext cx="826" cy="825"/>
            </a:xfrm>
            <a:custGeom>
              <a:avLst/>
              <a:gdLst>
                <a:gd name="T0" fmla="*/ 0 w 826"/>
                <a:gd name="T1" fmla="*/ 408 h 825"/>
                <a:gd name="T2" fmla="*/ 398 w 826"/>
                <a:gd name="T3" fmla="*/ 408 h 825"/>
                <a:gd name="T4" fmla="*/ 55 w 826"/>
                <a:gd name="T5" fmla="*/ 208 h 825"/>
                <a:gd name="T6" fmla="*/ 57 w 826"/>
                <a:gd name="T7" fmla="*/ 201 h 825"/>
                <a:gd name="T8" fmla="*/ 402 w 826"/>
                <a:gd name="T9" fmla="*/ 401 h 825"/>
                <a:gd name="T10" fmla="*/ 204 w 826"/>
                <a:gd name="T11" fmla="*/ 56 h 825"/>
                <a:gd name="T12" fmla="*/ 211 w 826"/>
                <a:gd name="T13" fmla="*/ 52 h 825"/>
                <a:gd name="T14" fmla="*/ 410 w 826"/>
                <a:gd name="T15" fmla="*/ 398 h 825"/>
                <a:gd name="T16" fmla="*/ 410 w 826"/>
                <a:gd name="T17" fmla="*/ 0 h 825"/>
                <a:gd name="T18" fmla="*/ 417 w 826"/>
                <a:gd name="T19" fmla="*/ 0 h 825"/>
                <a:gd name="T20" fmla="*/ 417 w 826"/>
                <a:gd name="T21" fmla="*/ 398 h 825"/>
                <a:gd name="T22" fmla="*/ 615 w 826"/>
                <a:gd name="T23" fmla="*/ 52 h 825"/>
                <a:gd name="T24" fmla="*/ 623 w 826"/>
                <a:gd name="T25" fmla="*/ 56 h 825"/>
                <a:gd name="T26" fmla="*/ 424 w 826"/>
                <a:gd name="T27" fmla="*/ 401 h 825"/>
                <a:gd name="T28" fmla="*/ 769 w 826"/>
                <a:gd name="T29" fmla="*/ 201 h 825"/>
                <a:gd name="T30" fmla="*/ 772 w 826"/>
                <a:gd name="T31" fmla="*/ 208 h 825"/>
                <a:gd name="T32" fmla="*/ 428 w 826"/>
                <a:gd name="T33" fmla="*/ 408 h 825"/>
                <a:gd name="T34" fmla="*/ 826 w 826"/>
                <a:gd name="T35" fmla="*/ 408 h 825"/>
                <a:gd name="T36" fmla="*/ 826 w 826"/>
                <a:gd name="T37" fmla="*/ 417 h 825"/>
                <a:gd name="T38" fmla="*/ 428 w 826"/>
                <a:gd name="T39" fmla="*/ 417 h 825"/>
                <a:gd name="T40" fmla="*/ 772 w 826"/>
                <a:gd name="T41" fmla="*/ 617 h 825"/>
                <a:gd name="T42" fmla="*/ 769 w 826"/>
                <a:gd name="T43" fmla="*/ 624 h 825"/>
                <a:gd name="T44" fmla="*/ 424 w 826"/>
                <a:gd name="T45" fmla="*/ 424 h 825"/>
                <a:gd name="T46" fmla="*/ 623 w 826"/>
                <a:gd name="T47" fmla="*/ 768 h 825"/>
                <a:gd name="T48" fmla="*/ 615 w 826"/>
                <a:gd name="T49" fmla="*/ 773 h 825"/>
                <a:gd name="T50" fmla="*/ 417 w 826"/>
                <a:gd name="T51" fmla="*/ 427 h 825"/>
                <a:gd name="T52" fmla="*/ 417 w 826"/>
                <a:gd name="T53" fmla="*/ 825 h 825"/>
                <a:gd name="T54" fmla="*/ 410 w 826"/>
                <a:gd name="T55" fmla="*/ 825 h 825"/>
                <a:gd name="T56" fmla="*/ 410 w 826"/>
                <a:gd name="T57" fmla="*/ 427 h 825"/>
                <a:gd name="T58" fmla="*/ 211 w 826"/>
                <a:gd name="T59" fmla="*/ 773 h 825"/>
                <a:gd name="T60" fmla="*/ 204 w 826"/>
                <a:gd name="T61" fmla="*/ 768 h 825"/>
                <a:gd name="T62" fmla="*/ 402 w 826"/>
                <a:gd name="T63" fmla="*/ 424 h 825"/>
                <a:gd name="T64" fmla="*/ 57 w 826"/>
                <a:gd name="T65" fmla="*/ 624 h 825"/>
                <a:gd name="T66" fmla="*/ 55 w 826"/>
                <a:gd name="T67" fmla="*/ 617 h 825"/>
                <a:gd name="T68" fmla="*/ 398 w 826"/>
                <a:gd name="T69" fmla="*/ 417 h 825"/>
                <a:gd name="T70" fmla="*/ 0 w 826"/>
                <a:gd name="T71" fmla="*/ 417 h 825"/>
                <a:gd name="T72" fmla="*/ 0 w 826"/>
                <a:gd name="T73" fmla="*/ 408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26" h="825">
                  <a:moveTo>
                    <a:pt x="0" y="408"/>
                  </a:moveTo>
                  <a:lnTo>
                    <a:pt x="398" y="408"/>
                  </a:lnTo>
                  <a:lnTo>
                    <a:pt x="55" y="208"/>
                  </a:lnTo>
                  <a:lnTo>
                    <a:pt x="57" y="201"/>
                  </a:lnTo>
                  <a:lnTo>
                    <a:pt x="402" y="401"/>
                  </a:lnTo>
                  <a:lnTo>
                    <a:pt x="204" y="56"/>
                  </a:lnTo>
                  <a:lnTo>
                    <a:pt x="211" y="52"/>
                  </a:lnTo>
                  <a:lnTo>
                    <a:pt x="410" y="398"/>
                  </a:lnTo>
                  <a:lnTo>
                    <a:pt x="410" y="0"/>
                  </a:lnTo>
                  <a:lnTo>
                    <a:pt x="417" y="0"/>
                  </a:lnTo>
                  <a:lnTo>
                    <a:pt x="417" y="398"/>
                  </a:lnTo>
                  <a:lnTo>
                    <a:pt x="615" y="52"/>
                  </a:lnTo>
                  <a:lnTo>
                    <a:pt x="623" y="56"/>
                  </a:lnTo>
                  <a:lnTo>
                    <a:pt x="424" y="401"/>
                  </a:lnTo>
                  <a:lnTo>
                    <a:pt x="769" y="201"/>
                  </a:lnTo>
                  <a:lnTo>
                    <a:pt x="772" y="208"/>
                  </a:lnTo>
                  <a:lnTo>
                    <a:pt x="428" y="408"/>
                  </a:lnTo>
                  <a:lnTo>
                    <a:pt x="826" y="408"/>
                  </a:lnTo>
                  <a:lnTo>
                    <a:pt x="826" y="417"/>
                  </a:lnTo>
                  <a:lnTo>
                    <a:pt x="428" y="417"/>
                  </a:lnTo>
                  <a:lnTo>
                    <a:pt x="772" y="617"/>
                  </a:lnTo>
                  <a:lnTo>
                    <a:pt x="769" y="624"/>
                  </a:lnTo>
                  <a:lnTo>
                    <a:pt x="424" y="424"/>
                  </a:lnTo>
                  <a:lnTo>
                    <a:pt x="623" y="768"/>
                  </a:lnTo>
                  <a:lnTo>
                    <a:pt x="615" y="773"/>
                  </a:lnTo>
                  <a:lnTo>
                    <a:pt x="417" y="427"/>
                  </a:lnTo>
                  <a:lnTo>
                    <a:pt x="417" y="825"/>
                  </a:lnTo>
                  <a:lnTo>
                    <a:pt x="410" y="825"/>
                  </a:lnTo>
                  <a:lnTo>
                    <a:pt x="410" y="427"/>
                  </a:lnTo>
                  <a:lnTo>
                    <a:pt x="211" y="773"/>
                  </a:lnTo>
                  <a:lnTo>
                    <a:pt x="204" y="768"/>
                  </a:lnTo>
                  <a:lnTo>
                    <a:pt x="402" y="424"/>
                  </a:lnTo>
                  <a:lnTo>
                    <a:pt x="57" y="624"/>
                  </a:lnTo>
                  <a:lnTo>
                    <a:pt x="55" y="617"/>
                  </a:lnTo>
                  <a:lnTo>
                    <a:pt x="398" y="417"/>
                  </a:lnTo>
                  <a:lnTo>
                    <a:pt x="0" y="417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88">
              <a:extLst>
                <a:ext uri="{FF2B5EF4-FFF2-40B4-BE49-F238E27FC236}">
                  <a16:creationId xmlns:a16="http://schemas.microsoft.com/office/drawing/2014/main" xmlns="" id="{6907F54B-316E-44B7-B353-B152C92E88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3" y="1863"/>
              <a:ext cx="26" cy="38"/>
            </a:xfrm>
            <a:custGeom>
              <a:avLst/>
              <a:gdLst>
                <a:gd name="T0" fmla="*/ 0 w 11"/>
                <a:gd name="T1" fmla="*/ 2 h 16"/>
                <a:gd name="T2" fmla="*/ 3 w 11"/>
                <a:gd name="T3" fmla="*/ 0 h 16"/>
                <a:gd name="T4" fmla="*/ 11 w 11"/>
                <a:gd name="T5" fmla="*/ 14 h 16"/>
                <a:gd name="T6" fmla="*/ 8 w 11"/>
                <a:gd name="T7" fmla="*/ 16 h 16"/>
                <a:gd name="T8" fmla="*/ 0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89">
              <a:extLst>
                <a:ext uri="{FF2B5EF4-FFF2-40B4-BE49-F238E27FC236}">
                  <a16:creationId xmlns:a16="http://schemas.microsoft.com/office/drawing/2014/main" xmlns="" id="{A01EA23C-C357-452A-9D80-620D0B2287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6" y="1128"/>
              <a:ext cx="7" cy="38"/>
            </a:xfrm>
            <a:custGeom>
              <a:avLst/>
              <a:gdLst>
                <a:gd name="T0" fmla="*/ 3 w 3"/>
                <a:gd name="T1" fmla="*/ 16 h 16"/>
                <a:gd name="T2" fmla="*/ 2 w 3"/>
                <a:gd name="T3" fmla="*/ 16 h 16"/>
                <a:gd name="T4" fmla="*/ 0 w 3"/>
                <a:gd name="T5" fmla="*/ 16 h 16"/>
                <a:gd name="T6" fmla="*/ 0 w 3"/>
                <a:gd name="T7" fmla="*/ 0 h 16"/>
                <a:gd name="T8" fmla="*/ 3 w 3"/>
                <a:gd name="T9" fmla="*/ 0 h 16"/>
                <a:gd name="T10" fmla="*/ 3 w 3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6">
                  <a:moveTo>
                    <a:pt x="3" y="16"/>
                  </a:moveTo>
                  <a:cubicBezTo>
                    <a:pt x="3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0">
              <a:extLst>
                <a:ext uri="{FF2B5EF4-FFF2-40B4-BE49-F238E27FC236}">
                  <a16:creationId xmlns:a16="http://schemas.microsoft.com/office/drawing/2014/main" xmlns="" id="{D1EEBAFA-BE44-48D1-A175-4871C9E008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1" y="1329"/>
              <a:ext cx="35" cy="26"/>
            </a:xfrm>
            <a:custGeom>
              <a:avLst/>
              <a:gdLst>
                <a:gd name="T0" fmla="*/ 14 w 15"/>
                <a:gd name="T1" fmla="*/ 11 h 11"/>
                <a:gd name="T2" fmla="*/ 0 w 15"/>
                <a:gd name="T3" fmla="*/ 3 h 11"/>
                <a:gd name="T4" fmla="*/ 1 w 15"/>
                <a:gd name="T5" fmla="*/ 0 h 11"/>
                <a:gd name="T6" fmla="*/ 15 w 15"/>
                <a:gd name="T7" fmla="*/ 9 h 11"/>
                <a:gd name="T8" fmla="*/ 14 w 1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10"/>
                    <a:pt x="14" y="11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1">
              <a:extLst>
                <a:ext uri="{FF2B5EF4-FFF2-40B4-BE49-F238E27FC236}">
                  <a16:creationId xmlns:a16="http://schemas.microsoft.com/office/drawing/2014/main" xmlns="" id="{7E630B88-07E2-4AA0-AB9C-1F5191F25D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0" y="1863"/>
              <a:ext cx="26" cy="38"/>
            </a:xfrm>
            <a:custGeom>
              <a:avLst/>
              <a:gdLst>
                <a:gd name="T0" fmla="*/ 3 w 11"/>
                <a:gd name="T1" fmla="*/ 16 h 16"/>
                <a:gd name="T2" fmla="*/ 0 w 11"/>
                <a:gd name="T3" fmla="*/ 14 h 16"/>
                <a:gd name="T4" fmla="*/ 8 w 11"/>
                <a:gd name="T5" fmla="*/ 0 h 16"/>
                <a:gd name="T6" fmla="*/ 11 w 11"/>
                <a:gd name="T7" fmla="*/ 2 h 16"/>
                <a:gd name="T8" fmla="*/ 3 w 1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3" y="16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10" y="1"/>
                    <a:pt x="11" y="2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2">
              <a:extLst>
                <a:ext uri="{FF2B5EF4-FFF2-40B4-BE49-F238E27FC236}">
                  <a16:creationId xmlns:a16="http://schemas.microsoft.com/office/drawing/2014/main" xmlns="" id="{78D01F11-26E0-4E9D-BF48-638A709426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6" y="1536"/>
              <a:ext cx="38" cy="9"/>
            </a:xfrm>
            <a:custGeom>
              <a:avLst/>
              <a:gdLst>
                <a:gd name="T0" fmla="*/ 0 w 16"/>
                <a:gd name="T1" fmla="*/ 4 h 4"/>
                <a:gd name="T2" fmla="*/ 0 w 16"/>
                <a:gd name="T3" fmla="*/ 0 h 4"/>
                <a:gd name="T4" fmla="*/ 16 w 16"/>
                <a:gd name="T5" fmla="*/ 0 h 4"/>
                <a:gd name="T6" fmla="*/ 16 w 16"/>
                <a:gd name="T7" fmla="*/ 2 h 4"/>
                <a:gd name="T8" fmla="*/ 16 w 16"/>
                <a:gd name="T9" fmla="*/ 4 h 4"/>
                <a:gd name="T10" fmla="*/ 0 w 1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3"/>
                    <a:pt x="16" y="3"/>
                    <a:pt x="16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3">
              <a:extLst>
                <a:ext uri="{FF2B5EF4-FFF2-40B4-BE49-F238E27FC236}">
                  <a16:creationId xmlns:a16="http://schemas.microsoft.com/office/drawing/2014/main" xmlns="" id="{BF280F9E-DAE2-436E-9F9D-107D4D3E8D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0" y="1180"/>
              <a:ext cx="26" cy="38"/>
            </a:xfrm>
            <a:custGeom>
              <a:avLst/>
              <a:gdLst>
                <a:gd name="T0" fmla="*/ 11 w 11"/>
                <a:gd name="T1" fmla="*/ 14 h 16"/>
                <a:gd name="T2" fmla="*/ 8 w 11"/>
                <a:gd name="T3" fmla="*/ 16 h 16"/>
                <a:gd name="T4" fmla="*/ 0 w 11"/>
                <a:gd name="T5" fmla="*/ 2 h 16"/>
                <a:gd name="T6" fmla="*/ 3 w 11"/>
                <a:gd name="T7" fmla="*/ 0 h 16"/>
                <a:gd name="T8" fmla="*/ 11 w 11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1" y="14"/>
                  </a:moveTo>
                  <a:cubicBezTo>
                    <a:pt x="10" y="15"/>
                    <a:pt x="9" y="15"/>
                    <a:pt x="8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1" y="1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4">
              <a:extLst>
                <a:ext uri="{FF2B5EF4-FFF2-40B4-BE49-F238E27FC236}">
                  <a16:creationId xmlns:a16="http://schemas.microsoft.com/office/drawing/2014/main" xmlns="" id="{62EBF398-D8D8-499B-9F81-56D3238921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4" y="1536"/>
              <a:ext cx="38" cy="9"/>
            </a:xfrm>
            <a:custGeom>
              <a:avLst/>
              <a:gdLst>
                <a:gd name="T0" fmla="*/ 0 w 16"/>
                <a:gd name="T1" fmla="*/ 2 h 4"/>
                <a:gd name="T2" fmla="*/ 0 w 16"/>
                <a:gd name="T3" fmla="*/ 0 h 4"/>
                <a:gd name="T4" fmla="*/ 16 w 16"/>
                <a:gd name="T5" fmla="*/ 0 h 4"/>
                <a:gd name="T6" fmla="*/ 16 w 16"/>
                <a:gd name="T7" fmla="*/ 4 h 4"/>
                <a:gd name="T8" fmla="*/ 0 w 16"/>
                <a:gd name="T9" fmla="*/ 4 h 4"/>
                <a:gd name="T10" fmla="*/ 0 w 16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5">
              <a:extLst>
                <a:ext uri="{FF2B5EF4-FFF2-40B4-BE49-F238E27FC236}">
                  <a16:creationId xmlns:a16="http://schemas.microsoft.com/office/drawing/2014/main" xmlns="" id="{1D82C1C5-8E21-444C-B209-30FEBA1FAB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1" y="1726"/>
              <a:ext cx="35" cy="26"/>
            </a:xfrm>
            <a:custGeom>
              <a:avLst/>
              <a:gdLst>
                <a:gd name="T0" fmla="*/ 0 w 15"/>
                <a:gd name="T1" fmla="*/ 8 h 11"/>
                <a:gd name="T2" fmla="*/ 14 w 15"/>
                <a:gd name="T3" fmla="*/ 0 h 11"/>
                <a:gd name="T4" fmla="*/ 15 w 15"/>
                <a:gd name="T5" fmla="*/ 3 h 11"/>
                <a:gd name="T6" fmla="*/ 1 w 15"/>
                <a:gd name="T7" fmla="*/ 11 h 11"/>
                <a:gd name="T8" fmla="*/ 0 w 15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0" y="8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6">
              <a:extLst>
                <a:ext uri="{FF2B5EF4-FFF2-40B4-BE49-F238E27FC236}">
                  <a16:creationId xmlns:a16="http://schemas.microsoft.com/office/drawing/2014/main" xmlns="" id="{E4AB5715-1C88-40EA-9EB8-7BF2460E15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3" y="1180"/>
              <a:ext cx="26" cy="38"/>
            </a:xfrm>
            <a:custGeom>
              <a:avLst/>
              <a:gdLst>
                <a:gd name="T0" fmla="*/ 11 w 11"/>
                <a:gd name="T1" fmla="*/ 2 h 16"/>
                <a:gd name="T2" fmla="*/ 3 w 11"/>
                <a:gd name="T3" fmla="*/ 16 h 16"/>
                <a:gd name="T4" fmla="*/ 0 w 11"/>
                <a:gd name="T5" fmla="*/ 14 h 16"/>
                <a:gd name="T6" fmla="*/ 8 w 11"/>
                <a:gd name="T7" fmla="*/ 0 h 16"/>
                <a:gd name="T8" fmla="*/ 11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1" y="2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1" y="15"/>
                    <a:pt x="0" y="1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11" y="2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97">
              <a:extLst>
                <a:ext uri="{FF2B5EF4-FFF2-40B4-BE49-F238E27FC236}">
                  <a16:creationId xmlns:a16="http://schemas.microsoft.com/office/drawing/2014/main" xmlns="" id="{C249D376-4764-4A9B-8D58-9CE6ABA663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6" y="1915"/>
              <a:ext cx="7" cy="38"/>
            </a:xfrm>
            <a:custGeom>
              <a:avLst/>
              <a:gdLst>
                <a:gd name="T0" fmla="*/ 0 w 3"/>
                <a:gd name="T1" fmla="*/ 0 h 16"/>
                <a:gd name="T2" fmla="*/ 2 w 3"/>
                <a:gd name="T3" fmla="*/ 0 h 16"/>
                <a:gd name="T4" fmla="*/ 3 w 3"/>
                <a:gd name="T5" fmla="*/ 0 h 16"/>
                <a:gd name="T6" fmla="*/ 3 w 3"/>
                <a:gd name="T7" fmla="*/ 16 h 16"/>
                <a:gd name="T8" fmla="*/ 0 w 3"/>
                <a:gd name="T9" fmla="*/ 16 h 16"/>
                <a:gd name="T10" fmla="*/ 0 w 3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6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98">
              <a:extLst>
                <a:ext uri="{FF2B5EF4-FFF2-40B4-BE49-F238E27FC236}">
                  <a16:creationId xmlns:a16="http://schemas.microsoft.com/office/drawing/2014/main" xmlns="" id="{F22750EE-C116-4843-A91C-BDCCD35983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2" y="1726"/>
              <a:ext cx="36" cy="26"/>
            </a:xfrm>
            <a:custGeom>
              <a:avLst/>
              <a:gdLst>
                <a:gd name="T0" fmla="*/ 1 w 15"/>
                <a:gd name="T1" fmla="*/ 0 h 11"/>
                <a:gd name="T2" fmla="*/ 15 w 15"/>
                <a:gd name="T3" fmla="*/ 8 h 11"/>
                <a:gd name="T4" fmla="*/ 14 w 15"/>
                <a:gd name="T5" fmla="*/ 11 h 11"/>
                <a:gd name="T6" fmla="*/ 0 w 15"/>
                <a:gd name="T7" fmla="*/ 3 h 11"/>
                <a:gd name="T8" fmla="*/ 1 w 1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" y="0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99">
              <a:extLst>
                <a:ext uri="{FF2B5EF4-FFF2-40B4-BE49-F238E27FC236}">
                  <a16:creationId xmlns:a16="http://schemas.microsoft.com/office/drawing/2014/main" xmlns="" id="{3C8133E5-77E2-4683-AE5C-8363F20B2B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2" y="1329"/>
              <a:ext cx="36" cy="26"/>
            </a:xfrm>
            <a:custGeom>
              <a:avLst/>
              <a:gdLst>
                <a:gd name="T0" fmla="*/ 15 w 15"/>
                <a:gd name="T1" fmla="*/ 3 h 11"/>
                <a:gd name="T2" fmla="*/ 1 w 15"/>
                <a:gd name="T3" fmla="*/ 11 h 11"/>
                <a:gd name="T4" fmla="*/ 0 w 15"/>
                <a:gd name="T5" fmla="*/ 9 h 11"/>
                <a:gd name="T6" fmla="*/ 14 w 15"/>
                <a:gd name="T7" fmla="*/ 0 h 11"/>
                <a:gd name="T8" fmla="*/ 15 w 15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5" y="3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0">
              <a:extLst>
                <a:ext uri="{FF2B5EF4-FFF2-40B4-BE49-F238E27FC236}">
                  <a16:creationId xmlns:a16="http://schemas.microsoft.com/office/drawing/2014/main" xmlns="" id="{6DEFF4E3-7E6A-4BAD-B8E2-B634109DB5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9" y="1120"/>
              <a:ext cx="840" cy="841"/>
            </a:xfrm>
            <a:custGeom>
              <a:avLst/>
              <a:gdLst>
                <a:gd name="T0" fmla="*/ 0 w 355"/>
                <a:gd name="T1" fmla="*/ 177 h 354"/>
                <a:gd name="T2" fmla="*/ 178 w 355"/>
                <a:gd name="T3" fmla="*/ 0 h 354"/>
                <a:gd name="T4" fmla="*/ 355 w 355"/>
                <a:gd name="T5" fmla="*/ 177 h 354"/>
                <a:gd name="T6" fmla="*/ 178 w 355"/>
                <a:gd name="T7" fmla="*/ 354 h 354"/>
                <a:gd name="T8" fmla="*/ 0 w 355"/>
                <a:gd name="T9" fmla="*/ 177 h 354"/>
                <a:gd name="T10" fmla="*/ 9 w 355"/>
                <a:gd name="T11" fmla="*/ 177 h 354"/>
                <a:gd name="T12" fmla="*/ 178 w 355"/>
                <a:gd name="T13" fmla="*/ 345 h 354"/>
                <a:gd name="T14" fmla="*/ 346 w 355"/>
                <a:gd name="T15" fmla="*/ 177 h 354"/>
                <a:gd name="T16" fmla="*/ 178 w 355"/>
                <a:gd name="T17" fmla="*/ 9 h 354"/>
                <a:gd name="T18" fmla="*/ 9 w 355"/>
                <a:gd name="T1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5" h="354">
                  <a:moveTo>
                    <a:pt x="0" y="177"/>
                  </a:moveTo>
                  <a:cubicBezTo>
                    <a:pt x="0" y="79"/>
                    <a:pt x="80" y="0"/>
                    <a:pt x="178" y="0"/>
                  </a:cubicBezTo>
                  <a:cubicBezTo>
                    <a:pt x="275" y="0"/>
                    <a:pt x="355" y="79"/>
                    <a:pt x="355" y="177"/>
                  </a:cubicBezTo>
                  <a:cubicBezTo>
                    <a:pt x="355" y="275"/>
                    <a:pt x="275" y="354"/>
                    <a:pt x="178" y="354"/>
                  </a:cubicBezTo>
                  <a:cubicBezTo>
                    <a:pt x="80" y="354"/>
                    <a:pt x="0" y="275"/>
                    <a:pt x="0" y="177"/>
                  </a:cubicBezTo>
                  <a:close/>
                  <a:moveTo>
                    <a:pt x="9" y="177"/>
                  </a:moveTo>
                  <a:cubicBezTo>
                    <a:pt x="9" y="270"/>
                    <a:pt x="85" y="345"/>
                    <a:pt x="178" y="345"/>
                  </a:cubicBezTo>
                  <a:cubicBezTo>
                    <a:pt x="270" y="345"/>
                    <a:pt x="346" y="270"/>
                    <a:pt x="346" y="177"/>
                  </a:cubicBezTo>
                  <a:cubicBezTo>
                    <a:pt x="346" y="84"/>
                    <a:pt x="270" y="9"/>
                    <a:pt x="178" y="9"/>
                  </a:cubicBezTo>
                  <a:cubicBezTo>
                    <a:pt x="85" y="9"/>
                    <a:pt x="9" y="84"/>
                    <a:pt x="9" y="17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1">
              <a:extLst>
                <a:ext uri="{FF2B5EF4-FFF2-40B4-BE49-F238E27FC236}">
                  <a16:creationId xmlns:a16="http://schemas.microsoft.com/office/drawing/2014/main" xmlns="" id="{A604022C-23A2-4CFD-B85A-F3F066C29E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7" y="1536"/>
              <a:ext cx="344" cy="562"/>
            </a:xfrm>
            <a:custGeom>
              <a:avLst/>
              <a:gdLst>
                <a:gd name="T0" fmla="*/ 344 w 344"/>
                <a:gd name="T1" fmla="*/ 562 h 562"/>
                <a:gd name="T2" fmla="*/ 0 w 344"/>
                <a:gd name="T3" fmla="*/ 562 h 562"/>
                <a:gd name="T4" fmla="*/ 173 w 344"/>
                <a:gd name="T5" fmla="*/ 0 h 562"/>
                <a:gd name="T6" fmla="*/ 344 w 344"/>
                <a:gd name="T7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4" h="562">
                  <a:moveTo>
                    <a:pt x="344" y="562"/>
                  </a:moveTo>
                  <a:lnTo>
                    <a:pt x="0" y="562"/>
                  </a:lnTo>
                  <a:lnTo>
                    <a:pt x="173" y="0"/>
                  </a:lnTo>
                  <a:lnTo>
                    <a:pt x="344" y="562"/>
                  </a:lnTo>
                  <a:close/>
                </a:path>
              </a:pathLst>
            </a:custGeom>
            <a:solidFill>
              <a:srgbClr val="383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2">
              <a:extLst>
                <a:ext uri="{FF2B5EF4-FFF2-40B4-BE49-F238E27FC236}">
                  <a16:creationId xmlns:a16="http://schemas.microsoft.com/office/drawing/2014/main" xmlns="" id="{BC7852B0-05EC-407F-9440-222D2D80D0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1" y="1536"/>
              <a:ext cx="180" cy="562"/>
            </a:xfrm>
            <a:custGeom>
              <a:avLst/>
              <a:gdLst>
                <a:gd name="T0" fmla="*/ 180 w 180"/>
                <a:gd name="T1" fmla="*/ 562 h 562"/>
                <a:gd name="T2" fmla="*/ 165 w 180"/>
                <a:gd name="T3" fmla="*/ 562 h 562"/>
                <a:gd name="T4" fmla="*/ 0 w 180"/>
                <a:gd name="T5" fmla="*/ 26 h 562"/>
                <a:gd name="T6" fmla="*/ 9 w 180"/>
                <a:gd name="T7" fmla="*/ 0 h 562"/>
                <a:gd name="T8" fmla="*/ 180 w 180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562">
                  <a:moveTo>
                    <a:pt x="180" y="562"/>
                  </a:moveTo>
                  <a:lnTo>
                    <a:pt x="165" y="562"/>
                  </a:lnTo>
                  <a:lnTo>
                    <a:pt x="0" y="26"/>
                  </a:lnTo>
                  <a:lnTo>
                    <a:pt x="9" y="0"/>
                  </a:lnTo>
                  <a:lnTo>
                    <a:pt x="180" y="562"/>
                  </a:lnTo>
                  <a:close/>
                </a:path>
              </a:pathLst>
            </a:custGeom>
            <a:solidFill>
              <a:srgbClr val="564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3">
              <a:extLst>
                <a:ext uri="{FF2B5EF4-FFF2-40B4-BE49-F238E27FC236}">
                  <a16:creationId xmlns:a16="http://schemas.microsoft.com/office/drawing/2014/main" xmlns="" id="{DA9215F9-4B1A-46D9-8919-D31FA61DF6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2" y="1536"/>
              <a:ext cx="54" cy="95"/>
            </a:xfrm>
            <a:custGeom>
              <a:avLst/>
              <a:gdLst>
                <a:gd name="T0" fmla="*/ 23 w 23"/>
                <a:gd name="T1" fmla="*/ 38 h 40"/>
                <a:gd name="T2" fmla="*/ 12 w 23"/>
                <a:gd name="T3" fmla="*/ 40 h 40"/>
                <a:gd name="T4" fmla="*/ 0 w 23"/>
                <a:gd name="T5" fmla="*/ 38 h 40"/>
                <a:gd name="T6" fmla="*/ 12 w 23"/>
                <a:gd name="T7" fmla="*/ 0 h 40"/>
                <a:gd name="T8" fmla="*/ 23 w 23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0">
                  <a:moveTo>
                    <a:pt x="23" y="38"/>
                  </a:moveTo>
                  <a:cubicBezTo>
                    <a:pt x="19" y="39"/>
                    <a:pt x="16" y="40"/>
                    <a:pt x="12" y="40"/>
                  </a:cubicBezTo>
                  <a:cubicBezTo>
                    <a:pt x="7" y="40"/>
                    <a:pt x="4" y="39"/>
                    <a:pt x="0" y="38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2C2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204">
              <a:extLst>
                <a:ext uri="{FF2B5EF4-FFF2-40B4-BE49-F238E27FC236}">
                  <a16:creationId xmlns:a16="http://schemas.microsoft.com/office/drawing/2014/main" xmlns="" id="{FEAC0979-342D-4BF7-978A-5511754A8E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31" y="1484"/>
              <a:ext cx="116" cy="113"/>
            </a:xfrm>
            <a:prstGeom prst="ellipse">
              <a:avLst/>
            </a:prstGeom>
            <a:solidFill>
              <a:srgbClr val="564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205">
              <a:extLst>
                <a:ext uri="{FF2B5EF4-FFF2-40B4-BE49-F238E27FC236}">
                  <a16:creationId xmlns:a16="http://schemas.microsoft.com/office/drawing/2014/main" xmlns="" id="{6DB2D8C9-6806-43CB-BC7A-8DF701820E7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31" y="1488"/>
              <a:ext cx="107" cy="107"/>
            </a:xfrm>
            <a:prstGeom prst="ellipse">
              <a:avLst/>
            </a:prstGeom>
            <a:solidFill>
              <a:srgbClr val="383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206">
              <a:extLst>
                <a:ext uri="{FF2B5EF4-FFF2-40B4-BE49-F238E27FC236}">
                  <a16:creationId xmlns:a16="http://schemas.microsoft.com/office/drawing/2014/main" xmlns="" id="{58884E0C-77CF-45E6-8636-D6C82FA1B2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9" y="1519"/>
              <a:ext cx="40" cy="43"/>
            </a:xfrm>
            <a:prstGeom prst="ellipse">
              <a:avLst/>
            </a:prstGeom>
            <a:solidFill>
              <a:srgbClr val="2C2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07">
              <a:extLst>
                <a:ext uri="{FF2B5EF4-FFF2-40B4-BE49-F238E27FC236}">
                  <a16:creationId xmlns:a16="http://schemas.microsoft.com/office/drawing/2014/main" xmlns="" id="{D98595DF-846A-4A84-9B0E-5D0DE38188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1" y="1825"/>
              <a:ext cx="916" cy="287"/>
            </a:xfrm>
            <a:custGeom>
              <a:avLst/>
              <a:gdLst>
                <a:gd name="T0" fmla="*/ 0 w 387"/>
                <a:gd name="T1" fmla="*/ 116 h 121"/>
                <a:gd name="T2" fmla="*/ 64 w 387"/>
                <a:gd name="T3" fmla="*/ 31 h 121"/>
                <a:gd name="T4" fmla="*/ 83 w 387"/>
                <a:gd name="T5" fmla="*/ 39 h 121"/>
                <a:gd name="T6" fmla="*/ 83 w 387"/>
                <a:gd name="T7" fmla="*/ 39 h 121"/>
                <a:gd name="T8" fmla="*/ 97 w 387"/>
                <a:gd name="T9" fmla="*/ 47 h 121"/>
                <a:gd name="T10" fmla="*/ 134 w 387"/>
                <a:gd name="T11" fmla="*/ 15 h 121"/>
                <a:gd name="T12" fmla="*/ 174 w 387"/>
                <a:gd name="T13" fmla="*/ 40 h 121"/>
                <a:gd name="T14" fmla="*/ 174 w 387"/>
                <a:gd name="T15" fmla="*/ 40 h 121"/>
                <a:gd name="T16" fmla="*/ 185 w 387"/>
                <a:gd name="T17" fmla="*/ 50 h 121"/>
                <a:gd name="T18" fmla="*/ 244 w 387"/>
                <a:gd name="T19" fmla="*/ 32 h 121"/>
                <a:gd name="T20" fmla="*/ 289 w 387"/>
                <a:gd name="T21" fmla="*/ 74 h 121"/>
                <a:gd name="T22" fmla="*/ 289 w 387"/>
                <a:gd name="T23" fmla="*/ 74 h 121"/>
                <a:gd name="T24" fmla="*/ 294 w 387"/>
                <a:gd name="T25" fmla="*/ 83 h 121"/>
                <a:gd name="T26" fmla="*/ 387 w 387"/>
                <a:gd name="T27" fmla="*/ 121 h 121"/>
                <a:gd name="T28" fmla="*/ 0 w 387"/>
                <a:gd name="T29" fmla="*/ 1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7" h="121">
                  <a:moveTo>
                    <a:pt x="0" y="116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71" y="22"/>
                    <a:pt x="85" y="2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2" y="47"/>
                    <a:pt x="91" y="52"/>
                    <a:pt x="97" y="47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52" y="0"/>
                    <a:pt x="180" y="17"/>
                    <a:pt x="174" y="40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3" y="46"/>
                    <a:pt x="179" y="52"/>
                    <a:pt x="185" y="50"/>
                  </a:cubicBezTo>
                  <a:cubicBezTo>
                    <a:pt x="244" y="32"/>
                    <a:pt x="244" y="32"/>
                    <a:pt x="244" y="32"/>
                  </a:cubicBezTo>
                  <a:cubicBezTo>
                    <a:pt x="270" y="24"/>
                    <a:pt x="295" y="47"/>
                    <a:pt x="289" y="74"/>
                  </a:cubicBezTo>
                  <a:cubicBezTo>
                    <a:pt x="289" y="74"/>
                    <a:pt x="289" y="74"/>
                    <a:pt x="289" y="74"/>
                  </a:cubicBezTo>
                  <a:cubicBezTo>
                    <a:pt x="288" y="78"/>
                    <a:pt x="290" y="82"/>
                    <a:pt x="294" y="83"/>
                  </a:cubicBezTo>
                  <a:cubicBezTo>
                    <a:pt x="387" y="121"/>
                    <a:pt x="387" y="121"/>
                    <a:pt x="387" y="121"/>
                  </a:cubicBezTo>
                  <a:lnTo>
                    <a:pt x="0" y="116"/>
                  </a:lnTo>
                  <a:close/>
                </a:path>
              </a:pathLst>
            </a:custGeom>
            <a:solidFill>
              <a:srgbClr val="207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08">
              <a:extLst>
                <a:ext uri="{FF2B5EF4-FFF2-40B4-BE49-F238E27FC236}">
                  <a16:creationId xmlns:a16="http://schemas.microsoft.com/office/drawing/2014/main" xmlns="" id="{5647FF6F-9E45-4DCF-A4DD-4F1DC387AC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06" y="1469"/>
              <a:ext cx="277" cy="632"/>
            </a:xfrm>
            <a:custGeom>
              <a:avLst/>
              <a:gdLst>
                <a:gd name="T0" fmla="*/ 0 w 117"/>
                <a:gd name="T1" fmla="*/ 266 h 266"/>
                <a:gd name="T2" fmla="*/ 117 w 117"/>
                <a:gd name="T3" fmla="*/ 266 h 266"/>
                <a:gd name="T4" fmla="*/ 117 w 117"/>
                <a:gd name="T5" fmla="*/ 116 h 266"/>
                <a:gd name="T6" fmla="*/ 1 w 117"/>
                <a:gd name="T7" fmla="*/ 0 h 266"/>
                <a:gd name="T8" fmla="*/ 0 w 117"/>
                <a:gd name="T9" fmla="*/ 0 h 266"/>
                <a:gd name="T10" fmla="*/ 0 w 117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66">
                  <a:moveTo>
                    <a:pt x="0" y="266"/>
                  </a:moveTo>
                  <a:cubicBezTo>
                    <a:pt x="117" y="266"/>
                    <a:pt x="117" y="266"/>
                    <a:pt x="117" y="26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7" y="52"/>
                    <a:pt x="65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6"/>
                  </a:lnTo>
                  <a:close/>
                </a:path>
              </a:pathLst>
            </a:cu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09">
              <a:extLst>
                <a:ext uri="{FF2B5EF4-FFF2-40B4-BE49-F238E27FC236}">
                  <a16:creationId xmlns:a16="http://schemas.microsoft.com/office/drawing/2014/main" xmlns="" id="{76AD8496-FE32-4463-A9F6-29CB8C4B5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87" y="1469"/>
              <a:ext cx="277" cy="632"/>
            </a:xfrm>
            <a:custGeom>
              <a:avLst/>
              <a:gdLst>
                <a:gd name="T0" fmla="*/ 0 w 117"/>
                <a:gd name="T1" fmla="*/ 266 h 266"/>
                <a:gd name="T2" fmla="*/ 117 w 117"/>
                <a:gd name="T3" fmla="*/ 266 h 266"/>
                <a:gd name="T4" fmla="*/ 117 w 117"/>
                <a:gd name="T5" fmla="*/ 116 h 266"/>
                <a:gd name="T6" fmla="*/ 2 w 117"/>
                <a:gd name="T7" fmla="*/ 0 h 266"/>
                <a:gd name="T8" fmla="*/ 0 w 117"/>
                <a:gd name="T9" fmla="*/ 0 h 266"/>
                <a:gd name="T10" fmla="*/ 0 w 117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66">
                  <a:moveTo>
                    <a:pt x="0" y="266"/>
                  </a:moveTo>
                  <a:cubicBezTo>
                    <a:pt x="117" y="266"/>
                    <a:pt x="117" y="266"/>
                    <a:pt x="117" y="26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7" y="52"/>
                    <a:pt x="66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6"/>
                  </a:lnTo>
                  <a:close/>
                </a:path>
              </a:pathLst>
            </a:custGeom>
            <a:solidFill>
              <a:srgbClr val="3930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210">
              <a:extLst>
                <a:ext uri="{FF2B5EF4-FFF2-40B4-BE49-F238E27FC236}">
                  <a16:creationId xmlns:a16="http://schemas.microsoft.com/office/drawing/2014/main" xmlns="" id="{B9E6E3F9-AFC3-46FC-AB6D-AF8364447B9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690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211">
              <a:extLst>
                <a:ext uri="{FF2B5EF4-FFF2-40B4-BE49-F238E27FC236}">
                  <a16:creationId xmlns:a16="http://schemas.microsoft.com/office/drawing/2014/main" xmlns="" id="{B0E7E169-8DE4-41DB-8CEE-5854544B19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26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212">
              <a:extLst>
                <a:ext uri="{FF2B5EF4-FFF2-40B4-BE49-F238E27FC236}">
                  <a16:creationId xmlns:a16="http://schemas.microsoft.com/office/drawing/2014/main" xmlns="" id="{D37EA902-4A9E-4823-B7E0-368688F5EC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64"/>
              <a:ext cx="194" cy="4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213">
              <a:extLst>
                <a:ext uri="{FF2B5EF4-FFF2-40B4-BE49-F238E27FC236}">
                  <a16:creationId xmlns:a16="http://schemas.microsoft.com/office/drawing/2014/main" xmlns="" id="{A2CC09F2-FBD5-48C3-8F06-AAA37BA080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99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214">
              <a:extLst>
                <a:ext uri="{FF2B5EF4-FFF2-40B4-BE49-F238E27FC236}">
                  <a16:creationId xmlns:a16="http://schemas.microsoft.com/office/drawing/2014/main" xmlns="" id="{2FDBEEAD-534B-4998-AFCA-4547411945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835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215">
              <a:extLst>
                <a:ext uri="{FF2B5EF4-FFF2-40B4-BE49-F238E27FC236}">
                  <a16:creationId xmlns:a16="http://schemas.microsoft.com/office/drawing/2014/main" xmlns="" id="{44B6A9B2-4435-4FBE-8FF1-50B9F86D44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873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216">
              <a:extLst>
                <a:ext uri="{FF2B5EF4-FFF2-40B4-BE49-F238E27FC236}">
                  <a16:creationId xmlns:a16="http://schemas.microsoft.com/office/drawing/2014/main" xmlns="" id="{96EFC981-D020-410B-8F8F-41A42F465AB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08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217">
              <a:extLst>
                <a:ext uri="{FF2B5EF4-FFF2-40B4-BE49-F238E27FC236}">
                  <a16:creationId xmlns:a16="http://schemas.microsoft.com/office/drawing/2014/main" xmlns="" id="{6C9DDB28-0383-45C2-98E0-50838F568A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46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218">
              <a:extLst>
                <a:ext uri="{FF2B5EF4-FFF2-40B4-BE49-F238E27FC236}">
                  <a16:creationId xmlns:a16="http://schemas.microsoft.com/office/drawing/2014/main" xmlns="" id="{FB3E8A33-9AE1-4191-86C4-58F9B8C69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82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219">
              <a:extLst>
                <a:ext uri="{FF2B5EF4-FFF2-40B4-BE49-F238E27FC236}">
                  <a16:creationId xmlns:a16="http://schemas.microsoft.com/office/drawing/2014/main" xmlns="" id="{3C4A82C5-8E56-4B83-8878-D33BAC144D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2018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220">
              <a:extLst>
                <a:ext uri="{FF2B5EF4-FFF2-40B4-BE49-F238E27FC236}">
                  <a16:creationId xmlns:a16="http://schemas.microsoft.com/office/drawing/2014/main" xmlns="" id="{24B810DE-9E6D-46DE-A5BB-9DDC996F96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2056"/>
              <a:ext cx="194" cy="4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221">
              <a:extLst>
                <a:ext uri="{FF2B5EF4-FFF2-40B4-BE49-F238E27FC236}">
                  <a16:creationId xmlns:a16="http://schemas.microsoft.com/office/drawing/2014/main" xmlns="" id="{66040232-55C6-4564-B42F-3731054DA8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30" y="1310"/>
              <a:ext cx="355" cy="791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222">
              <a:extLst>
                <a:ext uri="{FF2B5EF4-FFF2-40B4-BE49-F238E27FC236}">
                  <a16:creationId xmlns:a16="http://schemas.microsoft.com/office/drawing/2014/main" xmlns="" id="{A4DEB997-12C9-4CFE-9355-AF0D82CA0D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30" y="1310"/>
              <a:ext cx="35" cy="791"/>
            </a:xfrm>
            <a:prstGeom prst="rect">
              <a:avLst/>
            </a:prstGeom>
            <a:solidFill>
              <a:srgbClr val="293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23">
              <a:extLst>
                <a:ext uri="{FF2B5EF4-FFF2-40B4-BE49-F238E27FC236}">
                  <a16:creationId xmlns:a16="http://schemas.microsoft.com/office/drawing/2014/main" xmlns="" id="{7B5FC3CE-A3F8-4E5E-89E5-984A85D345B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42" y="1310"/>
              <a:ext cx="43" cy="791"/>
            </a:xfrm>
            <a:prstGeom prst="rect">
              <a:avLst/>
            </a:prstGeom>
            <a:solidFill>
              <a:srgbClr val="2E8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224">
              <a:extLst>
                <a:ext uri="{FF2B5EF4-FFF2-40B4-BE49-F238E27FC236}">
                  <a16:creationId xmlns:a16="http://schemas.microsoft.com/office/drawing/2014/main" xmlns="" id="{C3D11654-331C-422C-BE34-A7BE4A78C12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381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225">
              <a:extLst>
                <a:ext uri="{FF2B5EF4-FFF2-40B4-BE49-F238E27FC236}">
                  <a16:creationId xmlns:a16="http://schemas.microsoft.com/office/drawing/2014/main" xmlns="" id="{1F5C72EB-7DC0-4C3D-958F-85E03A6693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381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226">
              <a:extLst>
                <a:ext uri="{FF2B5EF4-FFF2-40B4-BE49-F238E27FC236}">
                  <a16:creationId xmlns:a16="http://schemas.microsoft.com/office/drawing/2014/main" xmlns="" id="{2EB55165-CC7B-4D78-86CE-0CBB565DC4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381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227">
              <a:extLst>
                <a:ext uri="{FF2B5EF4-FFF2-40B4-BE49-F238E27FC236}">
                  <a16:creationId xmlns:a16="http://schemas.microsoft.com/office/drawing/2014/main" xmlns="" id="{72ABC6F6-4F59-4B4A-A7B7-D0FDF790A1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381"/>
              <a:ext cx="42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28">
              <a:extLst>
                <a:ext uri="{FF2B5EF4-FFF2-40B4-BE49-F238E27FC236}">
                  <a16:creationId xmlns:a16="http://schemas.microsoft.com/office/drawing/2014/main" xmlns="" id="{3E426BDB-CC1F-4BA3-9D1E-B1C5C270ED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381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29">
              <a:extLst>
                <a:ext uri="{FF2B5EF4-FFF2-40B4-BE49-F238E27FC236}">
                  <a16:creationId xmlns:a16="http://schemas.microsoft.com/office/drawing/2014/main" xmlns="" id="{664AD1F1-BD96-42F3-8ADA-A7D52B2221F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381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230">
              <a:extLst>
                <a:ext uri="{FF2B5EF4-FFF2-40B4-BE49-F238E27FC236}">
                  <a16:creationId xmlns:a16="http://schemas.microsoft.com/office/drawing/2014/main" xmlns="" id="{5415D506-2754-41FB-937E-CC26E82601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457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231">
              <a:extLst>
                <a:ext uri="{FF2B5EF4-FFF2-40B4-BE49-F238E27FC236}">
                  <a16:creationId xmlns:a16="http://schemas.microsoft.com/office/drawing/2014/main" xmlns="" id="{A4D12DF5-BDAF-41AB-889E-48B014F02E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457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232">
              <a:extLst>
                <a:ext uri="{FF2B5EF4-FFF2-40B4-BE49-F238E27FC236}">
                  <a16:creationId xmlns:a16="http://schemas.microsoft.com/office/drawing/2014/main" xmlns="" id="{93B17C6B-AC67-4F6A-97F0-51671B83E31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457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233">
              <a:extLst>
                <a:ext uri="{FF2B5EF4-FFF2-40B4-BE49-F238E27FC236}">
                  <a16:creationId xmlns:a16="http://schemas.microsoft.com/office/drawing/2014/main" xmlns="" id="{006344F3-AD39-47FD-BF86-4D9CD73813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457"/>
              <a:ext cx="42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234">
              <a:extLst>
                <a:ext uri="{FF2B5EF4-FFF2-40B4-BE49-F238E27FC236}">
                  <a16:creationId xmlns:a16="http://schemas.microsoft.com/office/drawing/2014/main" xmlns="" id="{C9E6BF1F-8FE5-4E4D-BDD6-9EF7DEC31A3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457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235">
              <a:extLst>
                <a:ext uri="{FF2B5EF4-FFF2-40B4-BE49-F238E27FC236}">
                  <a16:creationId xmlns:a16="http://schemas.microsoft.com/office/drawing/2014/main" xmlns="" id="{7C93A3C3-6207-45A8-A6B0-9120DFA502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457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236">
              <a:extLst>
                <a:ext uri="{FF2B5EF4-FFF2-40B4-BE49-F238E27FC236}">
                  <a16:creationId xmlns:a16="http://schemas.microsoft.com/office/drawing/2014/main" xmlns="" id="{E983A1FC-52EE-4391-8431-14A3ED08FA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533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237">
              <a:extLst>
                <a:ext uri="{FF2B5EF4-FFF2-40B4-BE49-F238E27FC236}">
                  <a16:creationId xmlns:a16="http://schemas.microsoft.com/office/drawing/2014/main" xmlns="" id="{1C1FEDA2-325A-4725-ABC8-30D863B4F8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533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238">
              <a:extLst>
                <a:ext uri="{FF2B5EF4-FFF2-40B4-BE49-F238E27FC236}">
                  <a16:creationId xmlns:a16="http://schemas.microsoft.com/office/drawing/2014/main" xmlns="" id="{AF54D2D5-B8F6-4FCC-BB33-F7F97DAC2F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533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239">
              <a:extLst>
                <a:ext uri="{FF2B5EF4-FFF2-40B4-BE49-F238E27FC236}">
                  <a16:creationId xmlns:a16="http://schemas.microsoft.com/office/drawing/2014/main" xmlns="" id="{B5251B01-1819-407A-9105-3010FF4ECD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533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240">
              <a:extLst>
                <a:ext uri="{FF2B5EF4-FFF2-40B4-BE49-F238E27FC236}">
                  <a16:creationId xmlns:a16="http://schemas.microsoft.com/office/drawing/2014/main" xmlns="" id="{74ADB428-60E0-4D61-BEDC-653E477E24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533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241">
              <a:extLst>
                <a:ext uri="{FF2B5EF4-FFF2-40B4-BE49-F238E27FC236}">
                  <a16:creationId xmlns:a16="http://schemas.microsoft.com/office/drawing/2014/main" xmlns="" id="{CF57DFA2-EE60-476A-9908-780A09EEC1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533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42">
              <a:extLst>
                <a:ext uri="{FF2B5EF4-FFF2-40B4-BE49-F238E27FC236}">
                  <a16:creationId xmlns:a16="http://schemas.microsoft.com/office/drawing/2014/main" xmlns="" id="{3A8EA1C2-A826-49AE-AE92-465BD11215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609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243">
              <a:extLst>
                <a:ext uri="{FF2B5EF4-FFF2-40B4-BE49-F238E27FC236}">
                  <a16:creationId xmlns:a16="http://schemas.microsoft.com/office/drawing/2014/main" xmlns="" id="{C2C1C0B9-F6DF-4969-88C2-AD2FE71FF7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60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44">
              <a:extLst>
                <a:ext uri="{FF2B5EF4-FFF2-40B4-BE49-F238E27FC236}">
                  <a16:creationId xmlns:a16="http://schemas.microsoft.com/office/drawing/2014/main" xmlns="" id="{E7F8DC48-6C9B-495B-AE90-0EC6BF370FE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609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245">
              <a:extLst>
                <a:ext uri="{FF2B5EF4-FFF2-40B4-BE49-F238E27FC236}">
                  <a16:creationId xmlns:a16="http://schemas.microsoft.com/office/drawing/2014/main" xmlns="" id="{2F95560D-1006-4B9E-B6C2-14D72EB5FA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609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246">
              <a:extLst>
                <a:ext uri="{FF2B5EF4-FFF2-40B4-BE49-F238E27FC236}">
                  <a16:creationId xmlns:a16="http://schemas.microsoft.com/office/drawing/2014/main" xmlns="" id="{FFA123F5-1CE1-4DD0-A7EF-10DFA00A37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609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47">
              <a:extLst>
                <a:ext uri="{FF2B5EF4-FFF2-40B4-BE49-F238E27FC236}">
                  <a16:creationId xmlns:a16="http://schemas.microsoft.com/office/drawing/2014/main" xmlns="" id="{FEC02FFB-D9DB-4A16-80A9-85D7F921D0E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60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Line 248">
              <a:extLst>
                <a:ext uri="{FF2B5EF4-FFF2-40B4-BE49-F238E27FC236}">
                  <a16:creationId xmlns:a16="http://schemas.microsoft.com/office/drawing/2014/main" xmlns="" id="{9E8451DC-7A35-4D0A-9CBF-A221A9FF88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3325" y="1358"/>
              <a:ext cx="365" cy="0"/>
            </a:xfrm>
            <a:prstGeom prst="line">
              <a:avLst/>
            </a:prstGeom>
            <a:noFill/>
            <a:ln w="6350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249">
              <a:extLst>
                <a:ext uri="{FF2B5EF4-FFF2-40B4-BE49-F238E27FC236}">
                  <a16:creationId xmlns:a16="http://schemas.microsoft.com/office/drawing/2014/main" xmlns="" id="{67563BD7-4170-4D53-B8CC-055B1316F5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759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50">
              <a:extLst>
                <a:ext uri="{FF2B5EF4-FFF2-40B4-BE49-F238E27FC236}">
                  <a16:creationId xmlns:a16="http://schemas.microsoft.com/office/drawing/2014/main" xmlns="" id="{3F1F9DAD-6552-4785-BA61-B29C0FCE35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75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51">
              <a:extLst>
                <a:ext uri="{FF2B5EF4-FFF2-40B4-BE49-F238E27FC236}">
                  <a16:creationId xmlns:a16="http://schemas.microsoft.com/office/drawing/2014/main" xmlns="" id="{DBA28DDF-24AE-4366-B05A-4131F3D4C5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759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252">
              <a:extLst>
                <a:ext uri="{FF2B5EF4-FFF2-40B4-BE49-F238E27FC236}">
                  <a16:creationId xmlns:a16="http://schemas.microsoft.com/office/drawing/2014/main" xmlns="" id="{2B8C2ABF-FEA0-4E1D-8922-CAEFA8E0E84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759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253">
              <a:extLst>
                <a:ext uri="{FF2B5EF4-FFF2-40B4-BE49-F238E27FC236}">
                  <a16:creationId xmlns:a16="http://schemas.microsoft.com/office/drawing/2014/main" xmlns="" id="{44C579D4-0AB3-4416-9CC0-8D86D9357F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759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254">
              <a:extLst>
                <a:ext uri="{FF2B5EF4-FFF2-40B4-BE49-F238E27FC236}">
                  <a16:creationId xmlns:a16="http://schemas.microsoft.com/office/drawing/2014/main" xmlns="" id="{1D387DA6-FFCB-4C94-8353-1F330B4A3F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75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55">
              <a:extLst>
                <a:ext uri="{FF2B5EF4-FFF2-40B4-BE49-F238E27FC236}">
                  <a16:creationId xmlns:a16="http://schemas.microsoft.com/office/drawing/2014/main" xmlns="" id="{15111300-9D34-4483-93E3-8487AA7E04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835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256">
              <a:extLst>
                <a:ext uri="{FF2B5EF4-FFF2-40B4-BE49-F238E27FC236}">
                  <a16:creationId xmlns:a16="http://schemas.microsoft.com/office/drawing/2014/main" xmlns="" id="{77A60A32-A9A9-46CD-BDF5-5CD504361A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835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257">
              <a:extLst>
                <a:ext uri="{FF2B5EF4-FFF2-40B4-BE49-F238E27FC236}">
                  <a16:creationId xmlns:a16="http://schemas.microsoft.com/office/drawing/2014/main" xmlns="" id="{393F042D-273D-4176-900F-D9C30AECD2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835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258">
              <a:extLst>
                <a:ext uri="{FF2B5EF4-FFF2-40B4-BE49-F238E27FC236}">
                  <a16:creationId xmlns:a16="http://schemas.microsoft.com/office/drawing/2014/main" xmlns="" id="{8E155CBC-D6AE-4C9D-9CFE-B01719268E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835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259">
              <a:extLst>
                <a:ext uri="{FF2B5EF4-FFF2-40B4-BE49-F238E27FC236}">
                  <a16:creationId xmlns:a16="http://schemas.microsoft.com/office/drawing/2014/main" xmlns="" id="{7719E27D-661B-4021-BCF5-3A2DA7C6ED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835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260">
              <a:extLst>
                <a:ext uri="{FF2B5EF4-FFF2-40B4-BE49-F238E27FC236}">
                  <a16:creationId xmlns:a16="http://schemas.microsoft.com/office/drawing/2014/main" xmlns="" id="{F930CA6E-C76A-4DC2-A783-C4F06F1093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835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261">
              <a:extLst>
                <a:ext uri="{FF2B5EF4-FFF2-40B4-BE49-F238E27FC236}">
                  <a16:creationId xmlns:a16="http://schemas.microsoft.com/office/drawing/2014/main" xmlns="" id="{45BF3515-B2C0-4FEE-891E-D6444129ABA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911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262">
              <a:extLst>
                <a:ext uri="{FF2B5EF4-FFF2-40B4-BE49-F238E27FC236}">
                  <a16:creationId xmlns:a16="http://schemas.microsoft.com/office/drawing/2014/main" xmlns="" id="{D54B21BC-56D2-4501-B4CA-E35B439656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911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263">
              <a:extLst>
                <a:ext uri="{FF2B5EF4-FFF2-40B4-BE49-F238E27FC236}">
                  <a16:creationId xmlns:a16="http://schemas.microsoft.com/office/drawing/2014/main" xmlns="" id="{B5EC4AAB-CA4A-46D9-8878-2B7B745A5B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911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264">
              <a:extLst>
                <a:ext uri="{FF2B5EF4-FFF2-40B4-BE49-F238E27FC236}">
                  <a16:creationId xmlns:a16="http://schemas.microsoft.com/office/drawing/2014/main" xmlns="" id="{7B91DB9E-9729-4E7B-BA95-B1118E73EF2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911"/>
              <a:ext cx="42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265">
              <a:extLst>
                <a:ext uri="{FF2B5EF4-FFF2-40B4-BE49-F238E27FC236}">
                  <a16:creationId xmlns:a16="http://schemas.microsoft.com/office/drawing/2014/main" xmlns="" id="{D3966379-A1A4-4504-B532-61B12CCDB5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911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266">
              <a:extLst>
                <a:ext uri="{FF2B5EF4-FFF2-40B4-BE49-F238E27FC236}">
                  <a16:creationId xmlns:a16="http://schemas.microsoft.com/office/drawing/2014/main" xmlns="" id="{927B55B6-CC6B-4F1B-A0F0-2B395F197F8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911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267">
              <a:extLst>
                <a:ext uri="{FF2B5EF4-FFF2-40B4-BE49-F238E27FC236}">
                  <a16:creationId xmlns:a16="http://schemas.microsoft.com/office/drawing/2014/main" xmlns="" id="{E530F928-AFE9-405F-9103-460EF78A3E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987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268">
              <a:extLst>
                <a:ext uri="{FF2B5EF4-FFF2-40B4-BE49-F238E27FC236}">
                  <a16:creationId xmlns:a16="http://schemas.microsoft.com/office/drawing/2014/main" xmlns="" id="{05915909-B528-471A-8B27-F4641E5DF9D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987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269">
              <a:extLst>
                <a:ext uri="{FF2B5EF4-FFF2-40B4-BE49-F238E27FC236}">
                  <a16:creationId xmlns:a16="http://schemas.microsoft.com/office/drawing/2014/main" xmlns="" id="{B999FCD6-4CB1-4346-A6F3-F236B80CDF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987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Rectangle 270">
              <a:extLst>
                <a:ext uri="{FF2B5EF4-FFF2-40B4-BE49-F238E27FC236}">
                  <a16:creationId xmlns:a16="http://schemas.microsoft.com/office/drawing/2014/main" xmlns="" id="{643D090E-0ED1-441E-95EA-27C1140FAB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987"/>
              <a:ext cx="42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Rectangle 271">
              <a:extLst>
                <a:ext uri="{FF2B5EF4-FFF2-40B4-BE49-F238E27FC236}">
                  <a16:creationId xmlns:a16="http://schemas.microsoft.com/office/drawing/2014/main" xmlns="" id="{BAA05F88-5BD8-4EF5-B7ED-ABA231C2A6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987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Rectangle 272">
              <a:extLst>
                <a:ext uri="{FF2B5EF4-FFF2-40B4-BE49-F238E27FC236}">
                  <a16:creationId xmlns:a16="http://schemas.microsoft.com/office/drawing/2014/main" xmlns="" id="{7CACCCC8-3D59-4056-9309-CCDEADB8984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987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Line 273">
              <a:extLst>
                <a:ext uri="{FF2B5EF4-FFF2-40B4-BE49-F238E27FC236}">
                  <a16:creationId xmlns:a16="http://schemas.microsoft.com/office/drawing/2014/main" xmlns="" id="{4FD9E385-8D15-4224-8A59-A424548793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3325" y="1735"/>
              <a:ext cx="365" cy="0"/>
            </a:xfrm>
            <a:prstGeom prst="line">
              <a:avLst/>
            </a:prstGeom>
            <a:noFill/>
            <a:ln w="6350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432299" y="3900619"/>
            <a:ext cx="3684770" cy="634622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438072" y="3339984"/>
            <a:ext cx="3675413" cy="65679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5791597" y="4864216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487445" y="3339984"/>
            <a:ext cx="3524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69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E7F0AE-07C8-4B32-AD09-E0B0FEAA7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18DBE95-9DEB-452A-AB60-E6B40476A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A56CC52-E3D7-4A8B-89D4-CB5870DB8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5" name="19b65ad4-9b68-408d-9e74-50af867ee9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6D344AD-7B6D-4A2E-A829-554B9B02A0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337" y="1331155"/>
            <a:ext cx="10852151" cy="4812470"/>
            <a:chOff x="668337" y="1331155"/>
            <a:chExt cx="10852151" cy="4812470"/>
          </a:xfrm>
        </p:grpSpPr>
        <p:sp>
          <p:nvSpPr>
            <p:cNvPr id="6" name="ïSḻiḋè">
              <a:extLst>
                <a:ext uri="{FF2B5EF4-FFF2-40B4-BE49-F238E27FC236}">
                  <a16:creationId xmlns:a16="http://schemas.microsoft.com/office/drawing/2014/main" xmlns="" id="{6E2EB0D7-2248-4B3A-8293-EC2BAF9450A8}"/>
                </a:ext>
              </a:extLst>
            </p:cNvPr>
            <p:cNvSpPr/>
            <p:nvPr/>
          </p:nvSpPr>
          <p:spPr>
            <a:xfrm>
              <a:off x="2440218" y="3185026"/>
              <a:ext cx="2440219" cy="29316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slíḋé">
              <a:extLst>
                <a:ext uri="{FF2B5EF4-FFF2-40B4-BE49-F238E27FC236}">
                  <a16:creationId xmlns:a16="http://schemas.microsoft.com/office/drawing/2014/main" xmlns="" id="{E72020AF-E673-4AC8-911E-C58259D17F82}"/>
                </a:ext>
              </a:extLst>
            </p:cNvPr>
            <p:cNvSpPr/>
            <p:nvPr/>
          </p:nvSpPr>
          <p:spPr>
            <a:xfrm>
              <a:off x="7320656" y="3185594"/>
              <a:ext cx="2440219" cy="29316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ş1ïḋê">
              <a:extLst>
                <a:ext uri="{FF2B5EF4-FFF2-40B4-BE49-F238E27FC236}">
                  <a16:creationId xmlns:a16="http://schemas.microsoft.com/office/drawing/2014/main" xmlns="" id="{5AA9B6F1-DA4C-4556-92C4-AD05C67A7132}"/>
                </a:ext>
              </a:extLst>
            </p:cNvPr>
            <p:cNvSpPr/>
            <p:nvPr/>
          </p:nvSpPr>
          <p:spPr>
            <a:xfrm>
              <a:off x="669925" y="3185025"/>
              <a:ext cx="10850563" cy="2958599"/>
            </a:xfrm>
            <a:prstGeom prst="rect">
              <a:avLst/>
            </a:prstGeom>
            <a:blipFill>
              <a:blip r:embed="rId3"/>
              <a:stretch>
                <a:fillRect t="-72559" b="-7193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íṥ1íḓè">
              <a:extLst>
                <a:ext uri="{FF2B5EF4-FFF2-40B4-BE49-F238E27FC236}">
                  <a16:creationId xmlns:a16="http://schemas.microsoft.com/office/drawing/2014/main" xmlns="" id="{586401DB-C960-406C-9DDD-17AC4E89FEF8}"/>
                </a:ext>
              </a:extLst>
            </p:cNvPr>
            <p:cNvSpPr/>
            <p:nvPr/>
          </p:nvSpPr>
          <p:spPr>
            <a:xfrm>
              <a:off x="1417450" y="3185025"/>
              <a:ext cx="3941186" cy="2958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sḻíḓé">
              <a:extLst>
                <a:ext uri="{FF2B5EF4-FFF2-40B4-BE49-F238E27FC236}">
                  <a16:creationId xmlns:a16="http://schemas.microsoft.com/office/drawing/2014/main" xmlns="" id="{807302DB-8659-472C-AD42-AD68B8FB021E}"/>
                </a:ext>
              </a:extLst>
            </p:cNvPr>
            <p:cNvSpPr/>
            <p:nvPr/>
          </p:nvSpPr>
          <p:spPr>
            <a:xfrm>
              <a:off x="6837651" y="3185025"/>
              <a:ext cx="3941186" cy="29585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1" name="ïṩľïdê">
              <a:extLst>
                <a:ext uri="{FF2B5EF4-FFF2-40B4-BE49-F238E27FC236}">
                  <a16:creationId xmlns:a16="http://schemas.microsoft.com/office/drawing/2014/main" xmlns="" id="{E47E16E4-BA72-48BB-A161-FBD87B9C0BF2}"/>
                </a:ext>
              </a:extLst>
            </p:cNvPr>
            <p:cNvGrpSpPr/>
            <p:nvPr/>
          </p:nvGrpSpPr>
          <p:grpSpPr>
            <a:xfrm>
              <a:off x="2195955" y="4685369"/>
              <a:ext cx="2384175" cy="1111889"/>
              <a:chOff x="2223976" y="4257404"/>
              <a:chExt cx="2384175" cy="1111889"/>
            </a:xfrm>
          </p:grpSpPr>
          <p:sp>
            <p:nvSpPr>
              <p:cNvPr id="21" name="íŝḷîḍe">
                <a:extLst>
                  <a:ext uri="{FF2B5EF4-FFF2-40B4-BE49-F238E27FC236}">
                    <a16:creationId xmlns:a16="http://schemas.microsoft.com/office/drawing/2014/main" xmlns="" id="{8CFD5E48-77D8-4797-A9ED-92069A09C004}"/>
                  </a:ext>
                </a:extLst>
              </p:cNvPr>
              <p:cNvSpPr/>
              <p:nvPr/>
            </p:nvSpPr>
            <p:spPr bwMode="auto">
              <a:xfrm>
                <a:off x="2223976" y="4645002"/>
                <a:ext cx="238417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ïṩ1îďè">
                <a:extLst>
                  <a:ext uri="{FF2B5EF4-FFF2-40B4-BE49-F238E27FC236}">
                    <a16:creationId xmlns:a16="http://schemas.microsoft.com/office/drawing/2014/main" xmlns="" id="{9E78679B-8488-43F4-BB05-9E96636D3D7C}"/>
                  </a:ext>
                </a:extLst>
              </p:cNvPr>
              <p:cNvSpPr txBox="1"/>
              <p:nvPr/>
            </p:nvSpPr>
            <p:spPr bwMode="auto">
              <a:xfrm>
                <a:off x="2223976" y="4257404"/>
                <a:ext cx="238417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ṡḻîdè">
              <a:extLst>
                <a:ext uri="{FF2B5EF4-FFF2-40B4-BE49-F238E27FC236}">
                  <a16:creationId xmlns:a16="http://schemas.microsoft.com/office/drawing/2014/main" xmlns="" id="{3E46DDF4-A556-4032-981C-559E40037DAD}"/>
                </a:ext>
              </a:extLst>
            </p:cNvPr>
            <p:cNvGrpSpPr/>
            <p:nvPr/>
          </p:nvGrpSpPr>
          <p:grpSpPr>
            <a:xfrm>
              <a:off x="7616156" y="4685368"/>
              <a:ext cx="2384175" cy="1111889"/>
              <a:chOff x="2223976" y="4257404"/>
              <a:chExt cx="2384175" cy="1111889"/>
            </a:xfrm>
          </p:grpSpPr>
          <p:sp>
            <p:nvSpPr>
              <p:cNvPr id="19" name="ïSlïḑê">
                <a:extLst>
                  <a:ext uri="{FF2B5EF4-FFF2-40B4-BE49-F238E27FC236}">
                    <a16:creationId xmlns:a16="http://schemas.microsoft.com/office/drawing/2014/main" xmlns="" id="{0147FF9B-DA89-4A2C-BB74-3DE420C1EF6F}"/>
                  </a:ext>
                </a:extLst>
              </p:cNvPr>
              <p:cNvSpPr/>
              <p:nvPr/>
            </p:nvSpPr>
            <p:spPr bwMode="auto">
              <a:xfrm>
                <a:off x="2223976" y="4645002"/>
                <a:ext cx="238417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ṧlîdè">
                <a:extLst>
                  <a:ext uri="{FF2B5EF4-FFF2-40B4-BE49-F238E27FC236}">
                    <a16:creationId xmlns:a16="http://schemas.microsoft.com/office/drawing/2014/main" xmlns="" id="{711D3BD7-10BD-4B01-9CD1-5622EDE0C977}"/>
                  </a:ext>
                </a:extLst>
              </p:cNvPr>
              <p:cNvSpPr txBox="1"/>
              <p:nvPr/>
            </p:nvSpPr>
            <p:spPr bwMode="auto">
              <a:xfrm>
                <a:off x="2223976" y="4257404"/>
                <a:ext cx="238417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iṥlíde">
              <a:extLst>
                <a:ext uri="{FF2B5EF4-FFF2-40B4-BE49-F238E27FC236}">
                  <a16:creationId xmlns:a16="http://schemas.microsoft.com/office/drawing/2014/main" xmlns="" id="{47A0FC99-9314-46E8-BED0-A353EC50E842}"/>
                </a:ext>
              </a:extLst>
            </p:cNvPr>
            <p:cNvSpPr txBox="1"/>
            <p:nvPr/>
          </p:nvSpPr>
          <p:spPr>
            <a:xfrm>
              <a:off x="668337" y="1331155"/>
              <a:ext cx="10850562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800" dirty="0">
                  <a:solidFill>
                    <a:srgbClr val="3A3838"/>
                  </a:solidFill>
                </a:rPr>
                <a:t>Unified fonts make reading more fluent.</a:t>
              </a:r>
            </a:p>
          </p:txBody>
        </p:sp>
        <p:sp>
          <p:nvSpPr>
            <p:cNvPr id="14" name="í$lídé">
              <a:extLst>
                <a:ext uri="{FF2B5EF4-FFF2-40B4-BE49-F238E27FC236}">
                  <a16:creationId xmlns:a16="http://schemas.microsoft.com/office/drawing/2014/main" xmlns="" id="{54334DD0-2907-4C77-8A6B-A2CF7EB312DE}"/>
                </a:ext>
              </a:extLst>
            </p:cNvPr>
            <p:cNvSpPr txBox="1"/>
            <p:nvPr/>
          </p:nvSpPr>
          <p:spPr>
            <a:xfrm>
              <a:off x="668340" y="1913082"/>
              <a:ext cx="10850557" cy="7769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sp>
          <p:nvSpPr>
            <p:cNvPr id="15" name="ï$ļiďé">
              <a:extLst>
                <a:ext uri="{FF2B5EF4-FFF2-40B4-BE49-F238E27FC236}">
                  <a16:creationId xmlns:a16="http://schemas.microsoft.com/office/drawing/2014/main" xmlns="" id="{80D38873-E420-4BB6-B819-60D15E48E8A6}"/>
                </a:ext>
              </a:extLst>
            </p:cNvPr>
            <p:cNvSpPr/>
            <p:nvPr/>
          </p:nvSpPr>
          <p:spPr bwMode="auto">
            <a:xfrm>
              <a:off x="2998411" y="3815099"/>
              <a:ext cx="779262" cy="74944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ïşļîḑé">
              <a:extLst>
                <a:ext uri="{FF2B5EF4-FFF2-40B4-BE49-F238E27FC236}">
                  <a16:creationId xmlns:a16="http://schemas.microsoft.com/office/drawing/2014/main" xmlns="" id="{79CD97D4-4D7C-4BA4-B7DA-FE53CA625355}"/>
                </a:ext>
              </a:extLst>
            </p:cNvPr>
            <p:cNvSpPr/>
            <p:nvPr/>
          </p:nvSpPr>
          <p:spPr bwMode="auto">
            <a:xfrm>
              <a:off x="8409950" y="3802070"/>
              <a:ext cx="796586" cy="76633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iśľïde">
              <a:extLst>
                <a:ext uri="{FF2B5EF4-FFF2-40B4-BE49-F238E27FC236}">
                  <a16:creationId xmlns:a16="http://schemas.microsoft.com/office/drawing/2014/main" xmlns="" id="{B338B511-2189-490E-927A-6365E60944F8}"/>
                </a:ext>
              </a:extLst>
            </p:cNvPr>
            <p:cNvSpPr/>
            <p:nvPr/>
          </p:nvSpPr>
          <p:spPr>
            <a:xfrm>
              <a:off x="3066841" y="2872509"/>
              <a:ext cx="642402" cy="64240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1400" b="1" dirty="0"/>
                <a:t>01</a:t>
              </a:r>
              <a:endParaRPr sz="1400" b="1" dirty="0"/>
            </a:p>
          </p:txBody>
        </p:sp>
        <p:sp>
          <p:nvSpPr>
            <p:cNvPr id="18" name="íṧļíḍê">
              <a:extLst>
                <a:ext uri="{FF2B5EF4-FFF2-40B4-BE49-F238E27FC236}">
                  <a16:creationId xmlns:a16="http://schemas.microsoft.com/office/drawing/2014/main" xmlns="" id="{EE65E3FF-2E10-4615-876F-0788E8039089}"/>
                </a:ext>
              </a:extLst>
            </p:cNvPr>
            <p:cNvSpPr/>
            <p:nvPr/>
          </p:nvSpPr>
          <p:spPr>
            <a:xfrm>
              <a:off x="8487042" y="2872509"/>
              <a:ext cx="642402" cy="64240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1400" b="1" dirty="0"/>
                <a:t>02</a:t>
              </a:r>
              <a:endParaRPr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62144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2AF222-0312-4940-B669-94B08812C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6E52228-AB29-4A01-80E8-B7115A598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315FD7-6F56-48BC-A073-9ACB44E93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5" name="4c8afade-f2d6-4c6e-8379-bedcef6c9e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B173777-86AD-43F8-86A1-8C9BF8D9D7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1594" y="0"/>
            <a:ext cx="11521307" cy="6858000"/>
            <a:chOff x="681594" y="0"/>
            <a:chExt cx="11521307" cy="6858000"/>
          </a:xfrm>
        </p:grpSpPr>
        <p:sp>
          <p:nvSpPr>
            <p:cNvPr id="6" name="íṩḻîḓe">
              <a:extLst>
                <a:ext uri="{FF2B5EF4-FFF2-40B4-BE49-F238E27FC236}">
                  <a16:creationId xmlns:a16="http://schemas.microsoft.com/office/drawing/2014/main" xmlns="" id="{BC99B974-19A3-4676-8AAF-2BB46EF010E3}"/>
                </a:ext>
              </a:extLst>
            </p:cNvPr>
            <p:cNvSpPr/>
            <p:nvPr/>
          </p:nvSpPr>
          <p:spPr>
            <a:xfrm>
              <a:off x="7940184" y="0"/>
              <a:ext cx="4262717" cy="6858000"/>
            </a:xfrm>
            <a:prstGeom prst="rect">
              <a:avLst/>
            </a:prstGeom>
            <a:blipFill>
              <a:blip r:embed="rId3"/>
              <a:stretch>
                <a:fillRect l="-70873" r="-7045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ïṩ1îḋê">
              <a:extLst>
                <a:ext uri="{FF2B5EF4-FFF2-40B4-BE49-F238E27FC236}">
                  <a16:creationId xmlns:a16="http://schemas.microsoft.com/office/drawing/2014/main" xmlns="" id="{A9EAF99B-3D6D-4244-A745-707A72320B91}"/>
                </a:ext>
              </a:extLst>
            </p:cNvPr>
            <p:cNvSpPr/>
            <p:nvPr/>
          </p:nvSpPr>
          <p:spPr>
            <a:xfrm>
              <a:off x="2253977" y="1520211"/>
              <a:ext cx="1170544" cy="1167388"/>
            </a:xfrm>
            <a:prstGeom prst="ellipse">
              <a:avLst/>
            </a:prstGeom>
            <a:blipFill>
              <a:blip r:embed="rId4"/>
              <a:stretch>
                <a:fillRect l="-16666" r="-1630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8" name="îṡlídè">
              <a:extLst>
                <a:ext uri="{FF2B5EF4-FFF2-40B4-BE49-F238E27FC236}">
                  <a16:creationId xmlns:a16="http://schemas.microsoft.com/office/drawing/2014/main" xmlns="" id="{080D92D4-6136-4316-ABF1-D3C7D4A681C1}"/>
                </a:ext>
              </a:extLst>
            </p:cNvPr>
            <p:cNvSpPr/>
            <p:nvPr/>
          </p:nvSpPr>
          <p:spPr>
            <a:xfrm>
              <a:off x="681594" y="2731349"/>
              <a:ext cx="1579006" cy="1574748"/>
            </a:xfrm>
            <a:prstGeom prst="ellipse">
              <a:avLst/>
            </a:prstGeom>
            <a:blipFill>
              <a:blip r:embed="rId5"/>
              <a:stretch>
                <a:fillRect l="-24997" r="-2459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ïṩḷîḋé">
              <a:extLst>
                <a:ext uri="{FF2B5EF4-FFF2-40B4-BE49-F238E27FC236}">
                  <a16:creationId xmlns:a16="http://schemas.microsoft.com/office/drawing/2014/main" xmlns="" id="{19BE1039-E791-4B3D-B8B7-C0D932CC8996}"/>
                </a:ext>
              </a:extLst>
            </p:cNvPr>
            <p:cNvSpPr/>
            <p:nvPr/>
          </p:nvSpPr>
          <p:spPr>
            <a:xfrm>
              <a:off x="2253832" y="4589502"/>
              <a:ext cx="1193379" cy="1167388"/>
            </a:xfrm>
            <a:prstGeom prst="ellipse">
              <a:avLst/>
            </a:prstGeom>
            <a:blipFill>
              <a:blip r:embed="rId6"/>
              <a:stretch>
                <a:fillRect l="-15373" r="-1505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F21520F-7517-4CD0-BE0C-69DF0A0D48CD}"/>
                </a:ext>
              </a:extLst>
            </p:cNvPr>
            <p:cNvCxnSpPr>
              <a:cxnSpLocks/>
              <a:endCxn id="8" idx="0"/>
            </p:cNvCxnSpPr>
            <p:nvPr/>
          </p:nvCxnSpPr>
          <p:spPr>
            <a:xfrm flipH="1">
              <a:off x="1471097" y="2103905"/>
              <a:ext cx="782880" cy="62744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3F86BB2-1982-4E43-A581-6964836EAAD4}"/>
                </a:ext>
              </a:extLst>
            </p:cNvPr>
            <p:cNvCxnSpPr>
              <a:cxnSpLocks/>
              <a:stCxn id="8" idx="4"/>
            </p:cNvCxnSpPr>
            <p:nvPr/>
          </p:nvCxnSpPr>
          <p:spPr>
            <a:xfrm>
              <a:off x="1471097" y="4306097"/>
              <a:ext cx="782736" cy="86709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iśľîḓê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3424521" y="1615415"/>
              <a:ext cx="4086184" cy="843030"/>
              <a:chOff x="719137" y="1429926"/>
              <a:chExt cx="5376847" cy="843030"/>
            </a:xfrm>
          </p:grpSpPr>
          <p:sp>
            <p:nvSpPr>
              <p:cNvPr id="35" name="iṧḷïḑ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6" name="ïṥ1iḑ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šľïde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2411969" y="3097208"/>
              <a:ext cx="5376847" cy="843030"/>
              <a:chOff x="610280" y="1429926"/>
              <a:chExt cx="5376847" cy="843030"/>
            </a:xfrm>
          </p:grpSpPr>
          <p:sp>
            <p:nvSpPr>
              <p:cNvPr id="33" name="iŝḻíḍê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610280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ï$lîḋ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610280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ş1îḓê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3424376" y="4751681"/>
              <a:ext cx="4086041" cy="843030"/>
              <a:chOff x="719137" y="1429926"/>
              <a:chExt cx="5376847" cy="843030"/>
            </a:xfrm>
          </p:grpSpPr>
          <p:sp>
            <p:nvSpPr>
              <p:cNvPr id="31" name="îšlîḓé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îŝlíḍê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5" name="ísḻïḓé">
              <a:extLst>
                <a:ext uri="{FF2B5EF4-FFF2-40B4-BE49-F238E27FC236}">
                  <a16:creationId xmlns:a16="http://schemas.microsoft.com/office/drawing/2014/main" xmlns="" id="{9C34770B-A044-4A3E-9C27-C618C8EF2232}"/>
                </a:ext>
              </a:extLst>
            </p:cNvPr>
            <p:cNvSpPr/>
            <p:nvPr/>
          </p:nvSpPr>
          <p:spPr bwMode="auto">
            <a:xfrm>
              <a:off x="1394624" y="2661499"/>
              <a:ext cx="139700" cy="1397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6" name="îṣḻîdè">
              <a:extLst>
                <a:ext uri="{FF2B5EF4-FFF2-40B4-BE49-F238E27FC236}">
                  <a16:creationId xmlns:a16="http://schemas.microsoft.com/office/drawing/2014/main" xmlns="" id="{6D29FB32-5B13-4B9A-81F5-3819326786F6}"/>
                </a:ext>
              </a:extLst>
            </p:cNvPr>
            <p:cNvSpPr/>
            <p:nvPr/>
          </p:nvSpPr>
          <p:spPr bwMode="auto">
            <a:xfrm>
              <a:off x="2190750" y="2053983"/>
              <a:ext cx="139700" cy="1397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7" name="íṥ1ïḓê">
              <a:extLst>
                <a:ext uri="{FF2B5EF4-FFF2-40B4-BE49-F238E27FC236}">
                  <a16:creationId xmlns:a16="http://schemas.microsoft.com/office/drawing/2014/main" xmlns="" id="{75DE0A9E-694F-4762-A66C-0B31F3B9C753}"/>
                </a:ext>
              </a:extLst>
            </p:cNvPr>
            <p:cNvSpPr/>
            <p:nvPr/>
          </p:nvSpPr>
          <p:spPr bwMode="auto">
            <a:xfrm>
              <a:off x="2190750" y="5103346"/>
              <a:ext cx="139700" cy="1397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8" name="íṥļidé">
              <a:extLst>
                <a:ext uri="{FF2B5EF4-FFF2-40B4-BE49-F238E27FC236}">
                  <a16:creationId xmlns:a16="http://schemas.microsoft.com/office/drawing/2014/main" xmlns="" id="{1A51A383-E9FA-4E98-B438-9264B7A9D99C}"/>
                </a:ext>
              </a:extLst>
            </p:cNvPr>
            <p:cNvSpPr/>
            <p:nvPr/>
          </p:nvSpPr>
          <p:spPr bwMode="auto">
            <a:xfrm>
              <a:off x="1394624" y="4236247"/>
              <a:ext cx="139700" cy="1397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9" name="ï$ḷíḑê">
              <a:extLst>
                <a:ext uri="{FF2B5EF4-FFF2-40B4-BE49-F238E27FC236}">
                  <a16:creationId xmlns:a16="http://schemas.microsoft.com/office/drawing/2014/main" xmlns="" id="{EFEA499F-5A48-4FC7-AFFE-248D3639F22D}"/>
                </a:ext>
              </a:extLst>
            </p:cNvPr>
            <p:cNvSpPr/>
            <p:nvPr/>
          </p:nvSpPr>
          <p:spPr bwMode="auto">
            <a:xfrm>
              <a:off x="7940184" y="1125538"/>
              <a:ext cx="3570222" cy="5018087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20" name="ïSḷíḓé">
              <a:extLst>
                <a:ext uri="{FF2B5EF4-FFF2-40B4-BE49-F238E27FC236}">
                  <a16:creationId xmlns:a16="http://schemas.microsoft.com/office/drawing/2014/main" xmlns="" id="{0ABDED4B-DC5C-4FCE-A586-F274A3F6491D}"/>
                </a:ext>
              </a:extLst>
            </p:cNvPr>
            <p:cNvGrpSpPr/>
            <p:nvPr/>
          </p:nvGrpSpPr>
          <p:grpSpPr>
            <a:xfrm>
              <a:off x="8101231" y="1449847"/>
              <a:ext cx="3265269" cy="1008598"/>
              <a:chOff x="8101231" y="1299308"/>
              <a:chExt cx="2005747" cy="1008598"/>
            </a:xfrm>
          </p:grpSpPr>
          <p:sp>
            <p:nvSpPr>
              <p:cNvPr id="29" name="íšlidè">
                <a:extLst>
                  <a:ext uri="{FF2B5EF4-FFF2-40B4-BE49-F238E27FC236}">
                    <a16:creationId xmlns:a16="http://schemas.microsoft.com/office/drawing/2014/main" xmlns="" id="{6455A6E7-5557-4D51-8324-E0BACE232675}"/>
                  </a:ext>
                </a:extLst>
              </p:cNvPr>
              <p:cNvSpPr/>
              <p:nvPr/>
            </p:nvSpPr>
            <p:spPr bwMode="auto">
              <a:xfrm>
                <a:off x="8101231" y="1741114"/>
                <a:ext cx="2005747" cy="566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işľídé">
                <a:extLst>
                  <a:ext uri="{FF2B5EF4-FFF2-40B4-BE49-F238E27FC236}">
                    <a16:creationId xmlns:a16="http://schemas.microsoft.com/office/drawing/2014/main" xmlns="" id="{DE51A3FC-4CF7-4358-86E8-27AA83EF1370}"/>
                  </a:ext>
                </a:extLst>
              </p:cNvPr>
              <p:cNvSpPr txBox="1"/>
              <p:nvPr/>
            </p:nvSpPr>
            <p:spPr bwMode="auto">
              <a:xfrm>
                <a:off x="8101232" y="1299308"/>
                <a:ext cx="2005746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íṧḷïḑê">
              <a:extLst>
                <a:ext uri="{FF2B5EF4-FFF2-40B4-BE49-F238E27FC236}">
                  <a16:creationId xmlns:a16="http://schemas.microsoft.com/office/drawing/2014/main" xmlns="" id="{FAE85966-834F-48A3-A27B-5DB01AD4C6D9}"/>
                </a:ext>
              </a:extLst>
            </p:cNvPr>
            <p:cNvGrpSpPr/>
            <p:nvPr/>
          </p:nvGrpSpPr>
          <p:grpSpPr>
            <a:xfrm>
              <a:off x="8101231" y="2931640"/>
              <a:ext cx="3265269" cy="1008598"/>
              <a:chOff x="8101231" y="1299308"/>
              <a:chExt cx="2005747" cy="1008598"/>
            </a:xfrm>
          </p:grpSpPr>
          <p:sp>
            <p:nvSpPr>
              <p:cNvPr id="27" name="ïSḷïḋe">
                <a:extLst>
                  <a:ext uri="{FF2B5EF4-FFF2-40B4-BE49-F238E27FC236}">
                    <a16:creationId xmlns:a16="http://schemas.microsoft.com/office/drawing/2014/main" xmlns="" id="{4D3EE278-353D-400C-ADB4-6F7D494D5B06}"/>
                  </a:ext>
                </a:extLst>
              </p:cNvPr>
              <p:cNvSpPr/>
              <p:nvPr/>
            </p:nvSpPr>
            <p:spPr bwMode="auto">
              <a:xfrm>
                <a:off x="8101231" y="1741114"/>
                <a:ext cx="2005747" cy="566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îŝḻídê">
                <a:extLst>
                  <a:ext uri="{FF2B5EF4-FFF2-40B4-BE49-F238E27FC236}">
                    <a16:creationId xmlns:a16="http://schemas.microsoft.com/office/drawing/2014/main" xmlns="" id="{B8BAA595-7336-43FA-8392-FA68461D5FD0}"/>
                  </a:ext>
                </a:extLst>
              </p:cNvPr>
              <p:cNvSpPr txBox="1"/>
              <p:nvPr/>
            </p:nvSpPr>
            <p:spPr bwMode="auto">
              <a:xfrm>
                <a:off x="8101232" y="1299308"/>
                <a:ext cx="2005746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îšḷíḓê">
              <a:extLst>
                <a:ext uri="{FF2B5EF4-FFF2-40B4-BE49-F238E27FC236}">
                  <a16:creationId xmlns:a16="http://schemas.microsoft.com/office/drawing/2014/main" xmlns="" id="{28B8053D-8DFD-4D6E-8AEE-F2B3AF23FD8A}"/>
                </a:ext>
              </a:extLst>
            </p:cNvPr>
            <p:cNvGrpSpPr/>
            <p:nvPr/>
          </p:nvGrpSpPr>
          <p:grpSpPr>
            <a:xfrm>
              <a:off x="8101231" y="4586113"/>
              <a:ext cx="3265269" cy="1008598"/>
              <a:chOff x="8101231" y="1299308"/>
              <a:chExt cx="2005747" cy="1008598"/>
            </a:xfrm>
          </p:grpSpPr>
          <p:sp>
            <p:nvSpPr>
              <p:cNvPr id="25" name="íṡḻidé">
                <a:extLst>
                  <a:ext uri="{FF2B5EF4-FFF2-40B4-BE49-F238E27FC236}">
                    <a16:creationId xmlns:a16="http://schemas.microsoft.com/office/drawing/2014/main" xmlns="" id="{245F8032-8416-4E42-B77E-881CFFC56F64}"/>
                  </a:ext>
                </a:extLst>
              </p:cNvPr>
              <p:cNvSpPr/>
              <p:nvPr/>
            </p:nvSpPr>
            <p:spPr bwMode="auto">
              <a:xfrm>
                <a:off x="8101231" y="1741114"/>
                <a:ext cx="2005747" cy="566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ï$1iḋè">
                <a:extLst>
                  <a:ext uri="{FF2B5EF4-FFF2-40B4-BE49-F238E27FC236}">
                    <a16:creationId xmlns:a16="http://schemas.microsoft.com/office/drawing/2014/main" xmlns="" id="{0D47820C-D2B2-4217-A999-D93FEBBD4866}"/>
                  </a:ext>
                </a:extLst>
              </p:cNvPr>
              <p:cNvSpPr txBox="1"/>
              <p:nvPr/>
            </p:nvSpPr>
            <p:spPr bwMode="auto">
              <a:xfrm>
                <a:off x="8101232" y="1299308"/>
                <a:ext cx="2005746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04BCCD75-6C89-4CBC-BB01-55AD518B295C}"/>
                </a:ext>
              </a:extLst>
            </p:cNvPr>
            <p:cNvCxnSpPr>
              <a:cxnSpLocks/>
            </p:cNvCxnSpPr>
            <p:nvPr/>
          </p:nvCxnSpPr>
          <p:spPr>
            <a:xfrm>
              <a:off x="7940184" y="2695042"/>
              <a:ext cx="3570222" cy="0"/>
            </a:xfrm>
            <a:prstGeom prst="line">
              <a:avLst/>
            </a:prstGeom>
            <a:ln w="3175" cap="rnd">
              <a:solidFill>
                <a:schemeClr val="accent1"/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500713ED-1C4A-43FC-AD5A-C1DC0538A16E}"/>
                </a:ext>
              </a:extLst>
            </p:cNvPr>
            <p:cNvCxnSpPr>
              <a:cxnSpLocks/>
            </p:cNvCxnSpPr>
            <p:nvPr/>
          </p:nvCxnSpPr>
          <p:spPr>
            <a:xfrm>
              <a:off x="7940184" y="4263175"/>
              <a:ext cx="3570222" cy="0"/>
            </a:xfrm>
            <a:prstGeom prst="line">
              <a:avLst/>
            </a:prstGeom>
            <a:ln w="3175" cap="rnd">
              <a:solidFill>
                <a:schemeClr val="accent1"/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3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37B260-67E8-4FBE-A8B3-EA09F1F77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E4587EE-DD69-494C-A6C2-9E386DE4F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3C386A0-9275-4DB8-A035-1C056A603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13</a:t>
            </a:fld>
            <a:endParaRPr lang="zh-CN" altLang="en-US"/>
          </a:p>
        </p:txBody>
      </p:sp>
      <p:grpSp>
        <p:nvGrpSpPr>
          <p:cNvPr id="5" name="997e0b69-8920-4265-9cf1-6dea7c5dd2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71FFF32-E485-4EB5-B996-25E5D680DD3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449000"/>
            <a:ext cx="10839689" cy="4306352"/>
            <a:chOff x="680800" y="1449000"/>
            <a:chExt cx="10839689" cy="4306352"/>
          </a:xfrm>
        </p:grpSpPr>
        <p:grpSp>
          <p:nvGrpSpPr>
            <p:cNvPr id="6" name="î$ḻîdè">
              <a:extLst>
                <a:ext uri="{FF2B5EF4-FFF2-40B4-BE49-F238E27FC236}">
                  <a16:creationId xmlns:a16="http://schemas.microsoft.com/office/drawing/2014/main" xmlns="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1" name="iSḷíḑe">
                <a:extLst>
                  <a:ext uri="{FF2B5EF4-FFF2-40B4-BE49-F238E27FC236}">
                    <a16:creationId xmlns:a16="http://schemas.microsoft.com/office/drawing/2014/main" xmlns="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iśļîḍê">
                <a:extLst>
                  <a:ext uri="{FF2B5EF4-FFF2-40B4-BE49-F238E27FC236}">
                    <a16:creationId xmlns:a16="http://schemas.microsoft.com/office/drawing/2014/main" xmlns="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$líḋè">
                <a:extLst>
                  <a:ext uri="{FF2B5EF4-FFF2-40B4-BE49-F238E27FC236}">
                    <a16:creationId xmlns:a16="http://schemas.microsoft.com/office/drawing/2014/main" xmlns="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ş1îḑê">
                <a:extLst>
                  <a:ext uri="{FF2B5EF4-FFF2-40B4-BE49-F238E27FC236}">
                    <a16:creationId xmlns:a16="http://schemas.microsoft.com/office/drawing/2014/main" xmlns="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íṡ1iďè">
                <a:extLst>
                  <a:ext uri="{FF2B5EF4-FFF2-40B4-BE49-F238E27FC236}">
                    <a16:creationId xmlns:a16="http://schemas.microsoft.com/office/drawing/2014/main" xmlns="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îṣļiḑé">
                <a:extLst>
                  <a:ext uri="{FF2B5EF4-FFF2-40B4-BE49-F238E27FC236}">
                    <a16:creationId xmlns:a16="http://schemas.microsoft.com/office/drawing/2014/main" xmlns="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íṧliḑe">
                <a:extLst>
                  <a:ext uri="{FF2B5EF4-FFF2-40B4-BE49-F238E27FC236}">
                    <a16:creationId xmlns:a16="http://schemas.microsoft.com/office/drawing/2014/main" xmlns="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îṡḷïḑê">
              <a:extLst>
                <a:ext uri="{FF2B5EF4-FFF2-40B4-BE49-F238E27FC236}">
                  <a16:creationId xmlns:a16="http://schemas.microsoft.com/office/drawing/2014/main" xmlns="" id="{898A62AE-E025-4380-8359-E0319E4B04E4}"/>
                </a:ext>
              </a:extLst>
            </p:cNvPr>
            <p:cNvGrpSpPr/>
            <p:nvPr/>
          </p:nvGrpSpPr>
          <p:grpSpPr>
            <a:xfrm>
              <a:off x="7086000" y="1449000"/>
              <a:ext cx="4434482" cy="1254907"/>
              <a:chOff x="7086000" y="1449000"/>
              <a:chExt cx="4434482" cy="1254907"/>
            </a:xfrm>
          </p:grpSpPr>
          <p:sp>
            <p:nvSpPr>
              <p:cNvPr id="17" name="íšľîḋe">
                <a:extLst>
                  <a:ext uri="{FF2B5EF4-FFF2-40B4-BE49-F238E27FC236}">
                    <a16:creationId xmlns:a16="http://schemas.microsoft.com/office/drawing/2014/main" xmlns="" id="{1A8BA345-D158-49E5-889D-0DACA61B5F6B}"/>
                  </a:ext>
                </a:extLst>
              </p:cNvPr>
              <p:cNvSpPr txBox="1"/>
              <p:nvPr/>
            </p:nvSpPr>
            <p:spPr>
              <a:xfrm>
                <a:off x="7086000" y="1773596"/>
                <a:ext cx="951341" cy="713505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8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66%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91E5ECFB-BE5A-4D87-84F5-35C0E016A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000" y="1674000"/>
                <a:ext cx="0" cy="9000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ïŝlîḓe">
                <a:extLst>
                  <a:ext uri="{FF2B5EF4-FFF2-40B4-BE49-F238E27FC236}">
                    <a16:creationId xmlns:a16="http://schemas.microsoft.com/office/drawing/2014/main" xmlns="" id="{1367B7DA-A6F2-4BF2-BC4D-DAFF8B9D9C2A}"/>
                  </a:ext>
                </a:extLst>
              </p:cNvPr>
              <p:cNvSpPr txBox="1"/>
              <p:nvPr/>
            </p:nvSpPr>
            <p:spPr bwMode="auto">
              <a:xfrm>
                <a:off x="8389225" y="1449000"/>
                <a:ext cx="31312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ïṡļïdè">
                <a:extLst>
                  <a:ext uri="{FF2B5EF4-FFF2-40B4-BE49-F238E27FC236}">
                    <a16:creationId xmlns:a16="http://schemas.microsoft.com/office/drawing/2014/main" xmlns="" id="{8B6243C1-9B2C-436F-BA34-07C65463824E}"/>
                  </a:ext>
                </a:extLst>
              </p:cNvPr>
              <p:cNvSpPr/>
              <p:nvPr/>
            </p:nvSpPr>
            <p:spPr bwMode="auto">
              <a:xfrm>
                <a:off x="8389225" y="1890806"/>
                <a:ext cx="3131257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ïŝ1ïḍe">
              <a:extLst>
                <a:ext uri="{FF2B5EF4-FFF2-40B4-BE49-F238E27FC236}">
                  <a16:creationId xmlns:a16="http://schemas.microsoft.com/office/drawing/2014/main" xmlns="" id="{ACA1F56D-D76A-4494-9CF9-2D65896B6E50}"/>
                </a:ext>
              </a:extLst>
            </p:cNvPr>
            <p:cNvGrpSpPr/>
            <p:nvPr/>
          </p:nvGrpSpPr>
          <p:grpSpPr>
            <a:xfrm>
              <a:off x="680800" y="2477281"/>
              <a:ext cx="4091832" cy="1196386"/>
              <a:chOff x="666932" y="4425289"/>
              <a:chExt cx="3082945" cy="1196386"/>
            </a:xfrm>
          </p:grpSpPr>
          <p:sp>
            <p:nvSpPr>
              <p:cNvPr id="15" name="iṧľidê">
                <a:extLst>
                  <a:ext uri="{FF2B5EF4-FFF2-40B4-BE49-F238E27FC236}">
                    <a16:creationId xmlns:a16="http://schemas.microsoft.com/office/drawing/2014/main" xmlns="" id="{DE84298A-8A01-44C4-B05E-107C6B9DC2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íšļîďè">
                <a:extLst>
                  <a:ext uri="{FF2B5EF4-FFF2-40B4-BE49-F238E27FC236}">
                    <a16:creationId xmlns:a16="http://schemas.microsoft.com/office/drawing/2014/main" xmlns="" id="{5765F2F1-6BC4-4FE7-BC57-316E2C761D8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54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iṡľíde">
              <a:extLst>
                <a:ext uri="{FF2B5EF4-FFF2-40B4-BE49-F238E27FC236}">
                  <a16:creationId xmlns:a16="http://schemas.microsoft.com/office/drawing/2014/main" xmlns="" id="{51CCFE08-635F-4376-BB82-4B90B8D2FCE9}"/>
                </a:ext>
              </a:extLst>
            </p:cNvPr>
            <p:cNvGrpSpPr/>
            <p:nvPr/>
          </p:nvGrpSpPr>
          <p:grpSpPr>
            <a:xfrm>
              <a:off x="7742281" y="3494166"/>
              <a:ext cx="3778208" cy="1220011"/>
              <a:chOff x="666932" y="4425289"/>
              <a:chExt cx="3082945" cy="1220011"/>
            </a:xfrm>
          </p:grpSpPr>
          <p:sp>
            <p:nvSpPr>
              <p:cNvPr id="13" name="iṧliḋé">
                <a:extLst>
                  <a:ext uri="{FF2B5EF4-FFF2-40B4-BE49-F238E27FC236}">
                    <a16:creationId xmlns:a16="http://schemas.microsoft.com/office/drawing/2014/main" xmlns="" id="{C1DF865D-FDFF-4758-AEDC-42F7308B02E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íṧ1ïḋe">
                <a:extLst>
                  <a:ext uri="{FF2B5EF4-FFF2-40B4-BE49-F238E27FC236}">
                    <a16:creationId xmlns:a16="http://schemas.microsoft.com/office/drawing/2014/main" xmlns="" id="{483D2F32-B7D5-4368-91F7-FB012C1CDD6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7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sľíḍè">
              <a:extLst>
                <a:ext uri="{FF2B5EF4-FFF2-40B4-BE49-F238E27FC236}">
                  <a16:creationId xmlns:a16="http://schemas.microsoft.com/office/drawing/2014/main" xmlns="" id="{EF4B93D1-C0E2-46A5-BB26-BD0CEADCD378}"/>
                </a:ext>
              </a:extLst>
            </p:cNvPr>
            <p:cNvGrpSpPr/>
            <p:nvPr/>
          </p:nvGrpSpPr>
          <p:grpSpPr>
            <a:xfrm>
              <a:off x="680800" y="4419829"/>
              <a:ext cx="3171231" cy="1335523"/>
              <a:chOff x="666932" y="4425289"/>
              <a:chExt cx="3082945" cy="1335523"/>
            </a:xfrm>
          </p:grpSpPr>
          <p:sp>
            <p:nvSpPr>
              <p:cNvPr id="11" name="işḻíḍe">
                <a:extLst>
                  <a:ext uri="{FF2B5EF4-FFF2-40B4-BE49-F238E27FC236}">
                    <a16:creationId xmlns:a16="http://schemas.microsoft.com/office/drawing/2014/main" xmlns="" id="{F5BCD6B0-A7EC-4050-ABA3-ABC528050D9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iṥḷïďê">
                <a:extLst>
                  <a:ext uri="{FF2B5EF4-FFF2-40B4-BE49-F238E27FC236}">
                    <a16:creationId xmlns:a16="http://schemas.microsoft.com/office/drawing/2014/main" xmlns="" id="{A6B89E7F-D655-4D99-BDD2-107CFE4CE528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665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D84A22-EDBA-4DF6-8D46-2608B5A6B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C12339D-DB35-4142-929C-812809672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D4F02B6-B6FC-4700-9445-E7A7CD4C4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14</a:t>
            </a:fld>
            <a:endParaRPr lang="zh-CN" altLang="en-US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2B19B51-3998-49EF-BC0A-A5B99F26CDC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íṣ1ïḓê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ïSḻíḑe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šḷîḋê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iśḷiḓè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íśľïḍé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iślíḓé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í$1îḑe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i$ḻídé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ṩ1ïdè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ṥ1îdê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Sḷîḋe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ṡlídè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Slîḑe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šlïḓê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$lîďè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šlídé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śḻïḋé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ṣļîďè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íṣľïdê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išḻiḑe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îṧlîḋe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ïṡľïďe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iṣ1îḍè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$ļîḑe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îŝ1iḑe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íṡliḓe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901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F00B3D-17BC-4FC5-8BE9-72D591C47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8782353-1E41-43BA-AF47-DE6CE3BCF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5A1B53A-3389-4385-AE06-1162DF103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15</a:t>
            </a:fld>
            <a:endParaRPr lang="zh-CN" altLang="en-US"/>
          </a:p>
        </p:txBody>
      </p:sp>
      <p:grpSp>
        <p:nvGrpSpPr>
          <p:cNvPr id="5" name="5a28d0f0-01e9-4274-ac9e-86770759eb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C499E7-004C-48D4-9EE7-D1F3E9B72FD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7043" y="1404000"/>
            <a:ext cx="10286231" cy="4479727"/>
            <a:chOff x="917043" y="1404000"/>
            <a:chExt cx="10286231" cy="4479727"/>
          </a:xfrm>
        </p:grpSpPr>
        <p:sp>
          <p:nvSpPr>
            <p:cNvPr id="6" name="îşlidè">
              <a:extLst>
                <a:ext uri="{FF2B5EF4-FFF2-40B4-BE49-F238E27FC236}">
                  <a16:creationId xmlns:a16="http://schemas.microsoft.com/office/drawing/2014/main" xmlns="" id="{3A6B26CF-888E-42C9-961C-A004C42A9E3D}"/>
                </a:ext>
              </a:extLst>
            </p:cNvPr>
            <p:cNvSpPr/>
            <p:nvPr/>
          </p:nvSpPr>
          <p:spPr bwMode="auto">
            <a:xfrm>
              <a:off x="917043" y="1979199"/>
              <a:ext cx="6241143" cy="335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ṥ1îḓê">
              <a:extLst>
                <a:ext uri="{FF2B5EF4-FFF2-40B4-BE49-F238E27FC236}">
                  <a16:creationId xmlns:a16="http://schemas.microsoft.com/office/drawing/2014/main" xmlns="" id="{1C1CE84B-B7E3-4ACA-ABA8-BEF1AAA8351A}"/>
                </a:ext>
              </a:extLst>
            </p:cNvPr>
            <p:cNvGrpSpPr/>
            <p:nvPr/>
          </p:nvGrpSpPr>
          <p:grpSpPr>
            <a:xfrm>
              <a:off x="988727" y="2411267"/>
              <a:ext cx="4900272" cy="2465193"/>
              <a:chOff x="842471" y="2418029"/>
              <a:chExt cx="4900272" cy="2465193"/>
            </a:xfrm>
          </p:grpSpPr>
          <p:grpSp>
            <p:nvGrpSpPr>
              <p:cNvPr id="23" name="î$1ïďé">
                <a:extLst>
                  <a:ext uri="{FF2B5EF4-FFF2-40B4-BE49-F238E27FC236}">
                    <a16:creationId xmlns:a16="http://schemas.microsoft.com/office/drawing/2014/main" xmlns="" id="{470F6C82-0C02-4B57-A8A1-33E2990B3755}"/>
                  </a:ext>
                </a:extLst>
              </p:cNvPr>
              <p:cNvGrpSpPr/>
              <p:nvPr/>
            </p:nvGrpSpPr>
            <p:grpSpPr>
              <a:xfrm>
                <a:off x="2243572" y="2420896"/>
                <a:ext cx="3499171" cy="2462326"/>
                <a:chOff x="2850530" y="2613391"/>
                <a:chExt cx="3499170" cy="2462326"/>
              </a:xfrm>
            </p:grpSpPr>
            <p:sp>
              <p:nvSpPr>
                <p:cNvPr id="39" name="ïṧḻíḓé">
                  <a:extLst>
                    <a:ext uri="{FF2B5EF4-FFF2-40B4-BE49-F238E27FC236}">
                      <a16:creationId xmlns:a16="http://schemas.microsoft.com/office/drawing/2014/main" xmlns="" id="{F9B25AF0-CE20-4681-923F-91C7F2D4DE89}"/>
                    </a:ext>
                  </a:extLst>
                </p:cNvPr>
                <p:cNvSpPr/>
                <p:nvPr/>
              </p:nvSpPr>
              <p:spPr bwMode="auto">
                <a:xfrm>
                  <a:off x="2915064" y="3849574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0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7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7"/>
                        <a:pt x="477" y="160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4"/>
                        <a:pt x="351" y="48"/>
                      </a:cubicBezTo>
                      <a:cubicBezTo>
                        <a:pt x="346" y="43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7"/>
                        <a:pt x="0" y="3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şḻïdé">
                  <a:extLst>
                    <a:ext uri="{FF2B5EF4-FFF2-40B4-BE49-F238E27FC236}">
                      <a16:creationId xmlns:a16="http://schemas.microsoft.com/office/drawing/2014/main" xmlns="" id="{6BD82723-F754-4EEB-B929-5D356E01EC1A}"/>
                    </a:ext>
                  </a:extLst>
                </p:cNvPr>
                <p:cNvSpPr/>
                <p:nvPr/>
              </p:nvSpPr>
              <p:spPr bwMode="auto">
                <a:xfrm>
                  <a:off x="2850530" y="3995850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6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3"/>
                        <a:pt x="478" y="256"/>
                      </a:cubicBezTo>
                      <a:cubicBezTo>
                        <a:pt x="462" y="223"/>
                        <a:pt x="384" y="90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śľîḍè">
                  <a:extLst>
                    <a:ext uri="{FF2B5EF4-FFF2-40B4-BE49-F238E27FC236}">
                      <a16:creationId xmlns:a16="http://schemas.microsoft.com/office/drawing/2014/main" xmlns="" id="{A68796D5-1E32-44EF-AE50-009939F1C93A}"/>
                    </a:ext>
                  </a:extLst>
                </p:cNvPr>
                <p:cNvSpPr/>
                <p:nvPr/>
              </p:nvSpPr>
              <p:spPr bwMode="auto">
                <a:xfrm>
                  <a:off x="2915064" y="3238653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ṡḻïḋê">
                  <a:extLst>
                    <a:ext uri="{FF2B5EF4-FFF2-40B4-BE49-F238E27FC236}">
                      <a16:creationId xmlns:a16="http://schemas.microsoft.com/office/drawing/2014/main" xmlns="" id="{21222EC9-9EBB-4740-A91B-4A1824092F7D}"/>
                    </a:ext>
                  </a:extLst>
                </p:cNvPr>
                <p:cNvSpPr/>
                <p:nvPr/>
              </p:nvSpPr>
              <p:spPr bwMode="auto">
                <a:xfrm>
                  <a:off x="2850530" y="2613391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0 h 318"/>
                    <a:gd name="T26" fmla="*/ 331 w 1031"/>
                    <a:gd name="T27" fmla="*/ 284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6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0"/>
                      </a:cubicBezTo>
                      <a:cubicBezTo>
                        <a:pt x="351" y="284"/>
                        <a:pt x="336" y="284"/>
                        <a:pt x="331" y="284"/>
                      </a:cubicBezTo>
                      <a:cubicBezTo>
                        <a:pt x="327" y="284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6"/>
                        <a:pt x="20" y="316"/>
                        <a:pt x="20" y="316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iSľîdê">
                <a:extLst>
                  <a:ext uri="{FF2B5EF4-FFF2-40B4-BE49-F238E27FC236}">
                    <a16:creationId xmlns:a16="http://schemas.microsoft.com/office/drawing/2014/main" xmlns="" id="{343FB513-5482-44C5-9DB3-8C93E05970E1}"/>
                  </a:ext>
                </a:extLst>
              </p:cNvPr>
              <p:cNvGrpSpPr/>
              <p:nvPr/>
            </p:nvGrpSpPr>
            <p:grpSpPr>
              <a:xfrm>
                <a:off x="2243572" y="2418029"/>
                <a:ext cx="3499171" cy="1079867"/>
                <a:chOff x="2850530" y="2610523"/>
                <a:chExt cx="3499170" cy="1079867"/>
              </a:xfrm>
            </p:grpSpPr>
            <p:sp>
              <p:nvSpPr>
                <p:cNvPr id="37" name="îŝļiḑé">
                  <a:extLst>
                    <a:ext uri="{FF2B5EF4-FFF2-40B4-BE49-F238E27FC236}">
                      <a16:creationId xmlns:a16="http://schemas.microsoft.com/office/drawing/2014/main" xmlns="" id="{E50F01E3-E87C-4527-A255-DAB8935D286D}"/>
                    </a:ext>
                  </a:extLst>
                </p:cNvPr>
                <p:cNvSpPr/>
                <p:nvPr/>
              </p:nvSpPr>
              <p:spPr bwMode="auto">
                <a:xfrm>
                  <a:off x="2850530" y="2610523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1 h 318"/>
                    <a:gd name="T26" fmla="*/ 331 w 1031"/>
                    <a:gd name="T27" fmla="*/ 285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7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1"/>
                      </a:cubicBezTo>
                      <a:cubicBezTo>
                        <a:pt x="351" y="284"/>
                        <a:pt x="336" y="285"/>
                        <a:pt x="331" y="285"/>
                      </a:cubicBezTo>
                      <a:cubicBezTo>
                        <a:pt x="327" y="285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7"/>
                        <a:pt x="20" y="317"/>
                        <a:pt x="20" y="317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ṩļîďe">
                  <a:extLst>
                    <a:ext uri="{FF2B5EF4-FFF2-40B4-BE49-F238E27FC236}">
                      <a16:creationId xmlns:a16="http://schemas.microsoft.com/office/drawing/2014/main" xmlns="" id="{7662AEE3-AA03-418B-B673-78E6D30D5179}"/>
                    </a:ext>
                  </a:extLst>
                </p:cNvPr>
                <p:cNvSpPr/>
                <p:nvPr/>
              </p:nvSpPr>
              <p:spPr bwMode="auto">
                <a:xfrm>
                  <a:off x="5484946" y="2728118"/>
                  <a:ext cx="348483" cy="349917"/>
                </a:xfrm>
                <a:custGeom>
                  <a:avLst/>
                  <a:gdLst>
                    <a:gd name="T0" fmla="*/ 64 w 103"/>
                    <a:gd name="T1" fmla="*/ 35 h 103"/>
                    <a:gd name="T2" fmla="*/ 56 w 103"/>
                    <a:gd name="T3" fmla="*/ 35 h 103"/>
                    <a:gd name="T4" fmla="*/ 54 w 103"/>
                    <a:gd name="T5" fmla="*/ 38 h 103"/>
                    <a:gd name="T6" fmla="*/ 54 w 103"/>
                    <a:gd name="T7" fmla="*/ 44 h 103"/>
                    <a:gd name="T8" fmla="*/ 64 w 103"/>
                    <a:gd name="T9" fmla="*/ 44 h 103"/>
                    <a:gd name="T10" fmla="*/ 62 w 103"/>
                    <a:gd name="T11" fmla="*/ 52 h 103"/>
                    <a:gd name="T12" fmla="*/ 54 w 103"/>
                    <a:gd name="T13" fmla="*/ 52 h 103"/>
                    <a:gd name="T14" fmla="*/ 54 w 103"/>
                    <a:gd name="T15" fmla="*/ 76 h 103"/>
                    <a:gd name="T16" fmla="*/ 45 w 103"/>
                    <a:gd name="T17" fmla="*/ 76 h 103"/>
                    <a:gd name="T18" fmla="*/ 45 w 103"/>
                    <a:gd name="T19" fmla="*/ 52 h 103"/>
                    <a:gd name="T20" fmla="*/ 37 w 103"/>
                    <a:gd name="T21" fmla="*/ 52 h 103"/>
                    <a:gd name="T22" fmla="*/ 37 w 103"/>
                    <a:gd name="T23" fmla="*/ 44 h 103"/>
                    <a:gd name="T24" fmla="*/ 45 w 103"/>
                    <a:gd name="T25" fmla="*/ 44 h 103"/>
                    <a:gd name="T26" fmla="*/ 45 w 103"/>
                    <a:gd name="T27" fmla="*/ 39 h 103"/>
                    <a:gd name="T28" fmla="*/ 56 w 103"/>
                    <a:gd name="T29" fmla="*/ 27 h 103"/>
                    <a:gd name="T30" fmla="*/ 64 w 103"/>
                    <a:gd name="T31" fmla="*/ 27 h 103"/>
                    <a:gd name="T32" fmla="*/ 64 w 103"/>
                    <a:gd name="T33" fmla="*/ 35 h 103"/>
                    <a:gd name="T34" fmla="*/ 52 w 103"/>
                    <a:gd name="T35" fmla="*/ 0 h 103"/>
                    <a:gd name="T36" fmla="*/ 0 w 103"/>
                    <a:gd name="T37" fmla="*/ 51 h 103"/>
                    <a:gd name="T38" fmla="*/ 52 w 103"/>
                    <a:gd name="T39" fmla="*/ 103 h 103"/>
                    <a:gd name="T40" fmla="*/ 103 w 103"/>
                    <a:gd name="T41" fmla="*/ 51 h 103"/>
                    <a:gd name="T42" fmla="*/ 52 w 103"/>
                    <a:gd name="T4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3" h="103">
                      <a:moveTo>
                        <a:pt x="64" y="35"/>
                      </a:move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5" y="35"/>
                        <a:pt x="54" y="36"/>
                        <a:pt x="54" y="38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45" y="76"/>
                        <a:pt x="45" y="76"/>
                        <a:pt x="45" y="76"/>
                      </a:cubicBezTo>
                      <a:cubicBezTo>
                        <a:pt x="45" y="52"/>
                        <a:pt x="45" y="52"/>
                        <a:pt x="45" y="52"/>
                      </a:cubicBezTo>
                      <a:cubicBezTo>
                        <a:pt x="37" y="52"/>
                        <a:pt x="37" y="52"/>
                        <a:pt x="37" y="52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32"/>
                        <a:pt x="50" y="27"/>
                        <a:pt x="56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1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ïṣlîdè">
                <a:extLst>
                  <a:ext uri="{FF2B5EF4-FFF2-40B4-BE49-F238E27FC236}">
                    <a16:creationId xmlns:a16="http://schemas.microsoft.com/office/drawing/2014/main" xmlns="" id="{EB2B3223-B525-4E1B-9AFB-81B0B467DA5A}"/>
                  </a:ext>
                </a:extLst>
              </p:cNvPr>
              <p:cNvGrpSpPr/>
              <p:nvPr/>
            </p:nvGrpSpPr>
            <p:grpSpPr>
              <a:xfrm>
                <a:off x="2308107" y="3041857"/>
                <a:ext cx="3434636" cy="598015"/>
                <a:chOff x="2915064" y="3234351"/>
                <a:chExt cx="3434636" cy="598014"/>
              </a:xfrm>
            </p:grpSpPr>
            <p:sp>
              <p:nvSpPr>
                <p:cNvPr id="35" name="ïṧļiḍê">
                  <a:extLst>
                    <a:ext uri="{FF2B5EF4-FFF2-40B4-BE49-F238E27FC236}">
                      <a16:creationId xmlns:a16="http://schemas.microsoft.com/office/drawing/2014/main" xmlns="" id="{CA170F1D-5FDB-48E2-9E29-E1955F046766}"/>
                    </a:ext>
                  </a:extLst>
                </p:cNvPr>
                <p:cNvSpPr/>
                <p:nvPr/>
              </p:nvSpPr>
              <p:spPr bwMode="auto">
                <a:xfrm>
                  <a:off x="2915064" y="3234351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sļïḍé">
                  <a:extLst>
                    <a:ext uri="{FF2B5EF4-FFF2-40B4-BE49-F238E27FC236}">
                      <a16:creationId xmlns:a16="http://schemas.microsoft.com/office/drawing/2014/main" xmlns="" id="{414B457F-01A6-4E19-A6B4-4FC813BEA7A0}"/>
                    </a:ext>
                  </a:extLst>
                </p:cNvPr>
                <p:cNvSpPr/>
                <p:nvPr/>
              </p:nvSpPr>
              <p:spPr bwMode="auto">
                <a:xfrm>
                  <a:off x="5484946" y="3353380"/>
                  <a:ext cx="348483" cy="354219"/>
                </a:xfrm>
                <a:custGeom>
                  <a:avLst/>
                  <a:gdLst>
                    <a:gd name="T0" fmla="*/ 73 w 103"/>
                    <a:gd name="T1" fmla="*/ 43 h 104"/>
                    <a:gd name="T2" fmla="*/ 73 w 103"/>
                    <a:gd name="T3" fmla="*/ 44 h 104"/>
                    <a:gd name="T4" fmla="*/ 44 w 103"/>
                    <a:gd name="T5" fmla="*/ 73 h 104"/>
                    <a:gd name="T6" fmla="*/ 28 w 103"/>
                    <a:gd name="T7" fmla="*/ 68 h 104"/>
                    <a:gd name="T8" fmla="*/ 31 w 103"/>
                    <a:gd name="T9" fmla="*/ 68 h 104"/>
                    <a:gd name="T10" fmla="*/ 43 w 103"/>
                    <a:gd name="T11" fmla="*/ 64 h 104"/>
                    <a:gd name="T12" fmla="*/ 34 w 103"/>
                    <a:gd name="T13" fmla="*/ 57 h 104"/>
                    <a:gd name="T14" fmla="*/ 36 w 103"/>
                    <a:gd name="T15" fmla="*/ 57 h 104"/>
                    <a:gd name="T16" fmla="*/ 38 w 103"/>
                    <a:gd name="T17" fmla="*/ 57 h 104"/>
                    <a:gd name="T18" fmla="*/ 30 w 103"/>
                    <a:gd name="T19" fmla="*/ 47 h 104"/>
                    <a:gd name="T20" fmla="*/ 30 w 103"/>
                    <a:gd name="T21" fmla="*/ 47 h 104"/>
                    <a:gd name="T22" fmla="*/ 35 w 103"/>
                    <a:gd name="T23" fmla="*/ 48 h 104"/>
                    <a:gd name="T24" fmla="*/ 30 w 103"/>
                    <a:gd name="T25" fmla="*/ 40 h 104"/>
                    <a:gd name="T26" fmla="*/ 32 w 103"/>
                    <a:gd name="T27" fmla="*/ 34 h 104"/>
                    <a:gd name="T28" fmla="*/ 52 w 103"/>
                    <a:gd name="T29" fmla="*/ 45 h 104"/>
                    <a:gd name="T30" fmla="*/ 52 w 103"/>
                    <a:gd name="T31" fmla="*/ 43 h 104"/>
                    <a:gd name="T32" fmla="*/ 62 w 103"/>
                    <a:gd name="T33" fmla="*/ 33 h 104"/>
                    <a:gd name="T34" fmla="*/ 70 w 103"/>
                    <a:gd name="T35" fmla="*/ 36 h 104"/>
                    <a:gd name="T36" fmla="*/ 76 w 103"/>
                    <a:gd name="T37" fmla="*/ 33 h 104"/>
                    <a:gd name="T38" fmla="*/ 72 w 103"/>
                    <a:gd name="T39" fmla="*/ 39 h 104"/>
                    <a:gd name="T40" fmla="*/ 78 w 103"/>
                    <a:gd name="T41" fmla="*/ 37 h 104"/>
                    <a:gd name="T42" fmla="*/ 73 w 103"/>
                    <a:gd name="T43" fmla="*/ 43 h 104"/>
                    <a:gd name="T44" fmla="*/ 52 w 103"/>
                    <a:gd name="T45" fmla="*/ 0 h 104"/>
                    <a:gd name="T46" fmla="*/ 0 w 103"/>
                    <a:gd name="T47" fmla="*/ 52 h 104"/>
                    <a:gd name="T48" fmla="*/ 52 w 103"/>
                    <a:gd name="T49" fmla="*/ 104 h 104"/>
                    <a:gd name="T50" fmla="*/ 103 w 103"/>
                    <a:gd name="T51" fmla="*/ 52 h 104"/>
                    <a:gd name="T52" fmla="*/ 52 w 103"/>
                    <a:gd name="T53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3" h="104">
                      <a:moveTo>
                        <a:pt x="73" y="43"/>
                      </a:moveTo>
                      <a:cubicBezTo>
                        <a:pt x="73" y="43"/>
                        <a:pt x="73" y="44"/>
                        <a:pt x="73" y="44"/>
                      </a:cubicBezTo>
                      <a:cubicBezTo>
                        <a:pt x="73" y="57"/>
                        <a:pt x="62" y="73"/>
                        <a:pt x="44" y="73"/>
                      </a:cubicBezTo>
                      <a:cubicBezTo>
                        <a:pt x="38" y="73"/>
                        <a:pt x="33" y="71"/>
                        <a:pt x="28" y="68"/>
                      </a:cubicBezTo>
                      <a:cubicBezTo>
                        <a:pt x="29" y="68"/>
                        <a:pt x="30" y="68"/>
                        <a:pt x="31" y="68"/>
                      </a:cubicBezTo>
                      <a:cubicBezTo>
                        <a:pt x="35" y="68"/>
                        <a:pt x="40" y="67"/>
                        <a:pt x="43" y="64"/>
                      </a:cubicBezTo>
                      <a:cubicBezTo>
                        <a:pt x="39" y="64"/>
                        <a:pt x="35" y="61"/>
                        <a:pt x="34" y="57"/>
                      </a:cubicBezTo>
                      <a:cubicBezTo>
                        <a:pt x="34" y="57"/>
                        <a:pt x="35" y="57"/>
                        <a:pt x="36" y="57"/>
                      </a:cubicBezTo>
                      <a:cubicBezTo>
                        <a:pt x="36" y="57"/>
                        <a:pt x="37" y="57"/>
                        <a:pt x="38" y="57"/>
                      </a:cubicBezTo>
                      <a:cubicBezTo>
                        <a:pt x="34" y="56"/>
                        <a:pt x="30" y="52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1" y="48"/>
                        <a:pt x="33" y="48"/>
                        <a:pt x="35" y="48"/>
                      </a:cubicBezTo>
                      <a:cubicBezTo>
                        <a:pt x="32" y="46"/>
                        <a:pt x="30" y="43"/>
                        <a:pt x="30" y="40"/>
                      </a:cubicBezTo>
                      <a:cubicBezTo>
                        <a:pt x="30" y="38"/>
                        <a:pt x="31" y="36"/>
                        <a:pt x="32" y="34"/>
                      </a:cubicBezTo>
                      <a:cubicBezTo>
                        <a:pt x="37" y="41"/>
                        <a:pt x="44" y="45"/>
                        <a:pt x="52" y="45"/>
                      </a:cubicBezTo>
                      <a:cubicBezTo>
                        <a:pt x="52" y="44"/>
                        <a:pt x="52" y="44"/>
                        <a:pt x="52" y="43"/>
                      </a:cubicBezTo>
                      <a:cubicBezTo>
                        <a:pt x="52" y="37"/>
                        <a:pt x="57" y="33"/>
                        <a:pt x="62" y="33"/>
                      </a:cubicBezTo>
                      <a:cubicBezTo>
                        <a:pt x="65" y="33"/>
                        <a:pt x="68" y="34"/>
                        <a:pt x="70" y="36"/>
                      </a:cubicBezTo>
                      <a:cubicBezTo>
                        <a:pt x="72" y="35"/>
                        <a:pt x="74" y="35"/>
                        <a:pt x="76" y="33"/>
                      </a:cubicBezTo>
                      <a:cubicBezTo>
                        <a:pt x="75" y="36"/>
                        <a:pt x="74" y="38"/>
                        <a:pt x="72" y="39"/>
                      </a:cubicBezTo>
                      <a:cubicBezTo>
                        <a:pt x="74" y="39"/>
                        <a:pt x="76" y="38"/>
                        <a:pt x="78" y="37"/>
                      </a:cubicBezTo>
                      <a:cubicBezTo>
                        <a:pt x="76" y="39"/>
                        <a:pt x="74" y="41"/>
                        <a:pt x="73" y="4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4"/>
                        <a:pt x="52" y="104"/>
                      </a:cubicBezTo>
                      <a:cubicBezTo>
                        <a:pt x="80" y="104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iṥľíḋê">
                <a:extLst>
                  <a:ext uri="{FF2B5EF4-FFF2-40B4-BE49-F238E27FC236}">
                    <a16:creationId xmlns:a16="http://schemas.microsoft.com/office/drawing/2014/main" xmlns="" id="{7008169C-BD9A-4F6C-9318-C883113B3EA9}"/>
                  </a:ext>
                </a:extLst>
              </p:cNvPr>
              <p:cNvGrpSpPr/>
              <p:nvPr/>
            </p:nvGrpSpPr>
            <p:grpSpPr>
              <a:xfrm>
                <a:off x="2308107" y="3654210"/>
                <a:ext cx="3434636" cy="598015"/>
                <a:chOff x="2915064" y="3846705"/>
                <a:chExt cx="3434636" cy="598014"/>
              </a:xfrm>
            </p:grpSpPr>
            <p:sp>
              <p:nvSpPr>
                <p:cNvPr id="33" name="ïšļïḑê">
                  <a:extLst>
                    <a:ext uri="{FF2B5EF4-FFF2-40B4-BE49-F238E27FC236}">
                      <a16:creationId xmlns:a16="http://schemas.microsoft.com/office/drawing/2014/main" xmlns="" id="{4D57092C-CEF9-47A0-988F-FC3AC8CB62B8}"/>
                    </a:ext>
                  </a:extLst>
                </p:cNvPr>
                <p:cNvSpPr/>
                <p:nvPr/>
              </p:nvSpPr>
              <p:spPr bwMode="auto">
                <a:xfrm>
                  <a:off x="2915064" y="3846705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1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8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8"/>
                        <a:pt x="477" y="161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5"/>
                        <a:pt x="351" y="48"/>
                      </a:cubicBezTo>
                      <a:cubicBezTo>
                        <a:pt x="346" y="44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8"/>
                        <a:pt x="0" y="3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sļiďê">
                  <a:extLst>
                    <a:ext uri="{FF2B5EF4-FFF2-40B4-BE49-F238E27FC236}">
                      <a16:creationId xmlns:a16="http://schemas.microsoft.com/office/drawing/2014/main" xmlns="" id="{69AFD1EF-0BEC-4EAA-BB14-7D65F1B07068}"/>
                    </a:ext>
                  </a:extLst>
                </p:cNvPr>
                <p:cNvSpPr/>
                <p:nvPr/>
              </p:nvSpPr>
              <p:spPr bwMode="auto">
                <a:xfrm>
                  <a:off x="5484946" y="3988680"/>
                  <a:ext cx="348483" cy="349917"/>
                </a:xfrm>
                <a:custGeom>
                  <a:avLst/>
                  <a:gdLst>
                    <a:gd name="T0" fmla="*/ 52 w 103"/>
                    <a:gd name="T1" fmla="*/ 73 h 103"/>
                    <a:gd name="T2" fmla="*/ 25 w 103"/>
                    <a:gd name="T3" fmla="*/ 52 h 103"/>
                    <a:gd name="T4" fmla="*/ 52 w 103"/>
                    <a:gd name="T5" fmla="*/ 31 h 103"/>
                    <a:gd name="T6" fmla="*/ 78 w 103"/>
                    <a:gd name="T7" fmla="*/ 52 h 103"/>
                    <a:gd name="T8" fmla="*/ 52 w 103"/>
                    <a:gd name="T9" fmla="*/ 73 h 103"/>
                    <a:gd name="T10" fmla="*/ 52 w 103"/>
                    <a:gd name="T11" fmla="*/ 0 h 103"/>
                    <a:gd name="T12" fmla="*/ 0 w 103"/>
                    <a:gd name="T13" fmla="*/ 52 h 103"/>
                    <a:gd name="T14" fmla="*/ 52 w 103"/>
                    <a:gd name="T15" fmla="*/ 103 h 103"/>
                    <a:gd name="T16" fmla="*/ 103 w 103"/>
                    <a:gd name="T17" fmla="*/ 52 h 103"/>
                    <a:gd name="T18" fmla="*/ 52 w 103"/>
                    <a:gd name="T19" fmla="*/ 0 h 103"/>
                    <a:gd name="T20" fmla="*/ 60 w 103"/>
                    <a:gd name="T21" fmla="*/ 51 h 103"/>
                    <a:gd name="T22" fmla="*/ 48 w 103"/>
                    <a:gd name="T23" fmla="*/ 45 h 103"/>
                    <a:gd name="T24" fmla="*/ 46 w 103"/>
                    <a:gd name="T25" fmla="*/ 46 h 103"/>
                    <a:gd name="T26" fmla="*/ 46 w 103"/>
                    <a:gd name="T27" fmla="*/ 57 h 103"/>
                    <a:gd name="T28" fmla="*/ 48 w 103"/>
                    <a:gd name="T29" fmla="*/ 58 h 103"/>
                    <a:gd name="T30" fmla="*/ 60 w 103"/>
                    <a:gd name="T31" fmla="*/ 53 h 103"/>
                    <a:gd name="T32" fmla="*/ 60 w 103"/>
                    <a:gd name="T33" fmla="*/ 51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3" h="103">
                      <a:moveTo>
                        <a:pt x="52" y="73"/>
                      </a:moveTo>
                      <a:cubicBezTo>
                        <a:pt x="25" y="73"/>
                        <a:pt x="25" y="70"/>
                        <a:pt x="25" y="52"/>
                      </a:cubicBezTo>
                      <a:cubicBezTo>
                        <a:pt x="25" y="33"/>
                        <a:pt x="25" y="31"/>
                        <a:pt x="52" y="31"/>
                      </a:cubicBezTo>
                      <a:cubicBezTo>
                        <a:pt x="78" y="31"/>
                        <a:pt x="78" y="33"/>
                        <a:pt x="78" y="52"/>
                      </a:cubicBezTo>
                      <a:cubicBezTo>
                        <a:pt x="78" y="70"/>
                        <a:pt x="78" y="73"/>
                        <a:pt x="52" y="7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  <a:moveTo>
                        <a:pt x="60" y="51"/>
                      </a:move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7" y="45"/>
                        <a:pt x="46" y="45"/>
                        <a:pt x="46" y="46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6" y="58"/>
                        <a:pt x="47" y="59"/>
                        <a:pt x="48" y="58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61" y="52"/>
                        <a:pt x="61" y="51"/>
                        <a:pt x="60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îṡḷîḑe">
                <a:extLst>
                  <a:ext uri="{FF2B5EF4-FFF2-40B4-BE49-F238E27FC236}">
                    <a16:creationId xmlns:a16="http://schemas.microsoft.com/office/drawing/2014/main" xmlns="" id="{62D138F1-8A03-44AC-801A-67575EBF464B}"/>
                  </a:ext>
                </a:extLst>
              </p:cNvPr>
              <p:cNvGrpSpPr/>
              <p:nvPr/>
            </p:nvGrpSpPr>
            <p:grpSpPr>
              <a:xfrm>
                <a:off x="2243572" y="3800488"/>
                <a:ext cx="3499171" cy="1079867"/>
                <a:chOff x="2850530" y="3992982"/>
                <a:chExt cx="3499170" cy="1079867"/>
              </a:xfrm>
            </p:grpSpPr>
            <p:sp>
              <p:nvSpPr>
                <p:cNvPr id="31" name="išľiḓé">
                  <a:extLst>
                    <a:ext uri="{FF2B5EF4-FFF2-40B4-BE49-F238E27FC236}">
                      <a16:creationId xmlns:a16="http://schemas.microsoft.com/office/drawing/2014/main" xmlns="" id="{E9596F54-5294-435D-97C3-D32DFA3B61E3}"/>
                    </a:ext>
                  </a:extLst>
                </p:cNvPr>
                <p:cNvSpPr/>
                <p:nvPr/>
              </p:nvSpPr>
              <p:spPr bwMode="auto">
                <a:xfrm>
                  <a:off x="2850530" y="3992982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7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4"/>
                        <a:pt x="478" y="256"/>
                      </a:cubicBezTo>
                      <a:cubicBezTo>
                        <a:pt x="462" y="223"/>
                        <a:pt x="384" y="91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ṣľíḓé">
                  <a:extLst>
                    <a:ext uri="{FF2B5EF4-FFF2-40B4-BE49-F238E27FC236}">
                      <a16:creationId xmlns:a16="http://schemas.microsoft.com/office/drawing/2014/main" xmlns="" id="{EF1F4F44-FC64-4E82-9FD6-4FA884AE81D9}"/>
                    </a:ext>
                  </a:extLst>
                </p:cNvPr>
                <p:cNvSpPr/>
                <p:nvPr/>
              </p:nvSpPr>
              <p:spPr bwMode="auto">
                <a:xfrm>
                  <a:off x="5484946" y="4618244"/>
                  <a:ext cx="348483" cy="349917"/>
                </a:xfrm>
                <a:custGeom>
                  <a:avLst/>
                  <a:gdLst>
                    <a:gd name="T0" fmla="*/ 55 w 103"/>
                    <a:gd name="T1" fmla="*/ 64 h 103"/>
                    <a:gd name="T2" fmla="*/ 48 w 103"/>
                    <a:gd name="T3" fmla="*/ 60 h 103"/>
                    <a:gd name="T4" fmla="*/ 39 w 103"/>
                    <a:gd name="T5" fmla="*/ 79 h 103"/>
                    <a:gd name="T6" fmla="*/ 44 w 103"/>
                    <a:gd name="T7" fmla="*/ 50 h 103"/>
                    <a:gd name="T8" fmla="*/ 51 w 103"/>
                    <a:gd name="T9" fmla="*/ 37 h 103"/>
                    <a:gd name="T10" fmla="*/ 54 w 103"/>
                    <a:gd name="T11" fmla="*/ 58 h 103"/>
                    <a:gd name="T12" fmla="*/ 62 w 103"/>
                    <a:gd name="T13" fmla="*/ 33 h 103"/>
                    <a:gd name="T14" fmla="*/ 37 w 103"/>
                    <a:gd name="T15" fmla="*/ 47 h 103"/>
                    <a:gd name="T16" fmla="*/ 38 w 103"/>
                    <a:gd name="T17" fmla="*/ 56 h 103"/>
                    <a:gd name="T18" fmla="*/ 30 w 103"/>
                    <a:gd name="T19" fmla="*/ 43 h 103"/>
                    <a:gd name="T20" fmla="*/ 49 w 103"/>
                    <a:gd name="T21" fmla="*/ 25 h 103"/>
                    <a:gd name="T22" fmla="*/ 72 w 103"/>
                    <a:gd name="T23" fmla="*/ 39 h 103"/>
                    <a:gd name="T24" fmla="*/ 55 w 103"/>
                    <a:gd name="T25" fmla="*/ 64 h 103"/>
                    <a:gd name="T26" fmla="*/ 52 w 103"/>
                    <a:gd name="T27" fmla="*/ 0 h 103"/>
                    <a:gd name="T28" fmla="*/ 0 w 103"/>
                    <a:gd name="T29" fmla="*/ 52 h 103"/>
                    <a:gd name="T30" fmla="*/ 52 w 103"/>
                    <a:gd name="T31" fmla="*/ 103 h 103"/>
                    <a:gd name="T32" fmla="*/ 103 w 103"/>
                    <a:gd name="T33" fmla="*/ 52 h 103"/>
                    <a:gd name="T34" fmla="*/ 52 w 103"/>
                    <a:gd name="T3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03">
                      <a:moveTo>
                        <a:pt x="55" y="64"/>
                      </a:moveTo>
                      <a:cubicBezTo>
                        <a:pt x="52" y="63"/>
                        <a:pt x="50" y="62"/>
                        <a:pt x="48" y="60"/>
                      </a:cubicBezTo>
                      <a:cubicBezTo>
                        <a:pt x="46" y="68"/>
                        <a:pt x="45" y="75"/>
                        <a:pt x="39" y="79"/>
                      </a:cubicBezTo>
                      <a:cubicBezTo>
                        <a:pt x="38" y="67"/>
                        <a:pt x="42" y="59"/>
                        <a:pt x="44" y="50"/>
                      </a:cubicBezTo>
                      <a:cubicBezTo>
                        <a:pt x="41" y="45"/>
                        <a:pt x="44" y="34"/>
                        <a:pt x="51" y="37"/>
                      </a:cubicBezTo>
                      <a:cubicBezTo>
                        <a:pt x="59" y="40"/>
                        <a:pt x="44" y="56"/>
                        <a:pt x="54" y="58"/>
                      </a:cubicBezTo>
                      <a:cubicBezTo>
                        <a:pt x="64" y="60"/>
                        <a:pt x="69" y="40"/>
                        <a:pt x="62" y="33"/>
                      </a:cubicBezTo>
                      <a:cubicBezTo>
                        <a:pt x="53" y="24"/>
                        <a:pt x="34" y="33"/>
                        <a:pt x="37" y="47"/>
                      </a:cubicBezTo>
                      <a:cubicBezTo>
                        <a:pt x="37" y="50"/>
                        <a:pt x="41" y="51"/>
                        <a:pt x="38" y="56"/>
                      </a:cubicBezTo>
                      <a:cubicBezTo>
                        <a:pt x="32" y="54"/>
                        <a:pt x="30" y="50"/>
                        <a:pt x="30" y="43"/>
                      </a:cubicBezTo>
                      <a:cubicBezTo>
                        <a:pt x="31" y="33"/>
                        <a:pt x="40" y="26"/>
                        <a:pt x="49" y="25"/>
                      </a:cubicBezTo>
                      <a:cubicBezTo>
                        <a:pt x="60" y="23"/>
                        <a:pt x="71" y="29"/>
                        <a:pt x="72" y="39"/>
                      </a:cubicBezTo>
                      <a:cubicBezTo>
                        <a:pt x="74" y="52"/>
                        <a:pt x="67" y="65"/>
                        <a:pt x="55" y="64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şľïḋê">
                <a:extLst>
                  <a:ext uri="{FF2B5EF4-FFF2-40B4-BE49-F238E27FC236}">
                    <a16:creationId xmlns:a16="http://schemas.microsoft.com/office/drawing/2014/main" xmlns="" id="{2FB46BF1-ABB4-4FFA-9D1E-EA9BBBD5F26A}"/>
                  </a:ext>
                </a:extLst>
              </p:cNvPr>
              <p:cNvGrpSpPr/>
              <p:nvPr/>
            </p:nvGrpSpPr>
            <p:grpSpPr>
              <a:xfrm>
                <a:off x="842471" y="2810969"/>
                <a:ext cx="1676447" cy="1675012"/>
                <a:chOff x="1449428" y="3003463"/>
                <a:chExt cx="1676447" cy="1675012"/>
              </a:xfrm>
            </p:grpSpPr>
            <p:sp>
              <p:nvSpPr>
                <p:cNvPr id="29" name="ïṡḻiḍe">
                  <a:extLst>
                    <a:ext uri="{FF2B5EF4-FFF2-40B4-BE49-F238E27FC236}">
                      <a16:creationId xmlns:a16="http://schemas.microsoft.com/office/drawing/2014/main" xmlns="" id="{ECFF66FE-66F8-44CA-A5A1-D30CFE5372B2}"/>
                    </a:ext>
                  </a:extLst>
                </p:cNvPr>
                <p:cNvSpPr/>
                <p:nvPr/>
              </p:nvSpPr>
              <p:spPr bwMode="auto">
                <a:xfrm>
                  <a:off x="1449428" y="3003463"/>
                  <a:ext cx="1676447" cy="1675012"/>
                </a:xfrm>
                <a:custGeom>
                  <a:avLst/>
                  <a:gdLst>
                    <a:gd name="T0" fmla="*/ 406 w 494"/>
                    <a:gd name="T1" fmla="*/ 88 h 493"/>
                    <a:gd name="T2" fmla="*/ 406 w 494"/>
                    <a:gd name="T3" fmla="*/ 406 h 493"/>
                    <a:gd name="T4" fmla="*/ 88 w 494"/>
                    <a:gd name="T5" fmla="*/ 406 h 493"/>
                    <a:gd name="T6" fmla="*/ 88 w 494"/>
                    <a:gd name="T7" fmla="*/ 88 h 493"/>
                    <a:gd name="T8" fmla="*/ 406 w 494"/>
                    <a:gd name="T9" fmla="*/ 88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493">
                      <a:moveTo>
                        <a:pt x="406" y="88"/>
                      </a:moveTo>
                      <a:cubicBezTo>
                        <a:pt x="494" y="175"/>
                        <a:pt x="494" y="318"/>
                        <a:pt x="406" y="406"/>
                      </a:cubicBezTo>
                      <a:cubicBezTo>
                        <a:pt x="318" y="493"/>
                        <a:pt x="176" y="493"/>
                        <a:pt x="88" y="406"/>
                      </a:cubicBezTo>
                      <a:cubicBezTo>
                        <a:pt x="0" y="318"/>
                        <a:pt x="0" y="175"/>
                        <a:pt x="88" y="88"/>
                      </a:cubicBezTo>
                      <a:cubicBezTo>
                        <a:pt x="176" y="0"/>
                        <a:pt x="318" y="0"/>
                        <a:pt x="406" y="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ŝľïḋé">
                  <a:extLst>
                    <a:ext uri="{FF2B5EF4-FFF2-40B4-BE49-F238E27FC236}">
                      <a16:creationId xmlns:a16="http://schemas.microsoft.com/office/drawing/2014/main" xmlns="" id="{1B555225-C073-49A1-9181-BA8E77C9F77A}"/>
                    </a:ext>
                  </a:extLst>
                </p:cNvPr>
                <p:cNvSpPr/>
                <p:nvPr/>
              </p:nvSpPr>
              <p:spPr bwMode="auto">
                <a:xfrm>
                  <a:off x="1931280" y="3449464"/>
                  <a:ext cx="722779" cy="750027"/>
                </a:xfrm>
                <a:custGeom>
                  <a:avLst/>
                  <a:gdLst>
                    <a:gd name="T0" fmla="*/ 184 w 213"/>
                    <a:gd name="T1" fmla="*/ 148 h 221"/>
                    <a:gd name="T2" fmla="*/ 143 w 213"/>
                    <a:gd name="T3" fmla="*/ 98 h 221"/>
                    <a:gd name="T4" fmla="*/ 134 w 213"/>
                    <a:gd name="T5" fmla="*/ 31 h 221"/>
                    <a:gd name="T6" fmla="*/ 174 w 213"/>
                    <a:gd name="T7" fmla="*/ 86 h 221"/>
                    <a:gd name="T8" fmla="*/ 184 w 213"/>
                    <a:gd name="T9" fmla="*/ 148 h 221"/>
                    <a:gd name="T10" fmla="*/ 191 w 213"/>
                    <a:gd name="T11" fmla="*/ 77 h 221"/>
                    <a:gd name="T12" fmla="*/ 126 w 213"/>
                    <a:gd name="T13" fmla="*/ 6 h 221"/>
                    <a:gd name="T14" fmla="*/ 14 w 213"/>
                    <a:gd name="T15" fmla="*/ 120 h 221"/>
                    <a:gd name="T16" fmla="*/ 5 w 213"/>
                    <a:gd name="T17" fmla="*/ 153 h 221"/>
                    <a:gd name="T18" fmla="*/ 36 w 213"/>
                    <a:gd name="T19" fmla="*/ 170 h 221"/>
                    <a:gd name="T20" fmla="*/ 45 w 213"/>
                    <a:gd name="T21" fmla="*/ 167 h 221"/>
                    <a:gd name="T22" fmla="*/ 64 w 213"/>
                    <a:gd name="T23" fmla="*/ 178 h 221"/>
                    <a:gd name="T24" fmla="*/ 77 w 213"/>
                    <a:gd name="T25" fmla="*/ 209 h 221"/>
                    <a:gd name="T26" fmla="*/ 90 w 213"/>
                    <a:gd name="T27" fmla="*/ 219 h 221"/>
                    <a:gd name="T28" fmla="*/ 115 w 213"/>
                    <a:gd name="T29" fmla="*/ 210 h 221"/>
                    <a:gd name="T30" fmla="*/ 120 w 213"/>
                    <a:gd name="T31" fmla="*/ 199 h 221"/>
                    <a:gd name="T32" fmla="*/ 108 w 213"/>
                    <a:gd name="T33" fmla="*/ 189 h 221"/>
                    <a:gd name="T34" fmla="*/ 97 w 213"/>
                    <a:gd name="T35" fmla="*/ 163 h 221"/>
                    <a:gd name="T36" fmla="*/ 109 w 213"/>
                    <a:gd name="T37" fmla="*/ 150 h 221"/>
                    <a:gd name="T38" fmla="*/ 198 w 213"/>
                    <a:gd name="T39" fmla="*/ 172 h 221"/>
                    <a:gd name="T40" fmla="*/ 191 w 213"/>
                    <a:gd name="T41" fmla="*/ 7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3" h="221">
                      <a:moveTo>
                        <a:pt x="184" y="148"/>
                      </a:moveTo>
                      <a:cubicBezTo>
                        <a:pt x="181" y="150"/>
                        <a:pt x="158" y="132"/>
                        <a:pt x="143" y="98"/>
                      </a:cubicBezTo>
                      <a:cubicBezTo>
                        <a:pt x="129" y="64"/>
                        <a:pt x="131" y="32"/>
                        <a:pt x="134" y="31"/>
                      </a:cubicBezTo>
                      <a:cubicBezTo>
                        <a:pt x="137" y="30"/>
                        <a:pt x="160" y="52"/>
                        <a:pt x="174" y="86"/>
                      </a:cubicBezTo>
                      <a:cubicBezTo>
                        <a:pt x="189" y="120"/>
                        <a:pt x="188" y="147"/>
                        <a:pt x="184" y="148"/>
                      </a:cubicBezTo>
                      <a:close/>
                      <a:moveTo>
                        <a:pt x="191" y="77"/>
                      </a:moveTo>
                      <a:cubicBezTo>
                        <a:pt x="172" y="34"/>
                        <a:pt x="142" y="0"/>
                        <a:pt x="126" y="6"/>
                      </a:cubicBezTo>
                      <a:cubicBezTo>
                        <a:pt x="100" y="17"/>
                        <a:pt x="142" y="68"/>
                        <a:pt x="14" y="120"/>
                      </a:cubicBezTo>
                      <a:cubicBezTo>
                        <a:pt x="3" y="124"/>
                        <a:pt x="0" y="142"/>
                        <a:pt x="5" y="153"/>
                      </a:cubicBezTo>
                      <a:cubicBezTo>
                        <a:pt x="9" y="164"/>
                        <a:pt x="25" y="174"/>
                        <a:pt x="36" y="170"/>
                      </a:cubicBezTo>
                      <a:cubicBezTo>
                        <a:pt x="38" y="169"/>
                        <a:pt x="45" y="167"/>
                        <a:pt x="45" y="167"/>
                      </a:cubicBezTo>
                      <a:cubicBezTo>
                        <a:pt x="52" y="177"/>
                        <a:pt x="61" y="171"/>
                        <a:pt x="64" y="178"/>
                      </a:cubicBezTo>
                      <a:cubicBezTo>
                        <a:pt x="67" y="186"/>
                        <a:pt x="75" y="204"/>
                        <a:pt x="77" y="209"/>
                      </a:cubicBezTo>
                      <a:cubicBezTo>
                        <a:pt x="80" y="215"/>
                        <a:pt x="86" y="221"/>
                        <a:pt x="90" y="219"/>
                      </a:cubicBezTo>
                      <a:cubicBezTo>
                        <a:pt x="94" y="218"/>
                        <a:pt x="109" y="212"/>
                        <a:pt x="115" y="210"/>
                      </a:cubicBezTo>
                      <a:cubicBezTo>
                        <a:pt x="120" y="208"/>
                        <a:pt x="121" y="203"/>
                        <a:pt x="120" y="199"/>
                      </a:cubicBezTo>
                      <a:cubicBezTo>
                        <a:pt x="118" y="195"/>
                        <a:pt x="110" y="194"/>
                        <a:pt x="108" y="189"/>
                      </a:cubicBezTo>
                      <a:cubicBezTo>
                        <a:pt x="106" y="184"/>
                        <a:pt x="99" y="168"/>
                        <a:pt x="97" y="163"/>
                      </a:cubicBezTo>
                      <a:cubicBezTo>
                        <a:pt x="94" y="156"/>
                        <a:pt x="100" y="151"/>
                        <a:pt x="109" y="150"/>
                      </a:cubicBezTo>
                      <a:cubicBezTo>
                        <a:pt x="167" y="144"/>
                        <a:pt x="178" y="180"/>
                        <a:pt x="198" y="172"/>
                      </a:cubicBezTo>
                      <a:cubicBezTo>
                        <a:pt x="213" y="166"/>
                        <a:pt x="210" y="121"/>
                        <a:pt x="191" y="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i$ḻïd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179555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9" name="íşḻîdé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140400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íślïḑ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2967602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iṡ1ïde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2576043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ïṩḷíḑe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4139645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3" name="îsļïdé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3748086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ïṡļîďé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531168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ïsľíḓe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492013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93237F7-68FE-48DE-9C43-FF08D7CF9587}"/>
                </a:ext>
              </a:extLst>
            </p:cNvPr>
            <p:cNvCxnSpPr/>
            <p:nvPr/>
          </p:nvCxnSpPr>
          <p:spPr>
            <a:xfrm>
              <a:off x="7457256" y="2471820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DD0059E4-894F-4FB6-863F-D7636841EF53}"/>
                </a:ext>
              </a:extLst>
            </p:cNvPr>
            <p:cNvCxnSpPr/>
            <p:nvPr/>
          </p:nvCxnSpPr>
          <p:spPr>
            <a:xfrm>
              <a:off x="7457804" y="3643863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4E20605-20F8-44DE-94D6-1B55619C488A}"/>
                </a:ext>
              </a:extLst>
            </p:cNvPr>
            <p:cNvCxnSpPr/>
            <p:nvPr/>
          </p:nvCxnSpPr>
          <p:spPr>
            <a:xfrm>
              <a:off x="7458352" y="4815906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48F6F8D7-5391-4DCE-A2E9-55C3318E3690}"/>
                </a:ext>
              </a:extLst>
            </p:cNvPr>
            <p:cNvCxnSpPr>
              <a:stCxn id="42" idx="6"/>
            </p:cNvCxnSpPr>
            <p:nvPr/>
          </p:nvCxnSpPr>
          <p:spPr>
            <a:xfrm flipV="1">
              <a:off x="5878817" y="2081579"/>
              <a:ext cx="1332261" cy="631386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A51ACBC8-F48F-4160-B323-1D0C3D8A49C6}"/>
                </a:ext>
              </a:extLst>
            </p:cNvPr>
            <p:cNvCxnSpPr>
              <a:stCxn id="41" idx="3"/>
              <a:endCxn id="10" idx="1"/>
            </p:cNvCxnSpPr>
            <p:nvPr/>
          </p:nvCxnSpPr>
          <p:spPr>
            <a:xfrm flipV="1">
              <a:off x="5878817" y="3253621"/>
              <a:ext cx="1478517" cy="9157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736D30CD-F128-456F-81EB-1D9D69B24C8E}"/>
                </a:ext>
              </a:extLst>
            </p:cNvPr>
            <p:cNvCxnSpPr>
              <a:stCxn id="33" idx="4"/>
              <a:endCxn id="12" idx="1"/>
            </p:cNvCxnSpPr>
            <p:nvPr/>
          </p:nvCxnSpPr>
          <p:spPr>
            <a:xfrm>
              <a:off x="5878817" y="3977036"/>
              <a:ext cx="1478517" cy="44862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230E8A01-B565-412F-B22D-1B452B50DB5F}"/>
                </a:ext>
              </a:extLst>
            </p:cNvPr>
            <p:cNvCxnSpPr>
              <a:stCxn id="40" idx="6"/>
              <a:endCxn id="14" idx="1"/>
            </p:cNvCxnSpPr>
            <p:nvPr/>
          </p:nvCxnSpPr>
          <p:spPr>
            <a:xfrm>
              <a:off x="5878817" y="4577629"/>
              <a:ext cx="1478517" cy="10200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22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55D71F-C133-4F1D-B6CF-058DC2E97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A18565-9DB8-4BF7-A71E-59CF74CBA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518EADA-6919-443B-BF62-BD9E746E4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16</a:t>
            </a:fld>
            <a:endParaRPr lang="zh-CN" altLang="en-US"/>
          </a:p>
        </p:txBody>
      </p:sp>
      <p:grpSp>
        <p:nvGrpSpPr>
          <p:cNvPr id="5" name="0d6588c1-0b3e-4acf-b691-f8900d7a1e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17ACC2F-2EB2-4ED1-B85A-F37A1D7CD4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1000" y="1125538"/>
            <a:ext cx="10351514" cy="5018087"/>
            <a:chOff x="921000" y="1125538"/>
            <a:chExt cx="10351514" cy="5018087"/>
          </a:xfrm>
        </p:grpSpPr>
        <p:sp>
          <p:nvSpPr>
            <p:cNvPr id="6" name="îşľïḑê">
              <a:extLst>
                <a:ext uri="{FF2B5EF4-FFF2-40B4-BE49-F238E27FC236}">
                  <a16:creationId xmlns:a16="http://schemas.microsoft.com/office/drawing/2014/main" xmlns="" id="{7BF3EDBD-227B-4732-959D-E16E6A1C3296}"/>
                </a:ext>
              </a:extLst>
            </p:cNvPr>
            <p:cNvSpPr/>
            <p:nvPr/>
          </p:nvSpPr>
          <p:spPr bwMode="auto">
            <a:xfrm>
              <a:off x="3649576" y="2025357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ísļïdé" title="MJ8JxobmQhO5YsZmEcy6DZVp0AZTfE39zvT5PAyas4bMl">
              <a:extLst>
                <a:ext uri="{FF2B5EF4-FFF2-40B4-BE49-F238E27FC236}">
                  <a16:creationId xmlns:a16="http://schemas.microsoft.com/office/drawing/2014/main" xmlns="" id="{58CE308B-D69A-452E-B4B9-641BBA0A94B2}"/>
                </a:ext>
              </a:extLst>
            </p:cNvPr>
            <p:cNvGrpSpPr/>
            <p:nvPr/>
          </p:nvGrpSpPr>
          <p:grpSpPr>
            <a:xfrm>
              <a:off x="3825940" y="3633325"/>
              <a:ext cx="549546" cy="549542"/>
              <a:chOff x="2406923" y="2845390"/>
              <a:chExt cx="571222" cy="571221"/>
            </a:xfrm>
          </p:grpSpPr>
          <p:sp>
            <p:nvSpPr>
              <p:cNvPr id="16" name="ís1îḑe">
                <a:extLst>
                  <a:ext uri="{FF2B5EF4-FFF2-40B4-BE49-F238E27FC236}">
                    <a16:creationId xmlns:a16="http://schemas.microsoft.com/office/drawing/2014/main" xmlns="" id="{14796395-D07E-4188-9A78-769879F65618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7" name="ïsľïḍe" title="ry6MHxwOH8WsTKLSa514qPVJnvhhWFnRDjZGIbRZNsFBp">
                <a:extLst>
                  <a:ext uri="{FF2B5EF4-FFF2-40B4-BE49-F238E27FC236}">
                    <a16:creationId xmlns:a16="http://schemas.microsoft.com/office/drawing/2014/main" xmlns="" id="{6FEFC630-90F6-4DF7-B0E4-D0089DF01138}"/>
                  </a:ext>
                </a:extLst>
              </p:cNvPr>
              <p:cNvSpPr/>
              <p:nvPr/>
            </p:nvSpPr>
            <p:spPr bwMode="auto">
              <a:xfrm>
                <a:off x="2540113" y="3023891"/>
                <a:ext cx="304842" cy="214214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8" name="íS1ídé">
              <a:extLst>
                <a:ext uri="{FF2B5EF4-FFF2-40B4-BE49-F238E27FC236}">
                  <a16:creationId xmlns:a16="http://schemas.microsoft.com/office/drawing/2014/main" xmlns="" id="{11B22F69-7308-4AB3-B7F4-33CC6A996200}"/>
                </a:ext>
              </a:extLst>
            </p:cNvPr>
            <p:cNvSpPr/>
            <p:nvPr/>
          </p:nvSpPr>
          <p:spPr bwMode="auto">
            <a:xfrm>
              <a:off x="921000" y="4887478"/>
              <a:ext cx="3454485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ïṡľíḑe">
              <a:extLst>
                <a:ext uri="{FF2B5EF4-FFF2-40B4-BE49-F238E27FC236}">
                  <a16:creationId xmlns:a16="http://schemas.microsoft.com/office/drawing/2014/main" xmlns="" id="{3DD91ED5-DE2E-4CDD-B2A0-C7D55CB33D48}"/>
                </a:ext>
              </a:extLst>
            </p:cNvPr>
            <p:cNvSpPr txBox="1"/>
            <p:nvPr/>
          </p:nvSpPr>
          <p:spPr bwMode="auto">
            <a:xfrm>
              <a:off x="921000" y="4457217"/>
              <a:ext cx="345448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íSľíde">
              <a:extLst>
                <a:ext uri="{FF2B5EF4-FFF2-40B4-BE49-F238E27FC236}">
                  <a16:creationId xmlns:a16="http://schemas.microsoft.com/office/drawing/2014/main" xmlns="" id="{21EE4AA3-F819-4CE7-91F3-E1A4FC0D9176}"/>
                </a:ext>
              </a:extLst>
            </p:cNvPr>
            <p:cNvSpPr/>
            <p:nvPr/>
          </p:nvSpPr>
          <p:spPr bwMode="auto">
            <a:xfrm flipH="1" flipV="1">
              <a:off x="6667058" y="1125538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" name="îṥḻíďe" title="MJ8JxobmQhO5YsZmEcy6DZVp0AZTfE39zvT5PAyas4bMl">
              <a:extLst>
                <a:ext uri="{FF2B5EF4-FFF2-40B4-BE49-F238E27FC236}">
                  <a16:creationId xmlns:a16="http://schemas.microsoft.com/office/drawing/2014/main" xmlns="" id="{F8391A80-732F-48CF-8FF9-898A921AC19C}"/>
                </a:ext>
              </a:extLst>
            </p:cNvPr>
            <p:cNvGrpSpPr/>
            <p:nvPr/>
          </p:nvGrpSpPr>
          <p:grpSpPr>
            <a:xfrm>
              <a:off x="7816515" y="3074258"/>
              <a:ext cx="549546" cy="549542"/>
              <a:chOff x="2406923" y="2845390"/>
              <a:chExt cx="571222" cy="571221"/>
            </a:xfrm>
          </p:grpSpPr>
          <p:sp>
            <p:nvSpPr>
              <p:cNvPr id="14" name="ï$ḻîde">
                <a:extLst>
                  <a:ext uri="{FF2B5EF4-FFF2-40B4-BE49-F238E27FC236}">
                    <a16:creationId xmlns:a16="http://schemas.microsoft.com/office/drawing/2014/main" xmlns="" id="{FA835036-1E31-4E43-9AC9-43A8D33DE831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5" name="ï$ḷîḓè" title="ry6MHxwOH8WsTKLSa514qPVJnvhhWFnRDjZGIbRZNsFBp">
                <a:extLst>
                  <a:ext uri="{FF2B5EF4-FFF2-40B4-BE49-F238E27FC236}">
                    <a16:creationId xmlns:a16="http://schemas.microsoft.com/office/drawing/2014/main" xmlns="" id="{7545F258-215C-4496-A9DA-DB521B364054}"/>
                  </a:ext>
                </a:extLst>
              </p:cNvPr>
              <p:cNvSpPr/>
              <p:nvPr/>
            </p:nvSpPr>
            <p:spPr bwMode="auto">
              <a:xfrm>
                <a:off x="2540113" y="2978777"/>
                <a:ext cx="304842" cy="304441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12" name="îśļiḍe">
              <a:extLst>
                <a:ext uri="{FF2B5EF4-FFF2-40B4-BE49-F238E27FC236}">
                  <a16:creationId xmlns:a16="http://schemas.microsoft.com/office/drawing/2014/main" xmlns="" id="{CF4ECCE4-73A7-4F01-A4E0-F7BB05BA3AA8}"/>
                </a:ext>
              </a:extLst>
            </p:cNvPr>
            <p:cNvSpPr/>
            <p:nvPr/>
          </p:nvSpPr>
          <p:spPr bwMode="auto">
            <a:xfrm>
              <a:off x="7816514" y="1765341"/>
              <a:ext cx="3456000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ï$ḻïdè">
              <a:extLst>
                <a:ext uri="{FF2B5EF4-FFF2-40B4-BE49-F238E27FC236}">
                  <a16:creationId xmlns:a16="http://schemas.microsoft.com/office/drawing/2014/main" xmlns="" id="{C3B924AB-42DE-4C6D-9534-B296337F9AB9}"/>
                </a:ext>
              </a:extLst>
            </p:cNvPr>
            <p:cNvSpPr txBox="1"/>
            <p:nvPr/>
          </p:nvSpPr>
          <p:spPr bwMode="auto">
            <a:xfrm>
              <a:off x="7816514" y="1352461"/>
              <a:ext cx="34560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055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375D68-0736-457A-BC3E-31F41A7FC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6063F18-2D90-446E-B91E-CA80F36E8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7E6B6D9-0BA2-48E7-9F1D-F0F652E8A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17</a:t>
            </a:fld>
            <a:endParaRPr lang="zh-CN" altLang="en-US"/>
          </a:p>
        </p:txBody>
      </p:sp>
      <p:grpSp>
        <p:nvGrpSpPr>
          <p:cNvPr id="5" name="0cbf1429-7204-4b7a-abe0-108c2f073e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219006F-618F-40E4-9E13-15DCF00B68D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60537" y="1125538"/>
            <a:ext cx="9962610" cy="5018087"/>
            <a:chOff x="1560537" y="1125538"/>
            <a:chExt cx="9962610" cy="5018087"/>
          </a:xfrm>
        </p:grpSpPr>
        <p:grpSp>
          <p:nvGrpSpPr>
            <p:cNvPr id="6" name="íṥḻîḓè">
              <a:extLst>
                <a:ext uri="{FF2B5EF4-FFF2-40B4-BE49-F238E27FC236}">
                  <a16:creationId xmlns:a16="http://schemas.microsoft.com/office/drawing/2014/main" xmlns="" id="{CE87ABD7-0986-4A62-8281-20B82ABDE414}"/>
                </a:ext>
              </a:extLst>
            </p:cNvPr>
            <p:cNvGrpSpPr/>
            <p:nvPr/>
          </p:nvGrpSpPr>
          <p:grpSpPr>
            <a:xfrm>
              <a:off x="1893801" y="2111098"/>
              <a:ext cx="1501683" cy="1804675"/>
              <a:chOff x="1893801" y="2111098"/>
              <a:chExt cx="1501683" cy="1804675"/>
            </a:xfrm>
            <a:solidFill>
              <a:schemeClr val="accent1"/>
            </a:solidFill>
          </p:grpSpPr>
          <p:sp>
            <p:nvSpPr>
              <p:cNvPr id="71" name="íṧ1ïḍê">
                <a:extLst>
                  <a:ext uri="{FF2B5EF4-FFF2-40B4-BE49-F238E27FC236}">
                    <a16:creationId xmlns:a16="http://schemas.microsoft.com/office/drawing/2014/main" xmlns="" id="{BFEA6334-DDB5-4D28-8385-6ADAC6B8EA01}"/>
                  </a:ext>
                </a:extLst>
              </p:cNvPr>
              <p:cNvSpPr/>
              <p:nvPr/>
            </p:nvSpPr>
            <p:spPr bwMode="auto">
              <a:xfrm>
                <a:off x="1968015" y="2111098"/>
                <a:ext cx="1355586" cy="1749413"/>
              </a:xfrm>
              <a:custGeom>
                <a:avLst/>
                <a:gdLst>
                  <a:gd name="T0" fmla="*/ 471 w 492"/>
                  <a:gd name="T1" fmla="*/ 108 h 627"/>
                  <a:gd name="T2" fmla="*/ 437 w 492"/>
                  <a:gd name="T3" fmla="*/ 98 h 627"/>
                  <a:gd name="T4" fmla="*/ 417 w 492"/>
                  <a:gd name="T5" fmla="*/ 100 h 627"/>
                  <a:gd name="T6" fmla="*/ 420 w 492"/>
                  <a:gd name="T7" fmla="*/ 60 h 627"/>
                  <a:gd name="T8" fmla="*/ 70 w 492"/>
                  <a:gd name="T9" fmla="*/ 60 h 627"/>
                  <a:gd name="T10" fmla="*/ 74 w 492"/>
                  <a:gd name="T11" fmla="*/ 99 h 627"/>
                  <a:gd name="T12" fmla="*/ 55 w 492"/>
                  <a:gd name="T13" fmla="*/ 98 h 627"/>
                  <a:gd name="T14" fmla="*/ 20 w 492"/>
                  <a:gd name="T15" fmla="*/ 108 h 627"/>
                  <a:gd name="T16" fmla="*/ 5 w 492"/>
                  <a:gd name="T17" fmla="*/ 182 h 627"/>
                  <a:gd name="T18" fmla="*/ 127 w 492"/>
                  <a:gd name="T19" fmla="*/ 351 h 627"/>
                  <a:gd name="T20" fmla="*/ 191 w 492"/>
                  <a:gd name="T21" fmla="*/ 418 h 627"/>
                  <a:gd name="T22" fmla="*/ 182 w 492"/>
                  <a:gd name="T23" fmla="*/ 431 h 627"/>
                  <a:gd name="T24" fmla="*/ 207 w 492"/>
                  <a:gd name="T25" fmla="*/ 451 h 627"/>
                  <a:gd name="T26" fmla="*/ 211 w 492"/>
                  <a:gd name="T27" fmla="*/ 495 h 627"/>
                  <a:gd name="T28" fmla="*/ 199 w 492"/>
                  <a:gd name="T29" fmla="*/ 508 h 627"/>
                  <a:gd name="T30" fmla="*/ 207 w 492"/>
                  <a:gd name="T31" fmla="*/ 519 h 627"/>
                  <a:gd name="T32" fmla="*/ 170 w 492"/>
                  <a:gd name="T33" fmla="*/ 602 h 627"/>
                  <a:gd name="T34" fmla="*/ 167 w 492"/>
                  <a:gd name="T35" fmla="*/ 608 h 627"/>
                  <a:gd name="T36" fmla="*/ 246 w 492"/>
                  <a:gd name="T37" fmla="*/ 627 h 627"/>
                  <a:gd name="T38" fmla="*/ 325 w 492"/>
                  <a:gd name="T39" fmla="*/ 608 h 627"/>
                  <a:gd name="T40" fmla="*/ 322 w 492"/>
                  <a:gd name="T41" fmla="*/ 602 h 627"/>
                  <a:gd name="T42" fmla="*/ 285 w 492"/>
                  <a:gd name="T43" fmla="*/ 519 h 627"/>
                  <a:gd name="T44" fmla="*/ 293 w 492"/>
                  <a:gd name="T45" fmla="*/ 508 h 627"/>
                  <a:gd name="T46" fmla="*/ 281 w 492"/>
                  <a:gd name="T47" fmla="*/ 495 h 627"/>
                  <a:gd name="T48" fmla="*/ 285 w 492"/>
                  <a:gd name="T49" fmla="*/ 451 h 627"/>
                  <a:gd name="T50" fmla="*/ 310 w 492"/>
                  <a:gd name="T51" fmla="*/ 431 h 627"/>
                  <a:gd name="T52" fmla="*/ 301 w 492"/>
                  <a:gd name="T53" fmla="*/ 418 h 627"/>
                  <a:gd name="T54" fmla="*/ 363 w 492"/>
                  <a:gd name="T55" fmla="*/ 352 h 627"/>
                  <a:gd name="T56" fmla="*/ 365 w 492"/>
                  <a:gd name="T57" fmla="*/ 351 h 627"/>
                  <a:gd name="T58" fmla="*/ 487 w 492"/>
                  <a:gd name="T59" fmla="*/ 182 h 627"/>
                  <a:gd name="T60" fmla="*/ 471 w 492"/>
                  <a:gd name="T61" fmla="*/ 108 h 627"/>
                  <a:gd name="T62" fmla="*/ 21 w 492"/>
                  <a:gd name="T63" fmla="*/ 179 h 627"/>
                  <a:gd name="T64" fmla="*/ 32 w 492"/>
                  <a:gd name="T65" fmla="*/ 119 h 627"/>
                  <a:gd name="T66" fmla="*/ 55 w 492"/>
                  <a:gd name="T67" fmla="*/ 114 h 627"/>
                  <a:gd name="T68" fmla="*/ 76 w 492"/>
                  <a:gd name="T69" fmla="*/ 116 h 627"/>
                  <a:gd name="T70" fmla="*/ 88 w 492"/>
                  <a:gd name="T71" fmla="*/ 186 h 627"/>
                  <a:gd name="T72" fmla="*/ 114 w 492"/>
                  <a:gd name="T73" fmla="*/ 324 h 627"/>
                  <a:gd name="T74" fmla="*/ 21 w 492"/>
                  <a:gd name="T75" fmla="*/ 179 h 627"/>
                  <a:gd name="T76" fmla="*/ 117 w 492"/>
                  <a:gd name="T77" fmla="*/ 189 h 627"/>
                  <a:gd name="T78" fmla="*/ 102 w 492"/>
                  <a:gd name="T79" fmla="*/ 83 h 627"/>
                  <a:gd name="T80" fmla="*/ 120 w 492"/>
                  <a:gd name="T81" fmla="*/ 90 h 627"/>
                  <a:gd name="T82" fmla="*/ 135 w 492"/>
                  <a:gd name="T83" fmla="*/ 199 h 627"/>
                  <a:gd name="T84" fmla="*/ 203 w 492"/>
                  <a:gd name="T85" fmla="*/ 386 h 627"/>
                  <a:gd name="T86" fmla="*/ 117 w 492"/>
                  <a:gd name="T87" fmla="*/ 189 h 627"/>
                  <a:gd name="T88" fmla="*/ 471 w 492"/>
                  <a:gd name="T89" fmla="*/ 179 h 627"/>
                  <a:gd name="T90" fmla="*/ 376 w 492"/>
                  <a:gd name="T91" fmla="*/ 325 h 627"/>
                  <a:gd name="T92" fmla="*/ 403 w 492"/>
                  <a:gd name="T93" fmla="*/ 186 h 627"/>
                  <a:gd name="T94" fmla="*/ 414 w 492"/>
                  <a:gd name="T95" fmla="*/ 116 h 627"/>
                  <a:gd name="T96" fmla="*/ 437 w 492"/>
                  <a:gd name="T97" fmla="*/ 114 h 627"/>
                  <a:gd name="T98" fmla="*/ 460 w 492"/>
                  <a:gd name="T99" fmla="*/ 119 h 627"/>
                  <a:gd name="T100" fmla="*/ 471 w 492"/>
                  <a:gd name="T101" fmla="*/ 1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92" h="627">
                    <a:moveTo>
                      <a:pt x="471" y="108"/>
                    </a:moveTo>
                    <a:cubicBezTo>
                      <a:pt x="465" y="101"/>
                      <a:pt x="454" y="98"/>
                      <a:pt x="437" y="98"/>
                    </a:cubicBezTo>
                    <a:cubicBezTo>
                      <a:pt x="430" y="98"/>
                      <a:pt x="423" y="99"/>
                      <a:pt x="417" y="100"/>
                    </a:cubicBezTo>
                    <a:cubicBezTo>
                      <a:pt x="420" y="79"/>
                      <a:pt x="422" y="62"/>
                      <a:pt x="420" y="60"/>
                    </a:cubicBezTo>
                    <a:cubicBezTo>
                      <a:pt x="357" y="0"/>
                      <a:pt x="134" y="0"/>
                      <a:pt x="70" y="60"/>
                    </a:cubicBezTo>
                    <a:cubicBezTo>
                      <a:pt x="69" y="62"/>
                      <a:pt x="71" y="79"/>
                      <a:pt x="74" y="99"/>
                    </a:cubicBezTo>
                    <a:cubicBezTo>
                      <a:pt x="68" y="99"/>
                      <a:pt x="61" y="98"/>
                      <a:pt x="55" y="98"/>
                    </a:cubicBezTo>
                    <a:cubicBezTo>
                      <a:pt x="37" y="98"/>
                      <a:pt x="27" y="101"/>
                      <a:pt x="20" y="108"/>
                    </a:cubicBezTo>
                    <a:cubicBezTo>
                      <a:pt x="5" y="124"/>
                      <a:pt x="0" y="150"/>
                      <a:pt x="5" y="182"/>
                    </a:cubicBezTo>
                    <a:cubicBezTo>
                      <a:pt x="14" y="238"/>
                      <a:pt x="59" y="315"/>
                      <a:pt x="127" y="351"/>
                    </a:cubicBezTo>
                    <a:cubicBezTo>
                      <a:pt x="144" y="381"/>
                      <a:pt x="166" y="405"/>
                      <a:pt x="191" y="418"/>
                    </a:cubicBezTo>
                    <a:cubicBezTo>
                      <a:pt x="185" y="422"/>
                      <a:pt x="182" y="427"/>
                      <a:pt x="182" y="431"/>
                    </a:cubicBezTo>
                    <a:cubicBezTo>
                      <a:pt x="182" y="439"/>
                      <a:pt x="192" y="447"/>
                      <a:pt x="207" y="451"/>
                    </a:cubicBezTo>
                    <a:cubicBezTo>
                      <a:pt x="209" y="465"/>
                      <a:pt x="212" y="480"/>
                      <a:pt x="211" y="495"/>
                    </a:cubicBezTo>
                    <a:cubicBezTo>
                      <a:pt x="204" y="499"/>
                      <a:pt x="199" y="503"/>
                      <a:pt x="199" y="508"/>
                    </a:cubicBezTo>
                    <a:cubicBezTo>
                      <a:pt x="199" y="512"/>
                      <a:pt x="202" y="516"/>
                      <a:pt x="207" y="519"/>
                    </a:cubicBezTo>
                    <a:cubicBezTo>
                      <a:pt x="197" y="556"/>
                      <a:pt x="178" y="589"/>
                      <a:pt x="170" y="602"/>
                    </a:cubicBezTo>
                    <a:cubicBezTo>
                      <a:pt x="168" y="604"/>
                      <a:pt x="167" y="606"/>
                      <a:pt x="167" y="608"/>
                    </a:cubicBezTo>
                    <a:cubicBezTo>
                      <a:pt x="167" y="618"/>
                      <a:pt x="202" y="627"/>
                      <a:pt x="246" y="627"/>
                    </a:cubicBezTo>
                    <a:cubicBezTo>
                      <a:pt x="290" y="627"/>
                      <a:pt x="325" y="618"/>
                      <a:pt x="325" y="608"/>
                    </a:cubicBezTo>
                    <a:cubicBezTo>
                      <a:pt x="325" y="606"/>
                      <a:pt x="324" y="604"/>
                      <a:pt x="322" y="602"/>
                    </a:cubicBezTo>
                    <a:cubicBezTo>
                      <a:pt x="314" y="589"/>
                      <a:pt x="295" y="556"/>
                      <a:pt x="285" y="519"/>
                    </a:cubicBezTo>
                    <a:cubicBezTo>
                      <a:pt x="290" y="516"/>
                      <a:pt x="293" y="512"/>
                      <a:pt x="293" y="508"/>
                    </a:cubicBezTo>
                    <a:cubicBezTo>
                      <a:pt x="293" y="503"/>
                      <a:pt x="288" y="499"/>
                      <a:pt x="281" y="495"/>
                    </a:cubicBezTo>
                    <a:cubicBezTo>
                      <a:pt x="280" y="480"/>
                      <a:pt x="282" y="465"/>
                      <a:pt x="285" y="451"/>
                    </a:cubicBezTo>
                    <a:cubicBezTo>
                      <a:pt x="300" y="447"/>
                      <a:pt x="310" y="439"/>
                      <a:pt x="310" y="431"/>
                    </a:cubicBezTo>
                    <a:cubicBezTo>
                      <a:pt x="310" y="426"/>
                      <a:pt x="306" y="422"/>
                      <a:pt x="301" y="418"/>
                    </a:cubicBezTo>
                    <a:cubicBezTo>
                      <a:pt x="325" y="404"/>
                      <a:pt x="347" y="382"/>
                      <a:pt x="363" y="352"/>
                    </a:cubicBezTo>
                    <a:cubicBezTo>
                      <a:pt x="365" y="351"/>
                      <a:pt x="365" y="351"/>
                      <a:pt x="365" y="351"/>
                    </a:cubicBezTo>
                    <a:cubicBezTo>
                      <a:pt x="433" y="315"/>
                      <a:pt x="478" y="238"/>
                      <a:pt x="487" y="182"/>
                    </a:cubicBezTo>
                    <a:cubicBezTo>
                      <a:pt x="492" y="150"/>
                      <a:pt x="487" y="124"/>
                      <a:pt x="471" y="108"/>
                    </a:cubicBezTo>
                    <a:close/>
                    <a:moveTo>
                      <a:pt x="21" y="179"/>
                    </a:moveTo>
                    <a:cubicBezTo>
                      <a:pt x="16" y="153"/>
                      <a:pt x="20" y="131"/>
                      <a:pt x="32" y="119"/>
                    </a:cubicBezTo>
                    <a:cubicBezTo>
                      <a:pt x="33" y="118"/>
                      <a:pt x="37" y="114"/>
                      <a:pt x="55" y="114"/>
                    </a:cubicBezTo>
                    <a:cubicBezTo>
                      <a:pt x="62" y="114"/>
                      <a:pt x="69" y="115"/>
                      <a:pt x="76" y="116"/>
                    </a:cubicBezTo>
                    <a:cubicBezTo>
                      <a:pt x="82" y="148"/>
                      <a:pt x="88" y="182"/>
                      <a:pt x="88" y="186"/>
                    </a:cubicBezTo>
                    <a:cubicBezTo>
                      <a:pt x="88" y="237"/>
                      <a:pt x="97" y="285"/>
                      <a:pt x="114" y="324"/>
                    </a:cubicBezTo>
                    <a:cubicBezTo>
                      <a:pt x="62" y="287"/>
                      <a:pt x="28" y="226"/>
                      <a:pt x="21" y="179"/>
                    </a:cubicBezTo>
                    <a:close/>
                    <a:moveTo>
                      <a:pt x="117" y="189"/>
                    </a:moveTo>
                    <a:cubicBezTo>
                      <a:pt x="117" y="184"/>
                      <a:pt x="101" y="88"/>
                      <a:pt x="102" y="83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5"/>
                      <a:pt x="135" y="194"/>
                      <a:pt x="135" y="199"/>
                    </a:cubicBezTo>
                    <a:cubicBezTo>
                      <a:pt x="135" y="279"/>
                      <a:pt x="161" y="349"/>
                      <a:pt x="203" y="386"/>
                    </a:cubicBezTo>
                    <a:cubicBezTo>
                      <a:pt x="151" y="357"/>
                      <a:pt x="117" y="280"/>
                      <a:pt x="117" y="189"/>
                    </a:cubicBezTo>
                    <a:close/>
                    <a:moveTo>
                      <a:pt x="471" y="179"/>
                    </a:moveTo>
                    <a:cubicBezTo>
                      <a:pt x="463" y="226"/>
                      <a:pt x="429" y="288"/>
                      <a:pt x="376" y="325"/>
                    </a:cubicBezTo>
                    <a:cubicBezTo>
                      <a:pt x="393" y="286"/>
                      <a:pt x="403" y="237"/>
                      <a:pt x="403" y="186"/>
                    </a:cubicBezTo>
                    <a:cubicBezTo>
                      <a:pt x="403" y="182"/>
                      <a:pt x="409" y="148"/>
                      <a:pt x="414" y="116"/>
                    </a:cubicBezTo>
                    <a:cubicBezTo>
                      <a:pt x="422" y="115"/>
                      <a:pt x="430" y="114"/>
                      <a:pt x="437" y="114"/>
                    </a:cubicBezTo>
                    <a:cubicBezTo>
                      <a:pt x="455" y="114"/>
                      <a:pt x="459" y="118"/>
                      <a:pt x="460" y="119"/>
                    </a:cubicBezTo>
                    <a:cubicBezTo>
                      <a:pt x="471" y="131"/>
                      <a:pt x="475" y="153"/>
                      <a:pt x="471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grpSp>
            <p:nvGrpSpPr>
              <p:cNvPr id="72" name="îšľiďè">
                <a:extLst>
                  <a:ext uri="{FF2B5EF4-FFF2-40B4-BE49-F238E27FC236}">
                    <a16:creationId xmlns:a16="http://schemas.microsoft.com/office/drawing/2014/main" xmlns="" id="{6E0080DF-F13D-4ABB-BCDD-3A15D1639EF8}"/>
                  </a:ext>
                </a:extLst>
              </p:cNvPr>
              <p:cNvGrpSpPr/>
              <p:nvPr/>
            </p:nvGrpSpPr>
            <p:grpSpPr>
              <a:xfrm>
                <a:off x="2888736" y="2962299"/>
                <a:ext cx="506748" cy="942901"/>
                <a:chOff x="2219195" y="3189288"/>
                <a:chExt cx="693738" cy="1273175"/>
              </a:xfrm>
              <a:grpFill/>
            </p:grpSpPr>
            <p:sp>
              <p:nvSpPr>
                <p:cNvPr id="91" name="ïśļïḑè">
                  <a:extLst>
                    <a:ext uri="{FF2B5EF4-FFF2-40B4-BE49-F238E27FC236}">
                      <a16:creationId xmlns:a16="http://schemas.microsoft.com/office/drawing/2014/main" xmlns="" id="{D46F9552-69D5-4B06-B6CB-4A984856C18D}"/>
                    </a:ext>
                  </a:extLst>
                </p:cNvPr>
                <p:cNvSpPr/>
                <p:nvPr/>
              </p:nvSpPr>
              <p:spPr bwMode="auto">
                <a:xfrm>
                  <a:off x="2614482" y="3189288"/>
                  <a:ext cx="147638" cy="203200"/>
                </a:xfrm>
                <a:custGeom>
                  <a:avLst/>
                  <a:gdLst>
                    <a:gd name="T0" fmla="*/ 38 w 39"/>
                    <a:gd name="T1" fmla="*/ 53 h 54"/>
                    <a:gd name="T2" fmla="*/ 28 w 39"/>
                    <a:gd name="T3" fmla="*/ 18 h 54"/>
                    <a:gd name="T4" fmla="*/ 1 w 39"/>
                    <a:gd name="T5" fmla="*/ 2 h 54"/>
                    <a:gd name="T6" fmla="*/ 14 w 39"/>
                    <a:gd name="T7" fmla="*/ 34 h 54"/>
                    <a:gd name="T8" fmla="*/ 38 w 39"/>
                    <a:gd name="T9" fmla="*/ 53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54">
                      <a:moveTo>
                        <a:pt x="38" y="53"/>
                      </a:moveTo>
                      <a:cubicBezTo>
                        <a:pt x="39" y="51"/>
                        <a:pt x="39" y="33"/>
                        <a:pt x="28" y="18"/>
                      </a:cubicBezTo>
                      <a:cubicBezTo>
                        <a:pt x="17" y="4"/>
                        <a:pt x="2" y="0"/>
                        <a:pt x="1" y="2"/>
                      </a:cubicBezTo>
                      <a:cubicBezTo>
                        <a:pt x="0" y="5"/>
                        <a:pt x="4" y="21"/>
                        <a:pt x="14" y="34"/>
                      </a:cubicBezTo>
                      <a:cubicBezTo>
                        <a:pt x="23" y="47"/>
                        <a:pt x="35" y="54"/>
                        <a:pt x="3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2" name="îṡļiḍê">
                  <a:extLst>
                    <a:ext uri="{FF2B5EF4-FFF2-40B4-BE49-F238E27FC236}">
                      <a16:creationId xmlns:a16="http://schemas.microsoft.com/office/drawing/2014/main" xmlns="" id="{D31D9560-AE76-409D-8B77-77275DA94A4A}"/>
                    </a:ext>
                  </a:extLst>
                </p:cNvPr>
                <p:cNvSpPr/>
                <p:nvPr/>
              </p:nvSpPr>
              <p:spPr bwMode="auto">
                <a:xfrm>
                  <a:off x="2776407" y="3238500"/>
                  <a:ext cx="98425" cy="233362"/>
                </a:xfrm>
                <a:custGeom>
                  <a:avLst/>
                  <a:gdLst>
                    <a:gd name="T0" fmla="*/ 23 w 26"/>
                    <a:gd name="T1" fmla="*/ 40 h 62"/>
                    <a:gd name="T2" fmla="*/ 14 w 26"/>
                    <a:gd name="T3" fmla="*/ 2 h 62"/>
                    <a:gd name="T4" fmla="*/ 1 w 26"/>
                    <a:gd name="T5" fmla="*/ 25 h 62"/>
                    <a:gd name="T6" fmla="*/ 7 w 26"/>
                    <a:gd name="T7" fmla="*/ 60 h 62"/>
                    <a:gd name="T8" fmla="*/ 23 w 26"/>
                    <a:gd name="T9" fmla="*/ 4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2">
                      <a:moveTo>
                        <a:pt x="23" y="40"/>
                      </a:moveTo>
                      <a:cubicBezTo>
                        <a:pt x="26" y="24"/>
                        <a:pt x="17" y="4"/>
                        <a:pt x="14" y="2"/>
                      </a:cubicBezTo>
                      <a:cubicBezTo>
                        <a:pt x="10" y="0"/>
                        <a:pt x="2" y="9"/>
                        <a:pt x="1" y="25"/>
                      </a:cubicBezTo>
                      <a:cubicBezTo>
                        <a:pt x="0" y="41"/>
                        <a:pt x="4" y="58"/>
                        <a:pt x="7" y="60"/>
                      </a:cubicBezTo>
                      <a:cubicBezTo>
                        <a:pt x="9" y="62"/>
                        <a:pt x="20" y="56"/>
                        <a:pt x="23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3" name="is1îdê">
                  <a:extLst>
                    <a:ext uri="{FF2B5EF4-FFF2-40B4-BE49-F238E27FC236}">
                      <a16:creationId xmlns:a16="http://schemas.microsoft.com/office/drawing/2014/main" xmlns="" id="{5A7B3C55-807E-47E5-AD48-DAB209B0F661}"/>
                    </a:ext>
                  </a:extLst>
                </p:cNvPr>
                <p:cNvSpPr/>
                <p:nvPr/>
              </p:nvSpPr>
              <p:spPr bwMode="auto">
                <a:xfrm>
                  <a:off x="2652582" y="3384550"/>
                  <a:ext cx="158750" cy="153987"/>
                </a:xfrm>
                <a:custGeom>
                  <a:avLst/>
                  <a:gdLst>
                    <a:gd name="T0" fmla="*/ 24 w 42"/>
                    <a:gd name="T1" fmla="*/ 7 h 41"/>
                    <a:gd name="T2" fmla="*/ 0 w 42"/>
                    <a:gd name="T3" fmla="*/ 7 h 41"/>
                    <a:gd name="T4" fmla="*/ 18 w 42"/>
                    <a:gd name="T5" fmla="*/ 33 h 41"/>
                    <a:gd name="T6" fmla="*/ 41 w 42"/>
                    <a:gd name="T7" fmla="*/ 36 h 41"/>
                    <a:gd name="T8" fmla="*/ 24 w 42"/>
                    <a:gd name="T9" fmla="*/ 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1">
                      <a:moveTo>
                        <a:pt x="24" y="7"/>
                      </a:moveTo>
                      <a:cubicBezTo>
                        <a:pt x="12" y="0"/>
                        <a:pt x="1" y="5"/>
                        <a:pt x="0" y="7"/>
                      </a:cubicBezTo>
                      <a:cubicBezTo>
                        <a:pt x="0" y="11"/>
                        <a:pt x="7" y="25"/>
                        <a:pt x="18" y="33"/>
                      </a:cubicBezTo>
                      <a:cubicBezTo>
                        <a:pt x="28" y="41"/>
                        <a:pt x="40" y="39"/>
                        <a:pt x="41" y="36"/>
                      </a:cubicBezTo>
                      <a:cubicBezTo>
                        <a:pt x="42" y="33"/>
                        <a:pt x="36" y="15"/>
                        <a:pt x="2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4" name="îṧ1íďe">
                  <a:extLst>
                    <a:ext uri="{FF2B5EF4-FFF2-40B4-BE49-F238E27FC236}">
                      <a16:creationId xmlns:a16="http://schemas.microsoft.com/office/drawing/2014/main" xmlns="" id="{E1359582-6C8A-44EE-9E10-285F5205DB40}"/>
                    </a:ext>
                  </a:extLst>
                </p:cNvPr>
                <p:cNvSpPr/>
                <p:nvPr/>
              </p:nvSpPr>
              <p:spPr bwMode="auto">
                <a:xfrm>
                  <a:off x="2803395" y="3441700"/>
                  <a:ext cx="109538" cy="206375"/>
                </a:xfrm>
                <a:custGeom>
                  <a:avLst/>
                  <a:gdLst>
                    <a:gd name="T0" fmla="*/ 5 w 29"/>
                    <a:gd name="T1" fmla="*/ 19 h 55"/>
                    <a:gd name="T2" fmla="*/ 2 w 29"/>
                    <a:gd name="T3" fmla="*/ 53 h 55"/>
                    <a:gd name="T4" fmla="*/ 23 w 29"/>
                    <a:gd name="T5" fmla="*/ 40 h 55"/>
                    <a:gd name="T6" fmla="*/ 23 w 29"/>
                    <a:gd name="T7" fmla="*/ 3 h 55"/>
                    <a:gd name="T8" fmla="*/ 5 w 29"/>
                    <a:gd name="T9" fmla="*/ 1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55">
                      <a:moveTo>
                        <a:pt x="5" y="19"/>
                      </a:moveTo>
                      <a:cubicBezTo>
                        <a:pt x="0" y="33"/>
                        <a:pt x="0" y="51"/>
                        <a:pt x="2" y="53"/>
                      </a:cubicBezTo>
                      <a:cubicBezTo>
                        <a:pt x="4" y="55"/>
                        <a:pt x="16" y="54"/>
                        <a:pt x="23" y="40"/>
                      </a:cubicBezTo>
                      <a:cubicBezTo>
                        <a:pt x="29" y="26"/>
                        <a:pt x="26" y="5"/>
                        <a:pt x="23" y="3"/>
                      </a:cubicBezTo>
                      <a:cubicBezTo>
                        <a:pt x="20" y="0"/>
                        <a:pt x="10" y="6"/>
                        <a:pt x="5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5" name="íśľíḓé">
                  <a:extLst>
                    <a:ext uri="{FF2B5EF4-FFF2-40B4-BE49-F238E27FC236}">
                      <a16:creationId xmlns:a16="http://schemas.microsoft.com/office/drawing/2014/main" xmlns="" id="{6E84F7BA-D925-4F1F-B988-6D6D977E4468}"/>
                    </a:ext>
                  </a:extLst>
                </p:cNvPr>
                <p:cNvSpPr/>
                <p:nvPr/>
              </p:nvSpPr>
              <p:spPr bwMode="auto">
                <a:xfrm>
                  <a:off x="2674807" y="3538538"/>
                  <a:ext cx="136525" cy="166687"/>
                </a:xfrm>
                <a:custGeom>
                  <a:avLst/>
                  <a:gdLst>
                    <a:gd name="T0" fmla="*/ 34 w 36"/>
                    <a:gd name="T1" fmla="*/ 41 h 44"/>
                    <a:gd name="T2" fmla="*/ 24 w 36"/>
                    <a:gd name="T3" fmla="*/ 10 h 44"/>
                    <a:gd name="T4" fmla="*/ 1 w 36"/>
                    <a:gd name="T5" fmla="*/ 4 h 44"/>
                    <a:gd name="T6" fmla="*/ 12 w 36"/>
                    <a:gd name="T7" fmla="*/ 32 h 44"/>
                    <a:gd name="T8" fmla="*/ 34 w 36"/>
                    <a:gd name="T9" fmla="*/ 4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4">
                      <a:moveTo>
                        <a:pt x="34" y="41"/>
                      </a:moveTo>
                      <a:cubicBezTo>
                        <a:pt x="36" y="39"/>
                        <a:pt x="34" y="20"/>
                        <a:pt x="24" y="10"/>
                      </a:cubicBezTo>
                      <a:cubicBezTo>
                        <a:pt x="14" y="0"/>
                        <a:pt x="2" y="1"/>
                        <a:pt x="1" y="4"/>
                      </a:cubicBezTo>
                      <a:cubicBezTo>
                        <a:pt x="0" y="7"/>
                        <a:pt x="3" y="21"/>
                        <a:pt x="12" y="32"/>
                      </a:cubicBezTo>
                      <a:cubicBezTo>
                        <a:pt x="20" y="42"/>
                        <a:pt x="32" y="44"/>
                        <a:pt x="34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6" name="išḷiďê">
                  <a:extLst>
                    <a:ext uri="{FF2B5EF4-FFF2-40B4-BE49-F238E27FC236}">
                      <a16:creationId xmlns:a16="http://schemas.microsoft.com/office/drawing/2014/main" xmlns="" id="{D4A327DB-FAEB-4907-BE2B-2C1F6436EEC0}"/>
                    </a:ext>
                  </a:extLst>
                </p:cNvPr>
                <p:cNvSpPr/>
                <p:nvPr/>
              </p:nvSpPr>
              <p:spPr bwMode="auto">
                <a:xfrm>
                  <a:off x="2781170" y="3633788"/>
                  <a:ext cx="123825" cy="187325"/>
                </a:xfrm>
                <a:custGeom>
                  <a:avLst/>
                  <a:gdLst>
                    <a:gd name="T0" fmla="*/ 10 w 33"/>
                    <a:gd name="T1" fmla="*/ 16 h 50"/>
                    <a:gd name="T2" fmla="*/ 2 w 33"/>
                    <a:gd name="T3" fmla="*/ 47 h 50"/>
                    <a:gd name="T4" fmla="*/ 24 w 33"/>
                    <a:gd name="T5" fmla="*/ 38 h 50"/>
                    <a:gd name="T6" fmla="*/ 31 w 33"/>
                    <a:gd name="T7" fmla="*/ 3 h 50"/>
                    <a:gd name="T8" fmla="*/ 10 w 33"/>
                    <a:gd name="T9" fmla="*/ 16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0">
                      <a:moveTo>
                        <a:pt x="10" y="16"/>
                      </a:moveTo>
                      <a:cubicBezTo>
                        <a:pt x="3" y="28"/>
                        <a:pt x="0" y="44"/>
                        <a:pt x="2" y="47"/>
                      </a:cubicBezTo>
                      <a:cubicBezTo>
                        <a:pt x="3" y="50"/>
                        <a:pt x="15" y="50"/>
                        <a:pt x="24" y="38"/>
                      </a:cubicBezTo>
                      <a:cubicBezTo>
                        <a:pt x="33" y="26"/>
                        <a:pt x="33" y="6"/>
                        <a:pt x="31" y="3"/>
                      </a:cubicBezTo>
                      <a:cubicBezTo>
                        <a:pt x="29" y="0"/>
                        <a:pt x="18" y="3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7" name="îṩľiḍé">
                  <a:extLst>
                    <a:ext uri="{FF2B5EF4-FFF2-40B4-BE49-F238E27FC236}">
                      <a16:creationId xmlns:a16="http://schemas.microsoft.com/office/drawing/2014/main" xmlns="" id="{22FC16C5-484A-4566-84F4-4397E354D2AE}"/>
                    </a:ext>
                  </a:extLst>
                </p:cNvPr>
                <p:cNvSpPr/>
                <p:nvPr/>
              </p:nvSpPr>
              <p:spPr bwMode="auto">
                <a:xfrm>
                  <a:off x="2663695" y="3697288"/>
                  <a:ext cx="117475" cy="173037"/>
                </a:xfrm>
                <a:custGeom>
                  <a:avLst/>
                  <a:gdLst>
                    <a:gd name="T0" fmla="*/ 28 w 31"/>
                    <a:gd name="T1" fmla="*/ 43 h 46"/>
                    <a:gd name="T2" fmla="*/ 24 w 31"/>
                    <a:gd name="T3" fmla="*/ 12 h 46"/>
                    <a:gd name="T4" fmla="*/ 2 w 31"/>
                    <a:gd name="T5" fmla="*/ 2 h 46"/>
                    <a:gd name="T6" fmla="*/ 8 w 31"/>
                    <a:gd name="T7" fmla="*/ 30 h 46"/>
                    <a:gd name="T8" fmla="*/ 28 w 31"/>
                    <a:gd name="T9" fmla="*/ 4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6">
                      <a:moveTo>
                        <a:pt x="28" y="43"/>
                      </a:moveTo>
                      <a:cubicBezTo>
                        <a:pt x="30" y="41"/>
                        <a:pt x="31" y="23"/>
                        <a:pt x="24" y="12"/>
                      </a:cubicBezTo>
                      <a:cubicBezTo>
                        <a:pt x="16" y="0"/>
                        <a:pt x="4" y="0"/>
                        <a:pt x="2" y="2"/>
                      </a:cubicBezTo>
                      <a:cubicBezTo>
                        <a:pt x="0" y="4"/>
                        <a:pt x="1" y="19"/>
                        <a:pt x="8" y="30"/>
                      </a:cubicBezTo>
                      <a:cubicBezTo>
                        <a:pt x="14" y="42"/>
                        <a:pt x="25" y="46"/>
                        <a:pt x="28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8" name="ïṥ1idê">
                  <a:extLst>
                    <a:ext uri="{FF2B5EF4-FFF2-40B4-BE49-F238E27FC236}">
                      <a16:creationId xmlns:a16="http://schemas.microsoft.com/office/drawing/2014/main" xmlns="" id="{D58C93E5-C435-4E5E-98C1-0DB2CA21189A}"/>
                    </a:ext>
                  </a:extLst>
                </p:cNvPr>
                <p:cNvSpPr/>
                <p:nvPr/>
              </p:nvSpPr>
              <p:spPr bwMode="auto">
                <a:xfrm>
                  <a:off x="2724020" y="3817938"/>
                  <a:ext cx="150813" cy="169862"/>
                </a:xfrm>
                <a:custGeom>
                  <a:avLst/>
                  <a:gdLst>
                    <a:gd name="T0" fmla="*/ 15 w 40"/>
                    <a:gd name="T1" fmla="*/ 11 h 45"/>
                    <a:gd name="T2" fmla="*/ 1 w 40"/>
                    <a:gd name="T3" fmla="*/ 40 h 45"/>
                    <a:gd name="T4" fmla="*/ 25 w 40"/>
                    <a:gd name="T5" fmla="*/ 35 h 45"/>
                    <a:gd name="T6" fmla="*/ 38 w 40"/>
                    <a:gd name="T7" fmla="*/ 3 h 45"/>
                    <a:gd name="T8" fmla="*/ 15 w 40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45">
                      <a:moveTo>
                        <a:pt x="15" y="11"/>
                      </a:moveTo>
                      <a:cubicBezTo>
                        <a:pt x="6" y="21"/>
                        <a:pt x="0" y="37"/>
                        <a:pt x="1" y="40"/>
                      </a:cubicBezTo>
                      <a:cubicBezTo>
                        <a:pt x="2" y="42"/>
                        <a:pt x="14" y="45"/>
                        <a:pt x="25" y="35"/>
                      </a:cubicBezTo>
                      <a:cubicBezTo>
                        <a:pt x="36" y="25"/>
                        <a:pt x="40" y="6"/>
                        <a:pt x="38" y="3"/>
                      </a:cubicBezTo>
                      <a:cubicBezTo>
                        <a:pt x="37" y="0"/>
                        <a:pt x="25" y="1"/>
                        <a:pt x="1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9" name="iṧḷiḍé">
                  <a:extLst>
                    <a:ext uri="{FF2B5EF4-FFF2-40B4-BE49-F238E27FC236}">
                      <a16:creationId xmlns:a16="http://schemas.microsoft.com/office/drawing/2014/main" xmlns="" id="{A0A2C64E-DFA9-41E2-B487-8A483FC6DE37}"/>
                    </a:ext>
                  </a:extLst>
                </p:cNvPr>
                <p:cNvSpPr/>
                <p:nvPr/>
              </p:nvSpPr>
              <p:spPr bwMode="auto">
                <a:xfrm>
                  <a:off x="2619245" y="3840163"/>
                  <a:ext cx="107950" cy="177800"/>
                </a:xfrm>
                <a:custGeom>
                  <a:avLst/>
                  <a:gdLst>
                    <a:gd name="T0" fmla="*/ 4 w 29"/>
                    <a:gd name="T1" fmla="*/ 1 h 47"/>
                    <a:gd name="T2" fmla="*/ 5 w 29"/>
                    <a:gd name="T3" fmla="*/ 29 h 47"/>
                    <a:gd name="T4" fmla="*/ 23 w 29"/>
                    <a:gd name="T5" fmla="*/ 45 h 47"/>
                    <a:gd name="T6" fmla="*/ 24 w 29"/>
                    <a:gd name="T7" fmla="*/ 15 h 47"/>
                    <a:gd name="T8" fmla="*/ 4 w 29"/>
                    <a:gd name="T9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7">
                      <a:moveTo>
                        <a:pt x="4" y="1"/>
                      </a:moveTo>
                      <a:cubicBezTo>
                        <a:pt x="2" y="3"/>
                        <a:pt x="0" y="17"/>
                        <a:pt x="5" y="29"/>
                      </a:cubicBezTo>
                      <a:cubicBezTo>
                        <a:pt x="10" y="41"/>
                        <a:pt x="20" y="47"/>
                        <a:pt x="23" y="45"/>
                      </a:cubicBezTo>
                      <a:cubicBezTo>
                        <a:pt x="25" y="44"/>
                        <a:pt x="29" y="27"/>
                        <a:pt x="24" y="15"/>
                      </a:cubicBezTo>
                      <a:cubicBezTo>
                        <a:pt x="18" y="2"/>
                        <a:pt x="6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0" name="ïṥľíḍè">
                  <a:extLst>
                    <a:ext uri="{FF2B5EF4-FFF2-40B4-BE49-F238E27FC236}">
                      <a16:creationId xmlns:a16="http://schemas.microsoft.com/office/drawing/2014/main" xmlns="" id="{CFBC49FC-1CFB-43C0-A721-7159F4416CE6}"/>
                    </a:ext>
                  </a:extLst>
                </p:cNvPr>
                <p:cNvSpPr/>
                <p:nvPr/>
              </p:nvSpPr>
              <p:spPr bwMode="auto">
                <a:xfrm>
                  <a:off x="2644645" y="3983038"/>
                  <a:ext cx="166688" cy="155575"/>
                </a:xfrm>
                <a:custGeom>
                  <a:avLst/>
                  <a:gdLst>
                    <a:gd name="T0" fmla="*/ 19 w 44"/>
                    <a:gd name="T1" fmla="*/ 8 h 41"/>
                    <a:gd name="T2" fmla="*/ 0 w 44"/>
                    <a:gd name="T3" fmla="*/ 33 h 41"/>
                    <a:gd name="T4" fmla="*/ 24 w 44"/>
                    <a:gd name="T5" fmla="*/ 33 h 41"/>
                    <a:gd name="T6" fmla="*/ 43 w 44"/>
                    <a:gd name="T7" fmla="*/ 4 h 41"/>
                    <a:gd name="T8" fmla="*/ 19 w 44"/>
                    <a:gd name="T9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1">
                      <a:moveTo>
                        <a:pt x="19" y="8"/>
                      </a:moveTo>
                      <a:cubicBezTo>
                        <a:pt x="8" y="16"/>
                        <a:pt x="0" y="30"/>
                        <a:pt x="0" y="33"/>
                      </a:cubicBezTo>
                      <a:cubicBezTo>
                        <a:pt x="1" y="36"/>
                        <a:pt x="12" y="41"/>
                        <a:pt x="24" y="33"/>
                      </a:cubicBezTo>
                      <a:cubicBezTo>
                        <a:pt x="37" y="25"/>
                        <a:pt x="44" y="7"/>
                        <a:pt x="43" y="4"/>
                      </a:cubicBezTo>
                      <a:cubicBezTo>
                        <a:pt x="42" y="1"/>
                        <a:pt x="30" y="0"/>
                        <a:pt x="1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1" name="ïsļïdé">
                  <a:extLst>
                    <a:ext uri="{FF2B5EF4-FFF2-40B4-BE49-F238E27FC236}">
                      <a16:creationId xmlns:a16="http://schemas.microsoft.com/office/drawing/2014/main" xmlns="" id="{728554F8-D853-482A-A13B-DBE603248377}"/>
                    </a:ext>
                  </a:extLst>
                </p:cNvPr>
                <p:cNvSpPr/>
                <p:nvPr/>
              </p:nvSpPr>
              <p:spPr bwMode="auto">
                <a:xfrm>
                  <a:off x="2550982" y="3968750"/>
                  <a:ext cx="101600" cy="180975"/>
                </a:xfrm>
                <a:custGeom>
                  <a:avLst/>
                  <a:gdLst>
                    <a:gd name="T0" fmla="*/ 17 w 27"/>
                    <a:gd name="T1" fmla="*/ 47 h 48"/>
                    <a:gd name="T2" fmla="*/ 23 w 27"/>
                    <a:gd name="T3" fmla="*/ 17 h 48"/>
                    <a:gd name="T4" fmla="*/ 6 w 27"/>
                    <a:gd name="T5" fmla="*/ 1 h 48"/>
                    <a:gd name="T6" fmla="*/ 2 w 27"/>
                    <a:gd name="T7" fmla="*/ 28 h 48"/>
                    <a:gd name="T8" fmla="*/ 17 w 27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48">
                      <a:moveTo>
                        <a:pt x="17" y="47"/>
                      </a:moveTo>
                      <a:cubicBezTo>
                        <a:pt x="19" y="46"/>
                        <a:pt x="27" y="30"/>
                        <a:pt x="23" y="17"/>
                      </a:cubicBezTo>
                      <a:cubicBezTo>
                        <a:pt x="19" y="5"/>
                        <a:pt x="8" y="0"/>
                        <a:pt x="6" y="1"/>
                      </a:cubicBezTo>
                      <a:cubicBezTo>
                        <a:pt x="3" y="3"/>
                        <a:pt x="0" y="16"/>
                        <a:pt x="2" y="28"/>
                      </a:cubicBezTo>
                      <a:cubicBezTo>
                        <a:pt x="5" y="41"/>
                        <a:pt x="14" y="48"/>
                        <a:pt x="17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2" name="i$líďé">
                  <a:extLst>
                    <a:ext uri="{FF2B5EF4-FFF2-40B4-BE49-F238E27FC236}">
                      <a16:creationId xmlns:a16="http://schemas.microsoft.com/office/drawing/2014/main" xmlns="" id="{EB6ACC7B-6637-44DB-8F80-9F6CE256D612}"/>
                    </a:ext>
                  </a:extLst>
                </p:cNvPr>
                <p:cNvSpPr/>
                <p:nvPr/>
              </p:nvSpPr>
              <p:spPr bwMode="auto">
                <a:xfrm>
                  <a:off x="2539870" y="4127500"/>
                  <a:ext cx="176213" cy="134937"/>
                </a:xfrm>
                <a:custGeom>
                  <a:avLst/>
                  <a:gdLst>
                    <a:gd name="T0" fmla="*/ 23 w 47"/>
                    <a:gd name="T1" fmla="*/ 6 h 36"/>
                    <a:gd name="T2" fmla="*/ 1 w 47"/>
                    <a:gd name="T3" fmla="*/ 27 h 36"/>
                    <a:gd name="T4" fmla="*/ 24 w 47"/>
                    <a:gd name="T5" fmla="*/ 31 h 36"/>
                    <a:gd name="T6" fmla="*/ 47 w 47"/>
                    <a:gd name="T7" fmla="*/ 7 h 36"/>
                    <a:gd name="T8" fmla="*/ 23 w 47"/>
                    <a:gd name="T9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36">
                      <a:moveTo>
                        <a:pt x="23" y="6"/>
                      </a:moveTo>
                      <a:cubicBezTo>
                        <a:pt x="11" y="12"/>
                        <a:pt x="1" y="24"/>
                        <a:pt x="1" y="27"/>
                      </a:cubicBezTo>
                      <a:cubicBezTo>
                        <a:pt x="0" y="29"/>
                        <a:pt x="11" y="36"/>
                        <a:pt x="24" y="31"/>
                      </a:cubicBezTo>
                      <a:cubicBezTo>
                        <a:pt x="38" y="26"/>
                        <a:pt x="47" y="10"/>
                        <a:pt x="47" y="7"/>
                      </a:cubicBezTo>
                      <a:cubicBezTo>
                        <a:pt x="46" y="3"/>
                        <a:pt x="35" y="0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3" name="íślíḋè">
                  <a:extLst>
                    <a:ext uri="{FF2B5EF4-FFF2-40B4-BE49-F238E27FC236}">
                      <a16:creationId xmlns:a16="http://schemas.microsoft.com/office/drawing/2014/main" xmlns="" id="{4489A19C-9D8E-4C5E-B0FD-D59A3A8E760C}"/>
                    </a:ext>
                  </a:extLst>
                </p:cNvPr>
                <p:cNvSpPr/>
                <p:nvPr/>
              </p:nvSpPr>
              <p:spPr bwMode="auto">
                <a:xfrm>
                  <a:off x="2460495" y="4081463"/>
                  <a:ext cx="90488" cy="180975"/>
                </a:xfrm>
                <a:custGeom>
                  <a:avLst/>
                  <a:gdLst>
                    <a:gd name="T0" fmla="*/ 12 w 24"/>
                    <a:gd name="T1" fmla="*/ 47 h 48"/>
                    <a:gd name="T2" fmla="*/ 23 w 24"/>
                    <a:gd name="T3" fmla="*/ 19 h 48"/>
                    <a:gd name="T4" fmla="*/ 9 w 24"/>
                    <a:gd name="T5" fmla="*/ 1 h 48"/>
                    <a:gd name="T6" fmla="*/ 0 w 24"/>
                    <a:gd name="T7" fmla="*/ 26 h 48"/>
                    <a:gd name="T8" fmla="*/ 12 w 24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12" y="47"/>
                      </a:moveTo>
                      <a:cubicBezTo>
                        <a:pt x="14" y="46"/>
                        <a:pt x="24" y="33"/>
                        <a:pt x="23" y="19"/>
                      </a:cubicBezTo>
                      <a:cubicBezTo>
                        <a:pt x="21" y="6"/>
                        <a:pt x="11" y="0"/>
                        <a:pt x="9" y="1"/>
                      </a:cubicBezTo>
                      <a:cubicBezTo>
                        <a:pt x="6" y="2"/>
                        <a:pt x="0" y="13"/>
                        <a:pt x="0" y="26"/>
                      </a:cubicBezTo>
                      <a:cubicBezTo>
                        <a:pt x="1" y="39"/>
                        <a:pt x="8" y="48"/>
                        <a:pt x="1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4" name="iṡ1íḍê">
                  <a:extLst>
                    <a:ext uri="{FF2B5EF4-FFF2-40B4-BE49-F238E27FC236}">
                      <a16:creationId xmlns:a16="http://schemas.microsoft.com/office/drawing/2014/main" xmlns="" id="{3987A2D4-9CEB-4397-977D-96DEE425D1A8}"/>
                    </a:ext>
                  </a:extLst>
                </p:cNvPr>
                <p:cNvSpPr/>
                <p:nvPr/>
              </p:nvSpPr>
              <p:spPr bwMode="auto">
                <a:xfrm>
                  <a:off x="2422395" y="4259263"/>
                  <a:ext cx="188913" cy="115887"/>
                </a:xfrm>
                <a:custGeom>
                  <a:avLst/>
                  <a:gdLst>
                    <a:gd name="T0" fmla="*/ 26 w 50"/>
                    <a:gd name="T1" fmla="*/ 3 h 31"/>
                    <a:gd name="T2" fmla="*/ 1 w 50"/>
                    <a:gd name="T3" fmla="*/ 20 h 31"/>
                    <a:gd name="T4" fmla="*/ 23 w 50"/>
                    <a:gd name="T5" fmla="*/ 28 h 31"/>
                    <a:gd name="T6" fmla="*/ 50 w 50"/>
                    <a:gd name="T7" fmla="*/ 8 h 31"/>
                    <a:gd name="T8" fmla="*/ 26 w 50"/>
                    <a:gd name="T9" fmla="*/ 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31">
                      <a:moveTo>
                        <a:pt x="26" y="3"/>
                      </a:moveTo>
                      <a:cubicBezTo>
                        <a:pt x="13" y="7"/>
                        <a:pt x="1" y="16"/>
                        <a:pt x="1" y="20"/>
                      </a:cubicBezTo>
                      <a:cubicBezTo>
                        <a:pt x="0" y="22"/>
                        <a:pt x="9" y="31"/>
                        <a:pt x="23" y="28"/>
                      </a:cubicBezTo>
                      <a:cubicBezTo>
                        <a:pt x="37" y="25"/>
                        <a:pt x="50" y="11"/>
                        <a:pt x="50" y="8"/>
                      </a:cubicBezTo>
                      <a:cubicBezTo>
                        <a:pt x="50" y="5"/>
                        <a:pt x="39" y="0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5" name="ïSľiḋè">
                  <a:extLst>
                    <a:ext uri="{FF2B5EF4-FFF2-40B4-BE49-F238E27FC236}">
                      <a16:creationId xmlns:a16="http://schemas.microsoft.com/office/drawing/2014/main" xmlns="" id="{BF10A11B-4936-46FA-97E7-B1B9F6186FA5}"/>
                    </a:ext>
                  </a:extLst>
                </p:cNvPr>
                <p:cNvSpPr/>
                <p:nvPr/>
              </p:nvSpPr>
              <p:spPr bwMode="auto">
                <a:xfrm>
                  <a:off x="2346195" y="4179888"/>
                  <a:ext cx="98425" cy="176212"/>
                </a:xfrm>
                <a:custGeom>
                  <a:avLst/>
                  <a:gdLst>
                    <a:gd name="T0" fmla="*/ 9 w 26"/>
                    <a:gd name="T1" fmla="*/ 46 h 47"/>
                    <a:gd name="T2" fmla="*/ 25 w 26"/>
                    <a:gd name="T3" fmla="*/ 22 h 47"/>
                    <a:gd name="T4" fmla="*/ 15 w 26"/>
                    <a:gd name="T5" fmla="*/ 1 h 47"/>
                    <a:gd name="T6" fmla="*/ 2 w 26"/>
                    <a:gd name="T7" fmla="*/ 24 h 47"/>
                    <a:gd name="T8" fmla="*/ 9 w 26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47">
                      <a:moveTo>
                        <a:pt x="9" y="46"/>
                      </a:moveTo>
                      <a:cubicBezTo>
                        <a:pt x="12" y="47"/>
                        <a:pt x="24" y="35"/>
                        <a:pt x="25" y="22"/>
                      </a:cubicBezTo>
                      <a:cubicBezTo>
                        <a:pt x="26" y="9"/>
                        <a:pt x="17" y="0"/>
                        <a:pt x="15" y="1"/>
                      </a:cubicBezTo>
                      <a:cubicBezTo>
                        <a:pt x="12" y="1"/>
                        <a:pt x="4" y="12"/>
                        <a:pt x="2" y="24"/>
                      </a:cubicBezTo>
                      <a:cubicBezTo>
                        <a:pt x="0" y="36"/>
                        <a:pt x="6" y="47"/>
                        <a:pt x="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6" name="íś1iḋè">
                  <a:extLst>
                    <a:ext uri="{FF2B5EF4-FFF2-40B4-BE49-F238E27FC236}">
                      <a16:creationId xmlns:a16="http://schemas.microsoft.com/office/drawing/2014/main" xmlns="" id="{179CC7C1-B8DA-44BF-A9C1-7BF2B810048E}"/>
                    </a:ext>
                  </a:extLst>
                </p:cNvPr>
                <p:cNvSpPr/>
                <p:nvPr/>
              </p:nvSpPr>
              <p:spPr bwMode="auto">
                <a:xfrm>
                  <a:off x="2285870" y="4367213"/>
                  <a:ext cx="200025" cy="95250"/>
                </a:xfrm>
                <a:custGeom>
                  <a:avLst/>
                  <a:gdLst>
                    <a:gd name="T0" fmla="*/ 30 w 53"/>
                    <a:gd name="T1" fmla="*/ 1 h 25"/>
                    <a:gd name="T2" fmla="*/ 1 w 53"/>
                    <a:gd name="T3" fmla="*/ 13 h 25"/>
                    <a:gd name="T4" fmla="*/ 22 w 53"/>
                    <a:gd name="T5" fmla="*/ 25 h 25"/>
                    <a:gd name="T6" fmla="*/ 52 w 53"/>
                    <a:gd name="T7" fmla="*/ 11 h 25"/>
                    <a:gd name="T8" fmla="*/ 30 w 53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5">
                      <a:moveTo>
                        <a:pt x="30" y="1"/>
                      </a:moveTo>
                      <a:cubicBezTo>
                        <a:pt x="16" y="2"/>
                        <a:pt x="3" y="10"/>
                        <a:pt x="1" y="13"/>
                      </a:cubicBezTo>
                      <a:cubicBezTo>
                        <a:pt x="0" y="15"/>
                        <a:pt x="7" y="25"/>
                        <a:pt x="22" y="25"/>
                      </a:cubicBezTo>
                      <a:cubicBezTo>
                        <a:pt x="36" y="25"/>
                        <a:pt x="51" y="13"/>
                        <a:pt x="52" y="11"/>
                      </a:cubicBezTo>
                      <a:cubicBezTo>
                        <a:pt x="53" y="7"/>
                        <a:pt x="43" y="0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7" name="isľíďê">
                  <a:extLst>
                    <a:ext uri="{FF2B5EF4-FFF2-40B4-BE49-F238E27FC236}">
                      <a16:creationId xmlns:a16="http://schemas.microsoft.com/office/drawing/2014/main" xmlns="" id="{E52F96F0-8E41-4E4B-879E-1D3D2FA574ED}"/>
                    </a:ext>
                  </a:extLst>
                </p:cNvPr>
                <p:cNvSpPr/>
                <p:nvPr/>
              </p:nvSpPr>
              <p:spPr bwMode="auto">
                <a:xfrm>
                  <a:off x="2219195" y="4262438"/>
                  <a:ext cx="115888" cy="169862"/>
                </a:xfrm>
                <a:custGeom>
                  <a:avLst/>
                  <a:gdLst>
                    <a:gd name="T0" fmla="*/ 21 w 31"/>
                    <a:gd name="T1" fmla="*/ 0 h 45"/>
                    <a:gd name="T2" fmla="*/ 4 w 31"/>
                    <a:gd name="T3" fmla="*/ 21 h 45"/>
                    <a:gd name="T4" fmla="*/ 7 w 31"/>
                    <a:gd name="T5" fmla="*/ 45 h 45"/>
                    <a:gd name="T6" fmla="*/ 27 w 31"/>
                    <a:gd name="T7" fmla="*/ 23 h 45"/>
                    <a:gd name="T8" fmla="*/ 21 w 31"/>
                    <a:gd name="T9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5">
                      <a:moveTo>
                        <a:pt x="21" y="0"/>
                      </a:moveTo>
                      <a:cubicBezTo>
                        <a:pt x="18" y="0"/>
                        <a:pt x="8" y="9"/>
                        <a:pt x="4" y="21"/>
                      </a:cubicBezTo>
                      <a:cubicBezTo>
                        <a:pt x="0" y="33"/>
                        <a:pt x="3" y="44"/>
                        <a:pt x="7" y="45"/>
                      </a:cubicBezTo>
                      <a:cubicBezTo>
                        <a:pt x="9" y="45"/>
                        <a:pt x="24" y="36"/>
                        <a:pt x="27" y="23"/>
                      </a:cubicBezTo>
                      <a:cubicBezTo>
                        <a:pt x="31" y="10"/>
                        <a:pt x="23" y="1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  <p:grpSp>
            <p:nvGrpSpPr>
              <p:cNvPr id="73" name="iṡḻîdé">
                <a:extLst>
                  <a:ext uri="{FF2B5EF4-FFF2-40B4-BE49-F238E27FC236}">
                    <a16:creationId xmlns:a16="http://schemas.microsoft.com/office/drawing/2014/main" xmlns="" id="{C37F96A8-3D35-49A0-B261-B526D5C7E56D}"/>
                  </a:ext>
                </a:extLst>
              </p:cNvPr>
              <p:cNvGrpSpPr/>
              <p:nvPr/>
            </p:nvGrpSpPr>
            <p:grpSpPr>
              <a:xfrm>
                <a:off x="1893801" y="2972874"/>
                <a:ext cx="510230" cy="942899"/>
                <a:chOff x="857119" y="3203575"/>
                <a:chExt cx="698501" cy="1273175"/>
              </a:xfrm>
              <a:grpFill/>
            </p:grpSpPr>
            <p:sp>
              <p:nvSpPr>
                <p:cNvPr id="74" name="îṣḻiḑe">
                  <a:extLst>
                    <a:ext uri="{FF2B5EF4-FFF2-40B4-BE49-F238E27FC236}">
                      <a16:creationId xmlns:a16="http://schemas.microsoft.com/office/drawing/2014/main" xmlns="" id="{C7F079BB-1F1C-4898-A353-EFFD1F4CFCD0}"/>
                    </a:ext>
                  </a:extLst>
                </p:cNvPr>
                <p:cNvSpPr/>
                <p:nvPr/>
              </p:nvSpPr>
              <p:spPr bwMode="auto">
                <a:xfrm>
                  <a:off x="1011107" y="3203575"/>
                  <a:ext cx="147638" cy="203200"/>
                </a:xfrm>
                <a:custGeom>
                  <a:avLst/>
                  <a:gdLst>
                    <a:gd name="T0" fmla="*/ 25 w 39"/>
                    <a:gd name="T1" fmla="*/ 34 h 54"/>
                    <a:gd name="T2" fmla="*/ 38 w 39"/>
                    <a:gd name="T3" fmla="*/ 2 h 54"/>
                    <a:gd name="T4" fmla="*/ 11 w 39"/>
                    <a:gd name="T5" fmla="*/ 18 h 54"/>
                    <a:gd name="T6" fmla="*/ 1 w 39"/>
                    <a:gd name="T7" fmla="*/ 53 h 54"/>
                    <a:gd name="T8" fmla="*/ 25 w 39"/>
                    <a:gd name="T9" fmla="*/ 3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54">
                      <a:moveTo>
                        <a:pt x="25" y="34"/>
                      </a:moveTo>
                      <a:cubicBezTo>
                        <a:pt x="35" y="21"/>
                        <a:pt x="39" y="5"/>
                        <a:pt x="38" y="2"/>
                      </a:cubicBezTo>
                      <a:cubicBezTo>
                        <a:pt x="36" y="0"/>
                        <a:pt x="22" y="4"/>
                        <a:pt x="11" y="18"/>
                      </a:cubicBezTo>
                      <a:cubicBezTo>
                        <a:pt x="0" y="33"/>
                        <a:pt x="0" y="51"/>
                        <a:pt x="1" y="53"/>
                      </a:cubicBezTo>
                      <a:cubicBezTo>
                        <a:pt x="4" y="54"/>
                        <a:pt x="16" y="47"/>
                        <a:pt x="25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5" name="íṡliḋe">
                  <a:extLst>
                    <a:ext uri="{FF2B5EF4-FFF2-40B4-BE49-F238E27FC236}">
                      <a16:creationId xmlns:a16="http://schemas.microsoft.com/office/drawing/2014/main" xmlns="" id="{35F64718-85AC-463A-882D-5EB2B95DC95C}"/>
                    </a:ext>
                  </a:extLst>
                </p:cNvPr>
                <p:cNvSpPr/>
                <p:nvPr/>
              </p:nvSpPr>
              <p:spPr bwMode="auto">
                <a:xfrm>
                  <a:off x="898395" y="3252788"/>
                  <a:ext cx="98425" cy="233362"/>
                </a:xfrm>
                <a:custGeom>
                  <a:avLst/>
                  <a:gdLst>
                    <a:gd name="T0" fmla="*/ 19 w 26"/>
                    <a:gd name="T1" fmla="*/ 60 h 62"/>
                    <a:gd name="T2" fmla="*/ 25 w 26"/>
                    <a:gd name="T3" fmla="*/ 25 h 62"/>
                    <a:gd name="T4" fmla="*/ 12 w 26"/>
                    <a:gd name="T5" fmla="*/ 2 h 62"/>
                    <a:gd name="T6" fmla="*/ 3 w 26"/>
                    <a:gd name="T7" fmla="*/ 40 h 62"/>
                    <a:gd name="T8" fmla="*/ 19 w 26"/>
                    <a:gd name="T9" fmla="*/ 6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2">
                      <a:moveTo>
                        <a:pt x="19" y="60"/>
                      </a:moveTo>
                      <a:cubicBezTo>
                        <a:pt x="22" y="58"/>
                        <a:pt x="26" y="41"/>
                        <a:pt x="25" y="25"/>
                      </a:cubicBezTo>
                      <a:cubicBezTo>
                        <a:pt x="24" y="9"/>
                        <a:pt x="16" y="0"/>
                        <a:pt x="12" y="2"/>
                      </a:cubicBezTo>
                      <a:cubicBezTo>
                        <a:pt x="9" y="4"/>
                        <a:pt x="0" y="24"/>
                        <a:pt x="3" y="40"/>
                      </a:cubicBezTo>
                      <a:cubicBezTo>
                        <a:pt x="6" y="56"/>
                        <a:pt x="17" y="62"/>
                        <a:pt x="19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6" name="iṩḷîďe">
                  <a:extLst>
                    <a:ext uri="{FF2B5EF4-FFF2-40B4-BE49-F238E27FC236}">
                      <a16:creationId xmlns:a16="http://schemas.microsoft.com/office/drawing/2014/main" xmlns="" id="{E545B190-7878-4D4B-A813-7C356AE9810C}"/>
                    </a:ext>
                  </a:extLst>
                </p:cNvPr>
                <p:cNvSpPr/>
                <p:nvPr/>
              </p:nvSpPr>
              <p:spPr bwMode="auto">
                <a:xfrm>
                  <a:off x="963482" y="3400425"/>
                  <a:ext cx="157163" cy="153987"/>
                </a:xfrm>
                <a:custGeom>
                  <a:avLst/>
                  <a:gdLst>
                    <a:gd name="T0" fmla="*/ 24 w 42"/>
                    <a:gd name="T1" fmla="*/ 33 h 41"/>
                    <a:gd name="T2" fmla="*/ 41 w 42"/>
                    <a:gd name="T3" fmla="*/ 7 h 41"/>
                    <a:gd name="T4" fmla="*/ 18 w 42"/>
                    <a:gd name="T5" fmla="*/ 7 h 41"/>
                    <a:gd name="T6" fmla="*/ 1 w 42"/>
                    <a:gd name="T7" fmla="*/ 36 h 41"/>
                    <a:gd name="T8" fmla="*/ 24 w 42"/>
                    <a:gd name="T9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1">
                      <a:moveTo>
                        <a:pt x="24" y="33"/>
                      </a:moveTo>
                      <a:cubicBezTo>
                        <a:pt x="35" y="25"/>
                        <a:pt x="42" y="11"/>
                        <a:pt x="41" y="7"/>
                      </a:cubicBezTo>
                      <a:cubicBezTo>
                        <a:pt x="41" y="5"/>
                        <a:pt x="30" y="0"/>
                        <a:pt x="18" y="7"/>
                      </a:cubicBezTo>
                      <a:cubicBezTo>
                        <a:pt x="6" y="15"/>
                        <a:pt x="0" y="33"/>
                        <a:pt x="1" y="36"/>
                      </a:cubicBezTo>
                      <a:cubicBezTo>
                        <a:pt x="2" y="39"/>
                        <a:pt x="14" y="41"/>
                        <a:pt x="2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7" name="isḻïďé">
                  <a:extLst>
                    <a:ext uri="{FF2B5EF4-FFF2-40B4-BE49-F238E27FC236}">
                      <a16:creationId xmlns:a16="http://schemas.microsoft.com/office/drawing/2014/main" xmlns="" id="{E3223E78-4F4A-4A9F-BDC1-038435E6D069}"/>
                    </a:ext>
                  </a:extLst>
                </p:cNvPr>
                <p:cNvSpPr/>
                <p:nvPr/>
              </p:nvSpPr>
              <p:spPr bwMode="auto">
                <a:xfrm>
                  <a:off x="857119" y="3455988"/>
                  <a:ext cx="112713" cy="207962"/>
                </a:xfrm>
                <a:custGeom>
                  <a:avLst/>
                  <a:gdLst>
                    <a:gd name="T0" fmla="*/ 28 w 30"/>
                    <a:gd name="T1" fmla="*/ 53 h 55"/>
                    <a:gd name="T2" fmla="*/ 25 w 30"/>
                    <a:gd name="T3" fmla="*/ 19 h 55"/>
                    <a:gd name="T4" fmla="*/ 6 w 30"/>
                    <a:gd name="T5" fmla="*/ 3 h 55"/>
                    <a:gd name="T6" fmla="*/ 7 w 30"/>
                    <a:gd name="T7" fmla="*/ 40 h 55"/>
                    <a:gd name="T8" fmla="*/ 28 w 30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5">
                      <a:moveTo>
                        <a:pt x="28" y="53"/>
                      </a:moveTo>
                      <a:cubicBezTo>
                        <a:pt x="30" y="51"/>
                        <a:pt x="30" y="33"/>
                        <a:pt x="25" y="19"/>
                      </a:cubicBezTo>
                      <a:cubicBezTo>
                        <a:pt x="20" y="6"/>
                        <a:pt x="9" y="0"/>
                        <a:pt x="6" y="3"/>
                      </a:cubicBezTo>
                      <a:cubicBezTo>
                        <a:pt x="4" y="5"/>
                        <a:pt x="0" y="26"/>
                        <a:pt x="7" y="40"/>
                      </a:cubicBezTo>
                      <a:cubicBezTo>
                        <a:pt x="14" y="54"/>
                        <a:pt x="26" y="55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8" name="îś1ïḋe">
                  <a:extLst>
                    <a:ext uri="{FF2B5EF4-FFF2-40B4-BE49-F238E27FC236}">
                      <a16:creationId xmlns:a16="http://schemas.microsoft.com/office/drawing/2014/main" xmlns="" id="{53638FAD-8FBB-4F11-AA24-79C83F48C26E}"/>
                    </a:ext>
                  </a:extLst>
                </p:cNvPr>
                <p:cNvSpPr/>
                <p:nvPr/>
              </p:nvSpPr>
              <p:spPr bwMode="auto">
                <a:xfrm>
                  <a:off x="963482" y="3554413"/>
                  <a:ext cx="134938" cy="165100"/>
                </a:xfrm>
                <a:custGeom>
                  <a:avLst/>
                  <a:gdLst>
                    <a:gd name="T0" fmla="*/ 24 w 36"/>
                    <a:gd name="T1" fmla="*/ 32 h 44"/>
                    <a:gd name="T2" fmla="*/ 35 w 36"/>
                    <a:gd name="T3" fmla="*/ 4 h 44"/>
                    <a:gd name="T4" fmla="*/ 12 w 36"/>
                    <a:gd name="T5" fmla="*/ 10 h 44"/>
                    <a:gd name="T6" fmla="*/ 2 w 36"/>
                    <a:gd name="T7" fmla="*/ 41 h 44"/>
                    <a:gd name="T8" fmla="*/ 24 w 36"/>
                    <a:gd name="T9" fmla="*/ 3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4">
                      <a:moveTo>
                        <a:pt x="24" y="32"/>
                      </a:moveTo>
                      <a:cubicBezTo>
                        <a:pt x="33" y="21"/>
                        <a:pt x="36" y="7"/>
                        <a:pt x="35" y="4"/>
                      </a:cubicBezTo>
                      <a:cubicBezTo>
                        <a:pt x="34" y="1"/>
                        <a:pt x="22" y="0"/>
                        <a:pt x="12" y="10"/>
                      </a:cubicBezTo>
                      <a:cubicBezTo>
                        <a:pt x="2" y="20"/>
                        <a:pt x="0" y="39"/>
                        <a:pt x="2" y="41"/>
                      </a:cubicBezTo>
                      <a:cubicBezTo>
                        <a:pt x="4" y="44"/>
                        <a:pt x="16" y="42"/>
                        <a:pt x="2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9" name="ïŝļiḓê">
                  <a:extLst>
                    <a:ext uri="{FF2B5EF4-FFF2-40B4-BE49-F238E27FC236}">
                      <a16:creationId xmlns:a16="http://schemas.microsoft.com/office/drawing/2014/main" xmlns="" id="{EE2F8B46-F5C1-4E7F-8BE7-777EFB170CD5}"/>
                    </a:ext>
                  </a:extLst>
                </p:cNvPr>
                <p:cNvSpPr/>
                <p:nvPr/>
              </p:nvSpPr>
              <p:spPr bwMode="auto">
                <a:xfrm>
                  <a:off x="868232" y="3648075"/>
                  <a:ext cx="125413" cy="188912"/>
                </a:xfrm>
                <a:custGeom>
                  <a:avLst/>
                  <a:gdLst>
                    <a:gd name="T0" fmla="*/ 31 w 33"/>
                    <a:gd name="T1" fmla="*/ 47 h 50"/>
                    <a:gd name="T2" fmla="*/ 23 w 33"/>
                    <a:gd name="T3" fmla="*/ 16 h 50"/>
                    <a:gd name="T4" fmla="*/ 1 w 33"/>
                    <a:gd name="T5" fmla="*/ 3 h 50"/>
                    <a:gd name="T6" fmla="*/ 9 w 33"/>
                    <a:gd name="T7" fmla="*/ 38 h 50"/>
                    <a:gd name="T8" fmla="*/ 31 w 33"/>
                    <a:gd name="T9" fmla="*/ 4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0">
                      <a:moveTo>
                        <a:pt x="31" y="47"/>
                      </a:moveTo>
                      <a:cubicBezTo>
                        <a:pt x="33" y="44"/>
                        <a:pt x="30" y="28"/>
                        <a:pt x="23" y="16"/>
                      </a:cubicBezTo>
                      <a:cubicBezTo>
                        <a:pt x="15" y="3"/>
                        <a:pt x="4" y="0"/>
                        <a:pt x="1" y="3"/>
                      </a:cubicBezTo>
                      <a:cubicBezTo>
                        <a:pt x="0" y="6"/>
                        <a:pt x="0" y="26"/>
                        <a:pt x="9" y="38"/>
                      </a:cubicBezTo>
                      <a:cubicBezTo>
                        <a:pt x="18" y="50"/>
                        <a:pt x="30" y="50"/>
                        <a:pt x="3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0" name="iṧľíḑê">
                  <a:extLst>
                    <a:ext uri="{FF2B5EF4-FFF2-40B4-BE49-F238E27FC236}">
                      <a16:creationId xmlns:a16="http://schemas.microsoft.com/office/drawing/2014/main" xmlns="" id="{D8E8A716-5421-4CCF-A29C-1A4F87ABBCE6}"/>
                    </a:ext>
                  </a:extLst>
                </p:cNvPr>
                <p:cNvSpPr/>
                <p:nvPr/>
              </p:nvSpPr>
              <p:spPr bwMode="auto">
                <a:xfrm>
                  <a:off x="988882" y="3713163"/>
                  <a:ext cx="120650" cy="173037"/>
                </a:xfrm>
                <a:custGeom>
                  <a:avLst/>
                  <a:gdLst>
                    <a:gd name="T0" fmla="*/ 24 w 32"/>
                    <a:gd name="T1" fmla="*/ 30 h 46"/>
                    <a:gd name="T2" fmla="*/ 30 w 32"/>
                    <a:gd name="T3" fmla="*/ 2 h 46"/>
                    <a:gd name="T4" fmla="*/ 8 w 32"/>
                    <a:gd name="T5" fmla="*/ 12 h 46"/>
                    <a:gd name="T6" fmla="*/ 4 w 32"/>
                    <a:gd name="T7" fmla="*/ 43 h 46"/>
                    <a:gd name="T8" fmla="*/ 24 w 32"/>
                    <a:gd name="T9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46">
                      <a:moveTo>
                        <a:pt x="24" y="30"/>
                      </a:moveTo>
                      <a:cubicBezTo>
                        <a:pt x="31" y="19"/>
                        <a:pt x="32" y="4"/>
                        <a:pt x="30" y="2"/>
                      </a:cubicBezTo>
                      <a:cubicBezTo>
                        <a:pt x="28" y="0"/>
                        <a:pt x="16" y="0"/>
                        <a:pt x="8" y="12"/>
                      </a:cubicBezTo>
                      <a:cubicBezTo>
                        <a:pt x="0" y="23"/>
                        <a:pt x="2" y="41"/>
                        <a:pt x="4" y="43"/>
                      </a:cubicBezTo>
                      <a:cubicBezTo>
                        <a:pt x="6" y="46"/>
                        <a:pt x="18" y="42"/>
                        <a:pt x="24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1" name="iś1ïďê">
                  <a:extLst>
                    <a:ext uri="{FF2B5EF4-FFF2-40B4-BE49-F238E27FC236}">
                      <a16:creationId xmlns:a16="http://schemas.microsoft.com/office/drawing/2014/main" xmlns="" id="{0FAB03C4-DD81-4FEE-8977-AE8B51B54DFA}"/>
                    </a:ext>
                  </a:extLst>
                </p:cNvPr>
                <p:cNvSpPr/>
                <p:nvPr/>
              </p:nvSpPr>
              <p:spPr bwMode="auto">
                <a:xfrm>
                  <a:off x="898395" y="3833813"/>
                  <a:ext cx="150813" cy="168275"/>
                </a:xfrm>
                <a:custGeom>
                  <a:avLst/>
                  <a:gdLst>
                    <a:gd name="T0" fmla="*/ 39 w 40"/>
                    <a:gd name="T1" fmla="*/ 40 h 45"/>
                    <a:gd name="T2" fmla="*/ 25 w 40"/>
                    <a:gd name="T3" fmla="*/ 11 h 45"/>
                    <a:gd name="T4" fmla="*/ 2 w 40"/>
                    <a:gd name="T5" fmla="*/ 3 h 45"/>
                    <a:gd name="T6" fmla="*/ 15 w 40"/>
                    <a:gd name="T7" fmla="*/ 35 h 45"/>
                    <a:gd name="T8" fmla="*/ 39 w 40"/>
                    <a:gd name="T9" fmla="*/ 4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45">
                      <a:moveTo>
                        <a:pt x="39" y="40"/>
                      </a:moveTo>
                      <a:cubicBezTo>
                        <a:pt x="40" y="37"/>
                        <a:pt x="34" y="21"/>
                        <a:pt x="25" y="11"/>
                      </a:cubicBezTo>
                      <a:cubicBezTo>
                        <a:pt x="15" y="1"/>
                        <a:pt x="3" y="0"/>
                        <a:pt x="2" y="3"/>
                      </a:cubicBezTo>
                      <a:cubicBezTo>
                        <a:pt x="0" y="6"/>
                        <a:pt x="4" y="25"/>
                        <a:pt x="15" y="35"/>
                      </a:cubicBezTo>
                      <a:cubicBezTo>
                        <a:pt x="26" y="45"/>
                        <a:pt x="38" y="42"/>
                        <a:pt x="3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2" name="îṥ1íḍé">
                  <a:extLst>
                    <a:ext uri="{FF2B5EF4-FFF2-40B4-BE49-F238E27FC236}">
                      <a16:creationId xmlns:a16="http://schemas.microsoft.com/office/drawing/2014/main" xmlns="" id="{6C422457-11DA-4903-8C31-CBCA0A69DF2F}"/>
                    </a:ext>
                  </a:extLst>
                </p:cNvPr>
                <p:cNvSpPr/>
                <p:nvPr/>
              </p:nvSpPr>
              <p:spPr bwMode="auto">
                <a:xfrm>
                  <a:off x="1041270" y="3856038"/>
                  <a:ext cx="109538" cy="176212"/>
                </a:xfrm>
                <a:custGeom>
                  <a:avLst/>
                  <a:gdLst>
                    <a:gd name="T0" fmla="*/ 7 w 29"/>
                    <a:gd name="T1" fmla="*/ 45 h 47"/>
                    <a:gd name="T2" fmla="*/ 25 w 29"/>
                    <a:gd name="T3" fmla="*/ 29 h 47"/>
                    <a:gd name="T4" fmla="*/ 26 w 29"/>
                    <a:gd name="T5" fmla="*/ 1 h 47"/>
                    <a:gd name="T6" fmla="*/ 6 w 29"/>
                    <a:gd name="T7" fmla="*/ 15 h 47"/>
                    <a:gd name="T8" fmla="*/ 7 w 29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7">
                      <a:moveTo>
                        <a:pt x="7" y="45"/>
                      </a:moveTo>
                      <a:cubicBezTo>
                        <a:pt x="10" y="47"/>
                        <a:pt x="20" y="41"/>
                        <a:pt x="25" y="29"/>
                      </a:cubicBezTo>
                      <a:cubicBezTo>
                        <a:pt x="29" y="17"/>
                        <a:pt x="28" y="3"/>
                        <a:pt x="26" y="1"/>
                      </a:cubicBezTo>
                      <a:cubicBezTo>
                        <a:pt x="24" y="0"/>
                        <a:pt x="12" y="2"/>
                        <a:pt x="6" y="15"/>
                      </a:cubicBezTo>
                      <a:cubicBezTo>
                        <a:pt x="0" y="27"/>
                        <a:pt x="5" y="44"/>
                        <a:pt x="7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3" name="ïšḷíḑè">
                  <a:extLst>
                    <a:ext uri="{FF2B5EF4-FFF2-40B4-BE49-F238E27FC236}">
                      <a16:creationId xmlns:a16="http://schemas.microsoft.com/office/drawing/2014/main" xmlns="" id="{A06522B4-1B18-44BC-B0DB-0CF5EFEF8EBF}"/>
                    </a:ext>
                  </a:extLst>
                </p:cNvPr>
                <p:cNvSpPr/>
                <p:nvPr/>
              </p:nvSpPr>
              <p:spPr bwMode="auto">
                <a:xfrm>
                  <a:off x="963482" y="3998913"/>
                  <a:ext cx="165100" cy="153987"/>
                </a:xfrm>
                <a:custGeom>
                  <a:avLst/>
                  <a:gdLst>
                    <a:gd name="T0" fmla="*/ 44 w 44"/>
                    <a:gd name="T1" fmla="*/ 33 h 41"/>
                    <a:gd name="T2" fmla="*/ 25 w 44"/>
                    <a:gd name="T3" fmla="*/ 8 h 41"/>
                    <a:gd name="T4" fmla="*/ 1 w 44"/>
                    <a:gd name="T5" fmla="*/ 4 h 41"/>
                    <a:gd name="T6" fmla="*/ 20 w 44"/>
                    <a:gd name="T7" fmla="*/ 33 h 41"/>
                    <a:gd name="T8" fmla="*/ 44 w 44"/>
                    <a:gd name="T9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1">
                      <a:moveTo>
                        <a:pt x="44" y="33"/>
                      </a:moveTo>
                      <a:cubicBezTo>
                        <a:pt x="44" y="30"/>
                        <a:pt x="36" y="16"/>
                        <a:pt x="25" y="8"/>
                      </a:cubicBezTo>
                      <a:cubicBezTo>
                        <a:pt x="14" y="0"/>
                        <a:pt x="2" y="1"/>
                        <a:pt x="1" y="4"/>
                      </a:cubicBezTo>
                      <a:cubicBezTo>
                        <a:pt x="0" y="7"/>
                        <a:pt x="7" y="25"/>
                        <a:pt x="20" y="33"/>
                      </a:cubicBezTo>
                      <a:cubicBezTo>
                        <a:pt x="32" y="41"/>
                        <a:pt x="43" y="36"/>
                        <a:pt x="4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4" name="iṡlidé">
                  <a:extLst>
                    <a:ext uri="{FF2B5EF4-FFF2-40B4-BE49-F238E27FC236}">
                      <a16:creationId xmlns:a16="http://schemas.microsoft.com/office/drawing/2014/main" xmlns="" id="{6EC516B1-DCCC-4163-83D7-EC036286EE30}"/>
                    </a:ext>
                  </a:extLst>
                </p:cNvPr>
                <p:cNvSpPr/>
                <p:nvPr/>
              </p:nvSpPr>
              <p:spPr bwMode="auto">
                <a:xfrm>
                  <a:off x="1120645" y="3983038"/>
                  <a:ext cx="101600" cy="180975"/>
                </a:xfrm>
                <a:custGeom>
                  <a:avLst/>
                  <a:gdLst>
                    <a:gd name="T0" fmla="*/ 10 w 27"/>
                    <a:gd name="T1" fmla="*/ 47 h 48"/>
                    <a:gd name="T2" fmla="*/ 25 w 27"/>
                    <a:gd name="T3" fmla="*/ 28 h 48"/>
                    <a:gd name="T4" fmla="*/ 21 w 27"/>
                    <a:gd name="T5" fmla="*/ 1 h 48"/>
                    <a:gd name="T6" fmla="*/ 4 w 27"/>
                    <a:gd name="T7" fmla="*/ 17 h 48"/>
                    <a:gd name="T8" fmla="*/ 10 w 27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48">
                      <a:moveTo>
                        <a:pt x="10" y="47"/>
                      </a:moveTo>
                      <a:cubicBezTo>
                        <a:pt x="13" y="48"/>
                        <a:pt x="22" y="41"/>
                        <a:pt x="25" y="28"/>
                      </a:cubicBezTo>
                      <a:cubicBezTo>
                        <a:pt x="27" y="16"/>
                        <a:pt x="24" y="3"/>
                        <a:pt x="21" y="1"/>
                      </a:cubicBezTo>
                      <a:cubicBezTo>
                        <a:pt x="19" y="0"/>
                        <a:pt x="7" y="5"/>
                        <a:pt x="4" y="17"/>
                      </a:cubicBezTo>
                      <a:cubicBezTo>
                        <a:pt x="0" y="30"/>
                        <a:pt x="8" y="46"/>
                        <a:pt x="10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5" name="îşļïḍe">
                  <a:extLst>
                    <a:ext uri="{FF2B5EF4-FFF2-40B4-BE49-F238E27FC236}">
                      <a16:creationId xmlns:a16="http://schemas.microsoft.com/office/drawing/2014/main" xmlns="" id="{2E264661-29B6-43CE-AE28-1CA2952173FB}"/>
                    </a:ext>
                  </a:extLst>
                </p:cNvPr>
                <p:cNvSpPr/>
                <p:nvPr/>
              </p:nvSpPr>
              <p:spPr bwMode="auto">
                <a:xfrm>
                  <a:off x="1053970" y="4141788"/>
                  <a:ext cx="176213" cy="136525"/>
                </a:xfrm>
                <a:custGeom>
                  <a:avLst/>
                  <a:gdLst>
                    <a:gd name="T0" fmla="*/ 47 w 47"/>
                    <a:gd name="T1" fmla="*/ 27 h 36"/>
                    <a:gd name="T2" fmla="*/ 25 w 47"/>
                    <a:gd name="T3" fmla="*/ 6 h 36"/>
                    <a:gd name="T4" fmla="*/ 1 w 47"/>
                    <a:gd name="T5" fmla="*/ 7 h 36"/>
                    <a:gd name="T6" fmla="*/ 24 w 47"/>
                    <a:gd name="T7" fmla="*/ 31 h 36"/>
                    <a:gd name="T8" fmla="*/ 47 w 47"/>
                    <a:gd name="T9" fmla="*/ 27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36">
                      <a:moveTo>
                        <a:pt x="47" y="27"/>
                      </a:moveTo>
                      <a:cubicBezTo>
                        <a:pt x="47" y="24"/>
                        <a:pt x="37" y="12"/>
                        <a:pt x="25" y="6"/>
                      </a:cubicBezTo>
                      <a:cubicBezTo>
                        <a:pt x="13" y="0"/>
                        <a:pt x="1" y="3"/>
                        <a:pt x="1" y="7"/>
                      </a:cubicBezTo>
                      <a:cubicBezTo>
                        <a:pt x="0" y="10"/>
                        <a:pt x="10" y="26"/>
                        <a:pt x="24" y="31"/>
                      </a:cubicBezTo>
                      <a:cubicBezTo>
                        <a:pt x="37" y="36"/>
                        <a:pt x="47" y="29"/>
                        <a:pt x="47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6" name="îṧļiḓé">
                  <a:extLst>
                    <a:ext uri="{FF2B5EF4-FFF2-40B4-BE49-F238E27FC236}">
                      <a16:creationId xmlns:a16="http://schemas.microsoft.com/office/drawing/2014/main" xmlns="" id="{E4691FEB-21A8-4A63-BF62-70BA6A5C99B6}"/>
                    </a:ext>
                  </a:extLst>
                </p:cNvPr>
                <p:cNvSpPr/>
                <p:nvPr/>
              </p:nvSpPr>
              <p:spPr bwMode="auto">
                <a:xfrm>
                  <a:off x="1222245" y="4097338"/>
                  <a:ext cx="90488" cy="180975"/>
                </a:xfrm>
                <a:custGeom>
                  <a:avLst/>
                  <a:gdLst>
                    <a:gd name="T0" fmla="*/ 12 w 24"/>
                    <a:gd name="T1" fmla="*/ 47 h 48"/>
                    <a:gd name="T2" fmla="*/ 23 w 24"/>
                    <a:gd name="T3" fmla="*/ 26 h 48"/>
                    <a:gd name="T4" fmla="*/ 15 w 24"/>
                    <a:gd name="T5" fmla="*/ 1 h 48"/>
                    <a:gd name="T6" fmla="*/ 1 w 24"/>
                    <a:gd name="T7" fmla="*/ 19 h 48"/>
                    <a:gd name="T8" fmla="*/ 12 w 24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12" y="47"/>
                      </a:moveTo>
                      <a:cubicBezTo>
                        <a:pt x="15" y="48"/>
                        <a:pt x="23" y="39"/>
                        <a:pt x="23" y="26"/>
                      </a:cubicBezTo>
                      <a:cubicBezTo>
                        <a:pt x="24" y="13"/>
                        <a:pt x="18" y="2"/>
                        <a:pt x="15" y="1"/>
                      </a:cubicBezTo>
                      <a:cubicBezTo>
                        <a:pt x="13" y="0"/>
                        <a:pt x="3" y="6"/>
                        <a:pt x="1" y="19"/>
                      </a:cubicBezTo>
                      <a:cubicBezTo>
                        <a:pt x="0" y="33"/>
                        <a:pt x="10" y="46"/>
                        <a:pt x="1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7" name="îṣliḍé">
                  <a:extLst>
                    <a:ext uri="{FF2B5EF4-FFF2-40B4-BE49-F238E27FC236}">
                      <a16:creationId xmlns:a16="http://schemas.microsoft.com/office/drawing/2014/main" xmlns="" id="{66ABABD6-10E2-438B-BCC4-FC92F89665DE}"/>
                    </a:ext>
                  </a:extLst>
                </p:cNvPr>
                <p:cNvSpPr/>
                <p:nvPr/>
              </p:nvSpPr>
              <p:spPr bwMode="auto">
                <a:xfrm>
                  <a:off x="1161920" y="4273550"/>
                  <a:ext cx="188913" cy="117475"/>
                </a:xfrm>
                <a:custGeom>
                  <a:avLst/>
                  <a:gdLst>
                    <a:gd name="T0" fmla="*/ 49 w 50"/>
                    <a:gd name="T1" fmla="*/ 20 h 31"/>
                    <a:gd name="T2" fmla="*/ 24 w 50"/>
                    <a:gd name="T3" fmla="*/ 3 h 31"/>
                    <a:gd name="T4" fmla="*/ 0 w 50"/>
                    <a:gd name="T5" fmla="*/ 8 h 31"/>
                    <a:gd name="T6" fmla="*/ 27 w 50"/>
                    <a:gd name="T7" fmla="*/ 28 h 31"/>
                    <a:gd name="T8" fmla="*/ 49 w 50"/>
                    <a:gd name="T9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31">
                      <a:moveTo>
                        <a:pt x="49" y="20"/>
                      </a:moveTo>
                      <a:cubicBezTo>
                        <a:pt x="49" y="16"/>
                        <a:pt x="37" y="7"/>
                        <a:pt x="24" y="3"/>
                      </a:cubicBezTo>
                      <a:cubicBezTo>
                        <a:pt x="11" y="0"/>
                        <a:pt x="0" y="5"/>
                        <a:pt x="0" y="8"/>
                      </a:cubicBezTo>
                      <a:cubicBezTo>
                        <a:pt x="0" y="11"/>
                        <a:pt x="13" y="25"/>
                        <a:pt x="27" y="28"/>
                      </a:cubicBezTo>
                      <a:cubicBezTo>
                        <a:pt x="41" y="31"/>
                        <a:pt x="50" y="22"/>
                        <a:pt x="4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8" name="iṩľïḋê">
                  <a:extLst>
                    <a:ext uri="{FF2B5EF4-FFF2-40B4-BE49-F238E27FC236}">
                      <a16:creationId xmlns:a16="http://schemas.microsoft.com/office/drawing/2014/main" xmlns="" id="{4A91204B-E6CD-45EE-B65F-F83529135647}"/>
                    </a:ext>
                  </a:extLst>
                </p:cNvPr>
                <p:cNvSpPr/>
                <p:nvPr/>
              </p:nvSpPr>
              <p:spPr bwMode="auto">
                <a:xfrm>
                  <a:off x="1328607" y="4194175"/>
                  <a:ext cx="98425" cy="177800"/>
                </a:xfrm>
                <a:custGeom>
                  <a:avLst/>
                  <a:gdLst>
                    <a:gd name="T0" fmla="*/ 17 w 26"/>
                    <a:gd name="T1" fmla="*/ 46 h 47"/>
                    <a:gd name="T2" fmla="*/ 24 w 26"/>
                    <a:gd name="T3" fmla="*/ 24 h 47"/>
                    <a:gd name="T4" fmla="*/ 11 w 26"/>
                    <a:gd name="T5" fmla="*/ 1 h 47"/>
                    <a:gd name="T6" fmla="*/ 1 w 26"/>
                    <a:gd name="T7" fmla="*/ 22 h 47"/>
                    <a:gd name="T8" fmla="*/ 17 w 26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47">
                      <a:moveTo>
                        <a:pt x="17" y="46"/>
                      </a:moveTo>
                      <a:cubicBezTo>
                        <a:pt x="20" y="47"/>
                        <a:pt x="26" y="36"/>
                        <a:pt x="24" y="24"/>
                      </a:cubicBezTo>
                      <a:cubicBezTo>
                        <a:pt x="22" y="12"/>
                        <a:pt x="14" y="1"/>
                        <a:pt x="11" y="1"/>
                      </a:cubicBezTo>
                      <a:cubicBezTo>
                        <a:pt x="9" y="0"/>
                        <a:pt x="0" y="9"/>
                        <a:pt x="1" y="22"/>
                      </a:cubicBezTo>
                      <a:cubicBezTo>
                        <a:pt x="2" y="35"/>
                        <a:pt x="14" y="47"/>
                        <a:pt x="1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9" name="išliḋe">
                  <a:extLst>
                    <a:ext uri="{FF2B5EF4-FFF2-40B4-BE49-F238E27FC236}">
                      <a16:creationId xmlns:a16="http://schemas.microsoft.com/office/drawing/2014/main" xmlns="" id="{DE6DCE5A-0E22-4E9E-A918-C7B4B6CC76B2}"/>
                    </a:ext>
                  </a:extLst>
                </p:cNvPr>
                <p:cNvSpPr/>
                <p:nvPr/>
              </p:nvSpPr>
              <p:spPr bwMode="auto">
                <a:xfrm>
                  <a:off x="1287332" y="4383088"/>
                  <a:ext cx="200025" cy="93662"/>
                </a:xfrm>
                <a:custGeom>
                  <a:avLst/>
                  <a:gdLst>
                    <a:gd name="T0" fmla="*/ 23 w 53"/>
                    <a:gd name="T1" fmla="*/ 1 h 25"/>
                    <a:gd name="T2" fmla="*/ 1 w 53"/>
                    <a:gd name="T3" fmla="*/ 11 h 25"/>
                    <a:gd name="T4" fmla="*/ 31 w 53"/>
                    <a:gd name="T5" fmla="*/ 25 h 25"/>
                    <a:gd name="T6" fmla="*/ 52 w 53"/>
                    <a:gd name="T7" fmla="*/ 13 h 25"/>
                    <a:gd name="T8" fmla="*/ 23 w 53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5">
                      <a:moveTo>
                        <a:pt x="23" y="1"/>
                      </a:moveTo>
                      <a:cubicBezTo>
                        <a:pt x="9" y="0"/>
                        <a:pt x="0" y="7"/>
                        <a:pt x="1" y="11"/>
                      </a:cubicBezTo>
                      <a:cubicBezTo>
                        <a:pt x="1" y="13"/>
                        <a:pt x="16" y="25"/>
                        <a:pt x="31" y="25"/>
                      </a:cubicBezTo>
                      <a:cubicBezTo>
                        <a:pt x="46" y="25"/>
                        <a:pt x="53" y="15"/>
                        <a:pt x="52" y="13"/>
                      </a:cubicBezTo>
                      <a:cubicBezTo>
                        <a:pt x="50" y="10"/>
                        <a:pt x="37" y="2"/>
                        <a:pt x="2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0" name="îS1îḍe">
                  <a:extLst>
                    <a:ext uri="{FF2B5EF4-FFF2-40B4-BE49-F238E27FC236}">
                      <a16:creationId xmlns:a16="http://schemas.microsoft.com/office/drawing/2014/main" xmlns="" id="{ED59C743-7BE9-492A-95A6-7E95A31B4A44}"/>
                    </a:ext>
                  </a:extLst>
                </p:cNvPr>
                <p:cNvSpPr/>
                <p:nvPr/>
              </p:nvSpPr>
              <p:spPr bwMode="auto">
                <a:xfrm>
                  <a:off x="1438145" y="4278313"/>
                  <a:ext cx="117475" cy="168275"/>
                </a:xfrm>
                <a:custGeom>
                  <a:avLst/>
                  <a:gdLst>
                    <a:gd name="T0" fmla="*/ 27 w 31"/>
                    <a:gd name="T1" fmla="*/ 21 h 45"/>
                    <a:gd name="T2" fmla="*/ 10 w 31"/>
                    <a:gd name="T3" fmla="*/ 0 h 45"/>
                    <a:gd name="T4" fmla="*/ 4 w 31"/>
                    <a:gd name="T5" fmla="*/ 23 h 45"/>
                    <a:gd name="T6" fmla="*/ 24 w 31"/>
                    <a:gd name="T7" fmla="*/ 45 h 45"/>
                    <a:gd name="T8" fmla="*/ 27 w 31"/>
                    <a:gd name="T9" fmla="*/ 2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5">
                      <a:moveTo>
                        <a:pt x="27" y="21"/>
                      </a:moveTo>
                      <a:cubicBezTo>
                        <a:pt x="22" y="9"/>
                        <a:pt x="13" y="0"/>
                        <a:pt x="10" y="0"/>
                      </a:cubicBezTo>
                      <a:cubicBezTo>
                        <a:pt x="8" y="1"/>
                        <a:pt x="0" y="10"/>
                        <a:pt x="4" y="23"/>
                      </a:cubicBezTo>
                      <a:cubicBezTo>
                        <a:pt x="7" y="36"/>
                        <a:pt x="22" y="45"/>
                        <a:pt x="24" y="45"/>
                      </a:cubicBezTo>
                      <a:cubicBezTo>
                        <a:pt x="27" y="44"/>
                        <a:pt x="31" y="33"/>
                        <a:pt x="27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</p:grpSp>
        <p:sp>
          <p:nvSpPr>
            <p:cNvPr id="7" name="iṣ1iďé">
              <a:extLst>
                <a:ext uri="{FF2B5EF4-FFF2-40B4-BE49-F238E27FC236}">
                  <a16:creationId xmlns:a16="http://schemas.microsoft.com/office/drawing/2014/main" xmlns="" id="{6293DCC1-E055-4BFC-B758-472F577F2F43}"/>
                </a:ext>
              </a:extLst>
            </p:cNvPr>
            <p:cNvSpPr/>
            <p:nvPr/>
          </p:nvSpPr>
          <p:spPr>
            <a:xfrm>
              <a:off x="2342906" y="2431413"/>
              <a:ext cx="600360" cy="5741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Autofit/>
            </a:bodyPr>
            <a:lstStyle/>
            <a:p>
              <a:pPr lvl="0" algn="ctr"/>
              <a:r>
                <a:rPr lang="en-IN" sz="44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8" name="iš1iḓê">
              <a:extLst>
                <a:ext uri="{FF2B5EF4-FFF2-40B4-BE49-F238E27FC236}">
                  <a16:creationId xmlns:a16="http://schemas.microsoft.com/office/drawing/2014/main" xmlns="" id="{C016F661-D1E3-4848-B207-E1E2F57672F7}"/>
                </a:ext>
              </a:extLst>
            </p:cNvPr>
            <p:cNvSpPr txBox="1"/>
            <p:nvPr/>
          </p:nvSpPr>
          <p:spPr>
            <a:xfrm>
              <a:off x="1560537" y="4077060"/>
              <a:ext cx="2168212" cy="34924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9" name="ïş1îďé">
              <a:extLst>
                <a:ext uri="{FF2B5EF4-FFF2-40B4-BE49-F238E27FC236}">
                  <a16:creationId xmlns:a16="http://schemas.microsoft.com/office/drawing/2014/main" xmlns="" id="{FBD19EDF-60A2-46E8-8262-D9FC99F13585}"/>
                </a:ext>
              </a:extLst>
            </p:cNvPr>
            <p:cNvSpPr txBox="1"/>
            <p:nvPr/>
          </p:nvSpPr>
          <p:spPr>
            <a:xfrm>
              <a:off x="1560537" y="4426306"/>
              <a:ext cx="2168212" cy="733341"/>
            </a:xfrm>
            <a:prstGeom prst="rect">
              <a:avLst/>
            </a:prstGeom>
          </p:spPr>
          <p:txBody>
            <a:bodyPr wrap="square" anchor="t" anchorCtr="0">
              <a:normAutofit lnSpcReduction="10000"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60000"/>
                </a:lnSpc>
                <a:spcBef>
                  <a:spcPts val="0"/>
                </a:spcBef>
                <a:buNone/>
              </a:pPr>
              <a:r>
                <a:rPr lang="en-US" altLang="zh-CN" sz="900" dirty="0"/>
                <a:t>Supporting text here.</a:t>
              </a:r>
            </a:p>
            <a:p>
              <a:pPr marL="0" indent="0" algn="ctr">
                <a:lnSpc>
                  <a:spcPct val="160000"/>
                </a:lnSpc>
                <a:spcBef>
                  <a:spcPts val="0"/>
                </a:spcBef>
                <a:buNone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grpSp>
          <p:nvGrpSpPr>
            <p:cNvPr id="10" name="îṣḻîdè">
              <a:extLst>
                <a:ext uri="{FF2B5EF4-FFF2-40B4-BE49-F238E27FC236}">
                  <a16:creationId xmlns:a16="http://schemas.microsoft.com/office/drawing/2014/main" xmlns="" id="{9724F865-C281-486E-A58B-636C4C84D3D5}"/>
                </a:ext>
              </a:extLst>
            </p:cNvPr>
            <p:cNvGrpSpPr/>
            <p:nvPr/>
          </p:nvGrpSpPr>
          <p:grpSpPr>
            <a:xfrm>
              <a:off x="4756052" y="2111098"/>
              <a:ext cx="1501683" cy="1804675"/>
              <a:chOff x="4756052" y="2111098"/>
              <a:chExt cx="1501683" cy="1804675"/>
            </a:xfrm>
            <a:solidFill>
              <a:schemeClr val="accent1"/>
            </a:solidFill>
          </p:grpSpPr>
          <p:sp>
            <p:nvSpPr>
              <p:cNvPr id="34" name="iṧḷîďé">
                <a:extLst>
                  <a:ext uri="{FF2B5EF4-FFF2-40B4-BE49-F238E27FC236}">
                    <a16:creationId xmlns:a16="http://schemas.microsoft.com/office/drawing/2014/main" xmlns="" id="{785D103B-E1F0-40D5-B31F-020192157F1A}"/>
                  </a:ext>
                </a:extLst>
              </p:cNvPr>
              <p:cNvSpPr/>
              <p:nvPr/>
            </p:nvSpPr>
            <p:spPr bwMode="auto">
              <a:xfrm>
                <a:off x="4830266" y="2111098"/>
                <a:ext cx="1355586" cy="1749413"/>
              </a:xfrm>
              <a:custGeom>
                <a:avLst/>
                <a:gdLst>
                  <a:gd name="T0" fmla="*/ 471 w 492"/>
                  <a:gd name="T1" fmla="*/ 108 h 627"/>
                  <a:gd name="T2" fmla="*/ 437 w 492"/>
                  <a:gd name="T3" fmla="*/ 98 h 627"/>
                  <a:gd name="T4" fmla="*/ 417 w 492"/>
                  <a:gd name="T5" fmla="*/ 100 h 627"/>
                  <a:gd name="T6" fmla="*/ 420 w 492"/>
                  <a:gd name="T7" fmla="*/ 60 h 627"/>
                  <a:gd name="T8" fmla="*/ 70 w 492"/>
                  <a:gd name="T9" fmla="*/ 60 h 627"/>
                  <a:gd name="T10" fmla="*/ 74 w 492"/>
                  <a:gd name="T11" fmla="*/ 99 h 627"/>
                  <a:gd name="T12" fmla="*/ 55 w 492"/>
                  <a:gd name="T13" fmla="*/ 98 h 627"/>
                  <a:gd name="T14" fmla="*/ 20 w 492"/>
                  <a:gd name="T15" fmla="*/ 108 h 627"/>
                  <a:gd name="T16" fmla="*/ 5 w 492"/>
                  <a:gd name="T17" fmla="*/ 182 h 627"/>
                  <a:gd name="T18" fmla="*/ 127 w 492"/>
                  <a:gd name="T19" fmla="*/ 351 h 627"/>
                  <a:gd name="T20" fmla="*/ 191 w 492"/>
                  <a:gd name="T21" fmla="*/ 418 h 627"/>
                  <a:gd name="T22" fmla="*/ 182 w 492"/>
                  <a:gd name="T23" fmla="*/ 431 h 627"/>
                  <a:gd name="T24" fmla="*/ 207 w 492"/>
                  <a:gd name="T25" fmla="*/ 451 h 627"/>
                  <a:gd name="T26" fmla="*/ 211 w 492"/>
                  <a:gd name="T27" fmla="*/ 495 h 627"/>
                  <a:gd name="T28" fmla="*/ 199 w 492"/>
                  <a:gd name="T29" fmla="*/ 508 h 627"/>
                  <a:gd name="T30" fmla="*/ 207 w 492"/>
                  <a:gd name="T31" fmla="*/ 519 h 627"/>
                  <a:gd name="T32" fmla="*/ 170 w 492"/>
                  <a:gd name="T33" fmla="*/ 602 h 627"/>
                  <a:gd name="T34" fmla="*/ 167 w 492"/>
                  <a:gd name="T35" fmla="*/ 608 h 627"/>
                  <a:gd name="T36" fmla="*/ 246 w 492"/>
                  <a:gd name="T37" fmla="*/ 627 h 627"/>
                  <a:gd name="T38" fmla="*/ 325 w 492"/>
                  <a:gd name="T39" fmla="*/ 608 h 627"/>
                  <a:gd name="T40" fmla="*/ 322 w 492"/>
                  <a:gd name="T41" fmla="*/ 602 h 627"/>
                  <a:gd name="T42" fmla="*/ 285 w 492"/>
                  <a:gd name="T43" fmla="*/ 519 h 627"/>
                  <a:gd name="T44" fmla="*/ 293 w 492"/>
                  <a:gd name="T45" fmla="*/ 508 h 627"/>
                  <a:gd name="T46" fmla="*/ 281 w 492"/>
                  <a:gd name="T47" fmla="*/ 495 h 627"/>
                  <a:gd name="T48" fmla="*/ 285 w 492"/>
                  <a:gd name="T49" fmla="*/ 451 h 627"/>
                  <a:gd name="T50" fmla="*/ 310 w 492"/>
                  <a:gd name="T51" fmla="*/ 431 h 627"/>
                  <a:gd name="T52" fmla="*/ 301 w 492"/>
                  <a:gd name="T53" fmla="*/ 418 h 627"/>
                  <a:gd name="T54" fmla="*/ 363 w 492"/>
                  <a:gd name="T55" fmla="*/ 352 h 627"/>
                  <a:gd name="T56" fmla="*/ 365 w 492"/>
                  <a:gd name="T57" fmla="*/ 351 h 627"/>
                  <a:gd name="T58" fmla="*/ 487 w 492"/>
                  <a:gd name="T59" fmla="*/ 182 h 627"/>
                  <a:gd name="T60" fmla="*/ 471 w 492"/>
                  <a:gd name="T61" fmla="*/ 108 h 627"/>
                  <a:gd name="T62" fmla="*/ 21 w 492"/>
                  <a:gd name="T63" fmla="*/ 179 h 627"/>
                  <a:gd name="T64" fmla="*/ 32 w 492"/>
                  <a:gd name="T65" fmla="*/ 119 h 627"/>
                  <a:gd name="T66" fmla="*/ 55 w 492"/>
                  <a:gd name="T67" fmla="*/ 114 h 627"/>
                  <a:gd name="T68" fmla="*/ 76 w 492"/>
                  <a:gd name="T69" fmla="*/ 116 h 627"/>
                  <a:gd name="T70" fmla="*/ 88 w 492"/>
                  <a:gd name="T71" fmla="*/ 186 h 627"/>
                  <a:gd name="T72" fmla="*/ 114 w 492"/>
                  <a:gd name="T73" fmla="*/ 324 h 627"/>
                  <a:gd name="T74" fmla="*/ 21 w 492"/>
                  <a:gd name="T75" fmla="*/ 179 h 627"/>
                  <a:gd name="T76" fmla="*/ 117 w 492"/>
                  <a:gd name="T77" fmla="*/ 189 h 627"/>
                  <a:gd name="T78" fmla="*/ 102 w 492"/>
                  <a:gd name="T79" fmla="*/ 83 h 627"/>
                  <a:gd name="T80" fmla="*/ 120 w 492"/>
                  <a:gd name="T81" fmla="*/ 90 h 627"/>
                  <a:gd name="T82" fmla="*/ 135 w 492"/>
                  <a:gd name="T83" fmla="*/ 199 h 627"/>
                  <a:gd name="T84" fmla="*/ 203 w 492"/>
                  <a:gd name="T85" fmla="*/ 386 h 627"/>
                  <a:gd name="T86" fmla="*/ 117 w 492"/>
                  <a:gd name="T87" fmla="*/ 189 h 627"/>
                  <a:gd name="T88" fmla="*/ 471 w 492"/>
                  <a:gd name="T89" fmla="*/ 179 h 627"/>
                  <a:gd name="T90" fmla="*/ 376 w 492"/>
                  <a:gd name="T91" fmla="*/ 325 h 627"/>
                  <a:gd name="T92" fmla="*/ 403 w 492"/>
                  <a:gd name="T93" fmla="*/ 186 h 627"/>
                  <a:gd name="T94" fmla="*/ 414 w 492"/>
                  <a:gd name="T95" fmla="*/ 116 h 627"/>
                  <a:gd name="T96" fmla="*/ 437 w 492"/>
                  <a:gd name="T97" fmla="*/ 114 h 627"/>
                  <a:gd name="T98" fmla="*/ 460 w 492"/>
                  <a:gd name="T99" fmla="*/ 119 h 627"/>
                  <a:gd name="T100" fmla="*/ 471 w 492"/>
                  <a:gd name="T101" fmla="*/ 1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92" h="627">
                    <a:moveTo>
                      <a:pt x="471" y="108"/>
                    </a:moveTo>
                    <a:cubicBezTo>
                      <a:pt x="465" y="101"/>
                      <a:pt x="454" y="98"/>
                      <a:pt x="437" y="98"/>
                    </a:cubicBezTo>
                    <a:cubicBezTo>
                      <a:pt x="430" y="98"/>
                      <a:pt x="423" y="99"/>
                      <a:pt x="417" y="100"/>
                    </a:cubicBezTo>
                    <a:cubicBezTo>
                      <a:pt x="420" y="79"/>
                      <a:pt x="422" y="62"/>
                      <a:pt x="420" y="60"/>
                    </a:cubicBezTo>
                    <a:cubicBezTo>
                      <a:pt x="357" y="0"/>
                      <a:pt x="134" y="0"/>
                      <a:pt x="70" y="60"/>
                    </a:cubicBezTo>
                    <a:cubicBezTo>
                      <a:pt x="69" y="62"/>
                      <a:pt x="71" y="79"/>
                      <a:pt x="74" y="99"/>
                    </a:cubicBezTo>
                    <a:cubicBezTo>
                      <a:pt x="68" y="99"/>
                      <a:pt x="61" y="98"/>
                      <a:pt x="55" y="98"/>
                    </a:cubicBezTo>
                    <a:cubicBezTo>
                      <a:pt x="37" y="98"/>
                      <a:pt x="27" y="101"/>
                      <a:pt x="20" y="108"/>
                    </a:cubicBezTo>
                    <a:cubicBezTo>
                      <a:pt x="5" y="124"/>
                      <a:pt x="0" y="150"/>
                      <a:pt x="5" y="182"/>
                    </a:cubicBezTo>
                    <a:cubicBezTo>
                      <a:pt x="14" y="238"/>
                      <a:pt x="59" y="315"/>
                      <a:pt x="127" y="351"/>
                    </a:cubicBezTo>
                    <a:cubicBezTo>
                      <a:pt x="144" y="381"/>
                      <a:pt x="166" y="405"/>
                      <a:pt x="191" y="418"/>
                    </a:cubicBezTo>
                    <a:cubicBezTo>
                      <a:pt x="185" y="422"/>
                      <a:pt x="182" y="427"/>
                      <a:pt x="182" y="431"/>
                    </a:cubicBezTo>
                    <a:cubicBezTo>
                      <a:pt x="182" y="439"/>
                      <a:pt x="192" y="447"/>
                      <a:pt x="207" y="451"/>
                    </a:cubicBezTo>
                    <a:cubicBezTo>
                      <a:pt x="209" y="465"/>
                      <a:pt x="212" y="480"/>
                      <a:pt x="211" y="495"/>
                    </a:cubicBezTo>
                    <a:cubicBezTo>
                      <a:pt x="204" y="499"/>
                      <a:pt x="199" y="503"/>
                      <a:pt x="199" y="508"/>
                    </a:cubicBezTo>
                    <a:cubicBezTo>
                      <a:pt x="199" y="512"/>
                      <a:pt x="202" y="516"/>
                      <a:pt x="207" y="519"/>
                    </a:cubicBezTo>
                    <a:cubicBezTo>
                      <a:pt x="197" y="556"/>
                      <a:pt x="178" y="589"/>
                      <a:pt x="170" y="602"/>
                    </a:cubicBezTo>
                    <a:cubicBezTo>
                      <a:pt x="168" y="604"/>
                      <a:pt x="167" y="606"/>
                      <a:pt x="167" y="608"/>
                    </a:cubicBezTo>
                    <a:cubicBezTo>
                      <a:pt x="167" y="618"/>
                      <a:pt x="202" y="627"/>
                      <a:pt x="246" y="627"/>
                    </a:cubicBezTo>
                    <a:cubicBezTo>
                      <a:pt x="290" y="627"/>
                      <a:pt x="325" y="618"/>
                      <a:pt x="325" y="608"/>
                    </a:cubicBezTo>
                    <a:cubicBezTo>
                      <a:pt x="325" y="606"/>
                      <a:pt x="324" y="604"/>
                      <a:pt x="322" y="602"/>
                    </a:cubicBezTo>
                    <a:cubicBezTo>
                      <a:pt x="314" y="589"/>
                      <a:pt x="295" y="556"/>
                      <a:pt x="285" y="519"/>
                    </a:cubicBezTo>
                    <a:cubicBezTo>
                      <a:pt x="290" y="516"/>
                      <a:pt x="293" y="512"/>
                      <a:pt x="293" y="508"/>
                    </a:cubicBezTo>
                    <a:cubicBezTo>
                      <a:pt x="293" y="503"/>
                      <a:pt x="288" y="499"/>
                      <a:pt x="281" y="495"/>
                    </a:cubicBezTo>
                    <a:cubicBezTo>
                      <a:pt x="280" y="480"/>
                      <a:pt x="282" y="465"/>
                      <a:pt x="285" y="451"/>
                    </a:cubicBezTo>
                    <a:cubicBezTo>
                      <a:pt x="300" y="447"/>
                      <a:pt x="310" y="439"/>
                      <a:pt x="310" y="431"/>
                    </a:cubicBezTo>
                    <a:cubicBezTo>
                      <a:pt x="310" y="426"/>
                      <a:pt x="306" y="422"/>
                      <a:pt x="301" y="418"/>
                    </a:cubicBezTo>
                    <a:cubicBezTo>
                      <a:pt x="325" y="404"/>
                      <a:pt x="347" y="382"/>
                      <a:pt x="363" y="352"/>
                    </a:cubicBezTo>
                    <a:cubicBezTo>
                      <a:pt x="365" y="351"/>
                      <a:pt x="365" y="351"/>
                      <a:pt x="365" y="351"/>
                    </a:cubicBezTo>
                    <a:cubicBezTo>
                      <a:pt x="433" y="315"/>
                      <a:pt x="478" y="238"/>
                      <a:pt x="487" y="182"/>
                    </a:cubicBezTo>
                    <a:cubicBezTo>
                      <a:pt x="492" y="150"/>
                      <a:pt x="487" y="124"/>
                      <a:pt x="471" y="108"/>
                    </a:cubicBezTo>
                    <a:close/>
                    <a:moveTo>
                      <a:pt x="21" y="179"/>
                    </a:moveTo>
                    <a:cubicBezTo>
                      <a:pt x="16" y="153"/>
                      <a:pt x="20" y="131"/>
                      <a:pt x="32" y="119"/>
                    </a:cubicBezTo>
                    <a:cubicBezTo>
                      <a:pt x="33" y="118"/>
                      <a:pt x="37" y="114"/>
                      <a:pt x="55" y="114"/>
                    </a:cubicBezTo>
                    <a:cubicBezTo>
                      <a:pt x="62" y="114"/>
                      <a:pt x="69" y="115"/>
                      <a:pt x="76" y="116"/>
                    </a:cubicBezTo>
                    <a:cubicBezTo>
                      <a:pt x="82" y="148"/>
                      <a:pt x="88" y="182"/>
                      <a:pt x="88" y="186"/>
                    </a:cubicBezTo>
                    <a:cubicBezTo>
                      <a:pt x="88" y="237"/>
                      <a:pt x="97" y="285"/>
                      <a:pt x="114" y="324"/>
                    </a:cubicBezTo>
                    <a:cubicBezTo>
                      <a:pt x="62" y="287"/>
                      <a:pt x="28" y="226"/>
                      <a:pt x="21" y="179"/>
                    </a:cubicBezTo>
                    <a:close/>
                    <a:moveTo>
                      <a:pt x="117" y="189"/>
                    </a:moveTo>
                    <a:cubicBezTo>
                      <a:pt x="117" y="184"/>
                      <a:pt x="101" y="88"/>
                      <a:pt x="102" y="83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5"/>
                      <a:pt x="135" y="194"/>
                      <a:pt x="135" y="199"/>
                    </a:cubicBezTo>
                    <a:cubicBezTo>
                      <a:pt x="135" y="279"/>
                      <a:pt x="161" y="349"/>
                      <a:pt x="203" y="386"/>
                    </a:cubicBezTo>
                    <a:cubicBezTo>
                      <a:pt x="151" y="357"/>
                      <a:pt x="117" y="280"/>
                      <a:pt x="117" y="189"/>
                    </a:cubicBezTo>
                    <a:close/>
                    <a:moveTo>
                      <a:pt x="471" y="179"/>
                    </a:moveTo>
                    <a:cubicBezTo>
                      <a:pt x="463" y="226"/>
                      <a:pt x="429" y="288"/>
                      <a:pt x="376" y="325"/>
                    </a:cubicBezTo>
                    <a:cubicBezTo>
                      <a:pt x="393" y="286"/>
                      <a:pt x="403" y="237"/>
                      <a:pt x="403" y="186"/>
                    </a:cubicBezTo>
                    <a:cubicBezTo>
                      <a:pt x="403" y="182"/>
                      <a:pt x="409" y="148"/>
                      <a:pt x="414" y="116"/>
                    </a:cubicBezTo>
                    <a:cubicBezTo>
                      <a:pt x="422" y="115"/>
                      <a:pt x="430" y="114"/>
                      <a:pt x="437" y="114"/>
                    </a:cubicBezTo>
                    <a:cubicBezTo>
                      <a:pt x="455" y="114"/>
                      <a:pt x="459" y="118"/>
                      <a:pt x="460" y="119"/>
                    </a:cubicBezTo>
                    <a:cubicBezTo>
                      <a:pt x="471" y="131"/>
                      <a:pt x="475" y="153"/>
                      <a:pt x="471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grpSp>
            <p:nvGrpSpPr>
              <p:cNvPr id="35" name="íṡḷïḍé">
                <a:extLst>
                  <a:ext uri="{FF2B5EF4-FFF2-40B4-BE49-F238E27FC236}">
                    <a16:creationId xmlns:a16="http://schemas.microsoft.com/office/drawing/2014/main" xmlns="" id="{260A3CA2-2A54-4FBE-801D-334F69B7AA82}"/>
                  </a:ext>
                </a:extLst>
              </p:cNvPr>
              <p:cNvGrpSpPr/>
              <p:nvPr/>
            </p:nvGrpSpPr>
            <p:grpSpPr>
              <a:xfrm>
                <a:off x="5750987" y="2962299"/>
                <a:ext cx="506748" cy="942901"/>
                <a:chOff x="2219195" y="3189288"/>
                <a:chExt cx="693738" cy="1273175"/>
              </a:xfrm>
              <a:grpFill/>
            </p:grpSpPr>
            <p:sp>
              <p:nvSpPr>
                <p:cNvPr id="54" name="ïṡļíḍé">
                  <a:extLst>
                    <a:ext uri="{FF2B5EF4-FFF2-40B4-BE49-F238E27FC236}">
                      <a16:creationId xmlns:a16="http://schemas.microsoft.com/office/drawing/2014/main" xmlns="" id="{F189F630-D522-4CDC-9458-14BB45577EE1}"/>
                    </a:ext>
                  </a:extLst>
                </p:cNvPr>
                <p:cNvSpPr/>
                <p:nvPr/>
              </p:nvSpPr>
              <p:spPr bwMode="auto">
                <a:xfrm>
                  <a:off x="2614482" y="3189288"/>
                  <a:ext cx="147638" cy="203200"/>
                </a:xfrm>
                <a:custGeom>
                  <a:avLst/>
                  <a:gdLst>
                    <a:gd name="T0" fmla="*/ 38 w 39"/>
                    <a:gd name="T1" fmla="*/ 53 h 54"/>
                    <a:gd name="T2" fmla="*/ 28 w 39"/>
                    <a:gd name="T3" fmla="*/ 18 h 54"/>
                    <a:gd name="T4" fmla="*/ 1 w 39"/>
                    <a:gd name="T5" fmla="*/ 2 h 54"/>
                    <a:gd name="T6" fmla="*/ 14 w 39"/>
                    <a:gd name="T7" fmla="*/ 34 h 54"/>
                    <a:gd name="T8" fmla="*/ 38 w 39"/>
                    <a:gd name="T9" fmla="*/ 53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54">
                      <a:moveTo>
                        <a:pt x="38" y="53"/>
                      </a:moveTo>
                      <a:cubicBezTo>
                        <a:pt x="39" y="51"/>
                        <a:pt x="39" y="33"/>
                        <a:pt x="28" y="18"/>
                      </a:cubicBezTo>
                      <a:cubicBezTo>
                        <a:pt x="17" y="4"/>
                        <a:pt x="2" y="0"/>
                        <a:pt x="1" y="2"/>
                      </a:cubicBezTo>
                      <a:cubicBezTo>
                        <a:pt x="0" y="5"/>
                        <a:pt x="4" y="21"/>
                        <a:pt x="14" y="34"/>
                      </a:cubicBezTo>
                      <a:cubicBezTo>
                        <a:pt x="23" y="47"/>
                        <a:pt x="35" y="54"/>
                        <a:pt x="3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5" name="îşlídê">
                  <a:extLst>
                    <a:ext uri="{FF2B5EF4-FFF2-40B4-BE49-F238E27FC236}">
                      <a16:creationId xmlns:a16="http://schemas.microsoft.com/office/drawing/2014/main" xmlns="" id="{5AADA26D-689F-4E47-B6A9-A87182C9EE73}"/>
                    </a:ext>
                  </a:extLst>
                </p:cNvPr>
                <p:cNvSpPr/>
                <p:nvPr/>
              </p:nvSpPr>
              <p:spPr bwMode="auto">
                <a:xfrm>
                  <a:off x="2776407" y="3238500"/>
                  <a:ext cx="98425" cy="233362"/>
                </a:xfrm>
                <a:custGeom>
                  <a:avLst/>
                  <a:gdLst>
                    <a:gd name="T0" fmla="*/ 23 w 26"/>
                    <a:gd name="T1" fmla="*/ 40 h 62"/>
                    <a:gd name="T2" fmla="*/ 14 w 26"/>
                    <a:gd name="T3" fmla="*/ 2 h 62"/>
                    <a:gd name="T4" fmla="*/ 1 w 26"/>
                    <a:gd name="T5" fmla="*/ 25 h 62"/>
                    <a:gd name="T6" fmla="*/ 7 w 26"/>
                    <a:gd name="T7" fmla="*/ 60 h 62"/>
                    <a:gd name="T8" fmla="*/ 23 w 26"/>
                    <a:gd name="T9" fmla="*/ 4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2">
                      <a:moveTo>
                        <a:pt x="23" y="40"/>
                      </a:moveTo>
                      <a:cubicBezTo>
                        <a:pt x="26" y="24"/>
                        <a:pt x="17" y="4"/>
                        <a:pt x="14" y="2"/>
                      </a:cubicBezTo>
                      <a:cubicBezTo>
                        <a:pt x="10" y="0"/>
                        <a:pt x="2" y="9"/>
                        <a:pt x="1" y="25"/>
                      </a:cubicBezTo>
                      <a:cubicBezTo>
                        <a:pt x="0" y="41"/>
                        <a:pt x="4" y="58"/>
                        <a:pt x="7" y="60"/>
                      </a:cubicBezTo>
                      <a:cubicBezTo>
                        <a:pt x="9" y="62"/>
                        <a:pt x="20" y="56"/>
                        <a:pt x="23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6" name="îSļïḑè">
                  <a:extLst>
                    <a:ext uri="{FF2B5EF4-FFF2-40B4-BE49-F238E27FC236}">
                      <a16:creationId xmlns:a16="http://schemas.microsoft.com/office/drawing/2014/main" xmlns="" id="{7A43210A-6F58-436D-B9CF-7B80B49588C0}"/>
                    </a:ext>
                  </a:extLst>
                </p:cNvPr>
                <p:cNvSpPr/>
                <p:nvPr/>
              </p:nvSpPr>
              <p:spPr bwMode="auto">
                <a:xfrm>
                  <a:off x="2652582" y="3384550"/>
                  <a:ext cx="158750" cy="153987"/>
                </a:xfrm>
                <a:custGeom>
                  <a:avLst/>
                  <a:gdLst>
                    <a:gd name="T0" fmla="*/ 24 w 42"/>
                    <a:gd name="T1" fmla="*/ 7 h 41"/>
                    <a:gd name="T2" fmla="*/ 0 w 42"/>
                    <a:gd name="T3" fmla="*/ 7 h 41"/>
                    <a:gd name="T4" fmla="*/ 18 w 42"/>
                    <a:gd name="T5" fmla="*/ 33 h 41"/>
                    <a:gd name="T6" fmla="*/ 41 w 42"/>
                    <a:gd name="T7" fmla="*/ 36 h 41"/>
                    <a:gd name="T8" fmla="*/ 24 w 42"/>
                    <a:gd name="T9" fmla="*/ 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1">
                      <a:moveTo>
                        <a:pt x="24" y="7"/>
                      </a:moveTo>
                      <a:cubicBezTo>
                        <a:pt x="12" y="0"/>
                        <a:pt x="1" y="5"/>
                        <a:pt x="0" y="7"/>
                      </a:cubicBezTo>
                      <a:cubicBezTo>
                        <a:pt x="0" y="11"/>
                        <a:pt x="7" y="25"/>
                        <a:pt x="18" y="33"/>
                      </a:cubicBezTo>
                      <a:cubicBezTo>
                        <a:pt x="28" y="41"/>
                        <a:pt x="40" y="39"/>
                        <a:pt x="41" y="36"/>
                      </a:cubicBezTo>
                      <a:cubicBezTo>
                        <a:pt x="42" y="33"/>
                        <a:pt x="36" y="15"/>
                        <a:pt x="2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7" name="ïS1ídè">
                  <a:extLst>
                    <a:ext uri="{FF2B5EF4-FFF2-40B4-BE49-F238E27FC236}">
                      <a16:creationId xmlns:a16="http://schemas.microsoft.com/office/drawing/2014/main" xmlns="" id="{4A0E7146-3BCB-47B5-92AA-BB5FB98C0B36}"/>
                    </a:ext>
                  </a:extLst>
                </p:cNvPr>
                <p:cNvSpPr/>
                <p:nvPr/>
              </p:nvSpPr>
              <p:spPr bwMode="auto">
                <a:xfrm>
                  <a:off x="2803395" y="3441700"/>
                  <a:ext cx="109538" cy="206375"/>
                </a:xfrm>
                <a:custGeom>
                  <a:avLst/>
                  <a:gdLst>
                    <a:gd name="T0" fmla="*/ 5 w 29"/>
                    <a:gd name="T1" fmla="*/ 19 h 55"/>
                    <a:gd name="T2" fmla="*/ 2 w 29"/>
                    <a:gd name="T3" fmla="*/ 53 h 55"/>
                    <a:gd name="T4" fmla="*/ 23 w 29"/>
                    <a:gd name="T5" fmla="*/ 40 h 55"/>
                    <a:gd name="T6" fmla="*/ 23 w 29"/>
                    <a:gd name="T7" fmla="*/ 3 h 55"/>
                    <a:gd name="T8" fmla="*/ 5 w 29"/>
                    <a:gd name="T9" fmla="*/ 1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55">
                      <a:moveTo>
                        <a:pt x="5" y="19"/>
                      </a:moveTo>
                      <a:cubicBezTo>
                        <a:pt x="0" y="33"/>
                        <a:pt x="0" y="51"/>
                        <a:pt x="2" y="53"/>
                      </a:cubicBezTo>
                      <a:cubicBezTo>
                        <a:pt x="4" y="55"/>
                        <a:pt x="16" y="54"/>
                        <a:pt x="23" y="40"/>
                      </a:cubicBezTo>
                      <a:cubicBezTo>
                        <a:pt x="29" y="26"/>
                        <a:pt x="26" y="5"/>
                        <a:pt x="23" y="3"/>
                      </a:cubicBezTo>
                      <a:cubicBezTo>
                        <a:pt x="20" y="0"/>
                        <a:pt x="10" y="6"/>
                        <a:pt x="5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8" name="is1íḍé">
                  <a:extLst>
                    <a:ext uri="{FF2B5EF4-FFF2-40B4-BE49-F238E27FC236}">
                      <a16:creationId xmlns:a16="http://schemas.microsoft.com/office/drawing/2014/main" xmlns="" id="{E7953CA8-DA49-413D-BF43-3B9EC4A40F1D}"/>
                    </a:ext>
                  </a:extLst>
                </p:cNvPr>
                <p:cNvSpPr/>
                <p:nvPr/>
              </p:nvSpPr>
              <p:spPr bwMode="auto">
                <a:xfrm>
                  <a:off x="2674807" y="3538538"/>
                  <a:ext cx="136525" cy="166687"/>
                </a:xfrm>
                <a:custGeom>
                  <a:avLst/>
                  <a:gdLst>
                    <a:gd name="T0" fmla="*/ 34 w 36"/>
                    <a:gd name="T1" fmla="*/ 41 h 44"/>
                    <a:gd name="T2" fmla="*/ 24 w 36"/>
                    <a:gd name="T3" fmla="*/ 10 h 44"/>
                    <a:gd name="T4" fmla="*/ 1 w 36"/>
                    <a:gd name="T5" fmla="*/ 4 h 44"/>
                    <a:gd name="T6" fmla="*/ 12 w 36"/>
                    <a:gd name="T7" fmla="*/ 32 h 44"/>
                    <a:gd name="T8" fmla="*/ 34 w 36"/>
                    <a:gd name="T9" fmla="*/ 4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4">
                      <a:moveTo>
                        <a:pt x="34" y="41"/>
                      </a:moveTo>
                      <a:cubicBezTo>
                        <a:pt x="36" y="39"/>
                        <a:pt x="34" y="20"/>
                        <a:pt x="24" y="10"/>
                      </a:cubicBezTo>
                      <a:cubicBezTo>
                        <a:pt x="14" y="0"/>
                        <a:pt x="2" y="1"/>
                        <a:pt x="1" y="4"/>
                      </a:cubicBezTo>
                      <a:cubicBezTo>
                        <a:pt x="0" y="7"/>
                        <a:pt x="3" y="21"/>
                        <a:pt x="12" y="32"/>
                      </a:cubicBezTo>
                      <a:cubicBezTo>
                        <a:pt x="20" y="42"/>
                        <a:pt x="32" y="44"/>
                        <a:pt x="34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9" name="íṥḷîdè">
                  <a:extLst>
                    <a:ext uri="{FF2B5EF4-FFF2-40B4-BE49-F238E27FC236}">
                      <a16:creationId xmlns:a16="http://schemas.microsoft.com/office/drawing/2014/main" xmlns="" id="{EA8C64F2-A7A5-41E9-A0D4-EDED305C236A}"/>
                    </a:ext>
                  </a:extLst>
                </p:cNvPr>
                <p:cNvSpPr/>
                <p:nvPr/>
              </p:nvSpPr>
              <p:spPr bwMode="auto">
                <a:xfrm>
                  <a:off x="2781170" y="3633788"/>
                  <a:ext cx="123825" cy="187325"/>
                </a:xfrm>
                <a:custGeom>
                  <a:avLst/>
                  <a:gdLst>
                    <a:gd name="T0" fmla="*/ 10 w 33"/>
                    <a:gd name="T1" fmla="*/ 16 h 50"/>
                    <a:gd name="T2" fmla="*/ 2 w 33"/>
                    <a:gd name="T3" fmla="*/ 47 h 50"/>
                    <a:gd name="T4" fmla="*/ 24 w 33"/>
                    <a:gd name="T5" fmla="*/ 38 h 50"/>
                    <a:gd name="T6" fmla="*/ 31 w 33"/>
                    <a:gd name="T7" fmla="*/ 3 h 50"/>
                    <a:gd name="T8" fmla="*/ 10 w 33"/>
                    <a:gd name="T9" fmla="*/ 16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0">
                      <a:moveTo>
                        <a:pt x="10" y="16"/>
                      </a:moveTo>
                      <a:cubicBezTo>
                        <a:pt x="3" y="28"/>
                        <a:pt x="0" y="44"/>
                        <a:pt x="2" y="47"/>
                      </a:cubicBezTo>
                      <a:cubicBezTo>
                        <a:pt x="3" y="50"/>
                        <a:pt x="15" y="50"/>
                        <a:pt x="24" y="38"/>
                      </a:cubicBezTo>
                      <a:cubicBezTo>
                        <a:pt x="33" y="26"/>
                        <a:pt x="33" y="6"/>
                        <a:pt x="31" y="3"/>
                      </a:cubicBezTo>
                      <a:cubicBezTo>
                        <a:pt x="29" y="0"/>
                        <a:pt x="18" y="3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0" name="işľîḑê">
                  <a:extLst>
                    <a:ext uri="{FF2B5EF4-FFF2-40B4-BE49-F238E27FC236}">
                      <a16:creationId xmlns:a16="http://schemas.microsoft.com/office/drawing/2014/main" xmlns="" id="{DE42632D-92B9-4386-89C9-2528735434BB}"/>
                    </a:ext>
                  </a:extLst>
                </p:cNvPr>
                <p:cNvSpPr/>
                <p:nvPr/>
              </p:nvSpPr>
              <p:spPr bwMode="auto">
                <a:xfrm>
                  <a:off x="2663695" y="3697288"/>
                  <a:ext cx="117475" cy="173037"/>
                </a:xfrm>
                <a:custGeom>
                  <a:avLst/>
                  <a:gdLst>
                    <a:gd name="T0" fmla="*/ 28 w 31"/>
                    <a:gd name="T1" fmla="*/ 43 h 46"/>
                    <a:gd name="T2" fmla="*/ 24 w 31"/>
                    <a:gd name="T3" fmla="*/ 12 h 46"/>
                    <a:gd name="T4" fmla="*/ 2 w 31"/>
                    <a:gd name="T5" fmla="*/ 2 h 46"/>
                    <a:gd name="T6" fmla="*/ 8 w 31"/>
                    <a:gd name="T7" fmla="*/ 30 h 46"/>
                    <a:gd name="T8" fmla="*/ 28 w 31"/>
                    <a:gd name="T9" fmla="*/ 4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6">
                      <a:moveTo>
                        <a:pt x="28" y="43"/>
                      </a:moveTo>
                      <a:cubicBezTo>
                        <a:pt x="30" y="41"/>
                        <a:pt x="31" y="23"/>
                        <a:pt x="24" y="12"/>
                      </a:cubicBezTo>
                      <a:cubicBezTo>
                        <a:pt x="16" y="0"/>
                        <a:pt x="4" y="0"/>
                        <a:pt x="2" y="2"/>
                      </a:cubicBezTo>
                      <a:cubicBezTo>
                        <a:pt x="0" y="4"/>
                        <a:pt x="1" y="19"/>
                        <a:pt x="8" y="30"/>
                      </a:cubicBezTo>
                      <a:cubicBezTo>
                        <a:pt x="14" y="42"/>
                        <a:pt x="25" y="46"/>
                        <a:pt x="28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1" name="îṣḻídê">
                  <a:extLst>
                    <a:ext uri="{FF2B5EF4-FFF2-40B4-BE49-F238E27FC236}">
                      <a16:creationId xmlns:a16="http://schemas.microsoft.com/office/drawing/2014/main" xmlns="" id="{D7A62774-3924-4198-862C-F14DC835B494}"/>
                    </a:ext>
                  </a:extLst>
                </p:cNvPr>
                <p:cNvSpPr/>
                <p:nvPr/>
              </p:nvSpPr>
              <p:spPr bwMode="auto">
                <a:xfrm>
                  <a:off x="2724020" y="3817938"/>
                  <a:ext cx="150813" cy="169862"/>
                </a:xfrm>
                <a:custGeom>
                  <a:avLst/>
                  <a:gdLst>
                    <a:gd name="T0" fmla="*/ 15 w 40"/>
                    <a:gd name="T1" fmla="*/ 11 h 45"/>
                    <a:gd name="T2" fmla="*/ 1 w 40"/>
                    <a:gd name="T3" fmla="*/ 40 h 45"/>
                    <a:gd name="T4" fmla="*/ 25 w 40"/>
                    <a:gd name="T5" fmla="*/ 35 h 45"/>
                    <a:gd name="T6" fmla="*/ 38 w 40"/>
                    <a:gd name="T7" fmla="*/ 3 h 45"/>
                    <a:gd name="T8" fmla="*/ 15 w 40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45">
                      <a:moveTo>
                        <a:pt x="15" y="11"/>
                      </a:moveTo>
                      <a:cubicBezTo>
                        <a:pt x="6" y="21"/>
                        <a:pt x="0" y="37"/>
                        <a:pt x="1" y="40"/>
                      </a:cubicBezTo>
                      <a:cubicBezTo>
                        <a:pt x="2" y="42"/>
                        <a:pt x="14" y="45"/>
                        <a:pt x="25" y="35"/>
                      </a:cubicBezTo>
                      <a:cubicBezTo>
                        <a:pt x="36" y="25"/>
                        <a:pt x="40" y="6"/>
                        <a:pt x="38" y="3"/>
                      </a:cubicBezTo>
                      <a:cubicBezTo>
                        <a:pt x="37" y="0"/>
                        <a:pt x="25" y="1"/>
                        <a:pt x="1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2" name="iṡlíďê">
                  <a:extLst>
                    <a:ext uri="{FF2B5EF4-FFF2-40B4-BE49-F238E27FC236}">
                      <a16:creationId xmlns:a16="http://schemas.microsoft.com/office/drawing/2014/main" xmlns="" id="{8C3220A7-FB46-453C-AF3F-357D13A41276}"/>
                    </a:ext>
                  </a:extLst>
                </p:cNvPr>
                <p:cNvSpPr/>
                <p:nvPr/>
              </p:nvSpPr>
              <p:spPr bwMode="auto">
                <a:xfrm>
                  <a:off x="2619245" y="3840163"/>
                  <a:ext cx="107950" cy="177800"/>
                </a:xfrm>
                <a:custGeom>
                  <a:avLst/>
                  <a:gdLst>
                    <a:gd name="T0" fmla="*/ 4 w 29"/>
                    <a:gd name="T1" fmla="*/ 1 h 47"/>
                    <a:gd name="T2" fmla="*/ 5 w 29"/>
                    <a:gd name="T3" fmla="*/ 29 h 47"/>
                    <a:gd name="T4" fmla="*/ 23 w 29"/>
                    <a:gd name="T5" fmla="*/ 45 h 47"/>
                    <a:gd name="T6" fmla="*/ 24 w 29"/>
                    <a:gd name="T7" fmla="*/ 15 h 47"/>
                    <a:gd name="T8" fmla="*/ 4 w 29"/>
                    <a:gd name="T9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7">
                      <a:moveTo>
                        <a:pt x="4" y="1"/>
                      </a:moveTo>
                      <a:cubicBezTo>
                        <a:pt x="2" y="3"/>
                        <a:pt x="0" y="17"/>
                        <a:pt x="5" y="29"/>
                      </a:cubicBezTo>
                      <a:cubicBezTo>
                        <a:pt x="10" y="41"/>
                        <a:pt x="20" y="47"/>
                        <a:pt x="23" y="45"/>
                      </a:cubicBezTo>
                      <a:cubicBezTo>
                        <a:pt x="25" y="44"/>
                        <a:pt x="29" y="27"/>
                        <a:pt x="24" y="15"/>
                      </a:cubicBezTo>
                      <a:cubicBezTo>
                        <a:pt x="18" y="2"/>
                        <a:pt x="6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3" name="íṥlídè">
                  <a:extLst>
                    <a:ext uri="{FF2B5EF4-FFF2-40B4-BE49-F238E27FC236}">
                      <a16:creationId xmlns:a16="http://schemas.microsoft.com/office/drawing/2014/main" xmlns="" id="{FFE528C2-3A22-4B54-A2B3-495A9228148C}"/>
                    </a:ext>
                  </a:extLst>
                </p:cNvPr>
                <p:cNvSpPr/>
                <p:nvPr/>
              </p:nvSpPr>
              <p:spPr bwMode="auto">
                <a:xfrm>
                  <a:off x="2644645" y="3983038"/>
                  <a:ext cx="166688" cy="155575"/>
                </a:xfrm>
                <a:custGeom>
                  <a:avLst/>
                  <a:gdLst>
                    <a:gd name="T0" fmla="*/ 19 w 44"/>
                    <a:gd name="T1" fmla="*/ 8 h 41"/>
                    <a:gd name="T2" fmla="*/ 0 w 44"/>
                    <a:gd name="T3" fmla="*/ 33 h 41"/>
                    <a:gd name="T4" fmla="*/ 24 w 44"/>
                    <a:gd name="T5" fmla="*/ 33 h 41"/>
                    <a:gd name="T6" fmla="*/ 43 w 44"/>
                    <a:gd name="T7" fmla="*/ 4 h 41"/>
                    <a:gd name="T8" fmla="*/ 19 w 44"/>
                    <a:gd name="T9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1">
                      <a:moveTo>
                        <a:pt x="19" y="8"/>
                      </a:moveTo>
                      <a:cubicBezTo>
                        <a:pt x="8" y="16"/>
                        <a:pt x="0" y="30"/>
                        <a:pt x="0" y="33"/>
                      </a:cubicBezTo>
                      <a:cubicBezTo>
                        <a:pt x="1" y="36"/>
                        <a:pt x="12" y="41"/>
                        <a:pt x="24" y="33"/>
                      </a:cubicBezTo>
                      <a:cubicBezTo>
                        <a:pt x="37" y="25"/>
                        <a:pt x="44" y="7"/>
                        <a:pt x="43" y="4"/>
                      </a:cubicBezTo>
                      <a:cubicBezTo>
                        <a:pt x="42" y="1"/>
                        <a:pt x="30" y="0"/>
                        <a:pt x="1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4" name="îSļîdé">
                  <a:extLst>
                    <a:ext uri="{FF2B5EF4-FFF2-40B4-BE49-F238E27FC236}">
                      <a16:creationId xmlns:a16="http://schemas.microsoft.com/office/drawing/2014/main" xmlns="" id="{C60E7037-37FE-4A69-ABBC-7176D987214A}"/>
                    </a:ext>
                  </a:extLst>
                </p:cNvPr>
                <p:cNvSpPr/>
                <p:nvPr/>
              </p:nvSpPr>
              <p:spPr bwMode="auto">
                <a:xfrm>
                  <a:off x="2550982" y="3968750"/>
                  <a:ext cx="101600" cy="180975"/>
                </a:xfrm>
                <a:custGeom>
                  <a:avLst/>
                  <a:gdLst>
                    <a:gd name="T0" fmla="*/ 17 w 27"/>
                    <a:gd name="T1" fmla="*/ 47 h 48"/>
                    <a:gd name="T2" fmla="*/ 23 w 27"/>
                    <a:gd name="T3" fmla="*/ 17 h 48"/>
                    <a:gd name="T4" fmla="*/ 6 w 27"/>
                    <a:gd name="T5" fmla="*/ 1 h 48"/>
                    <a:gd name="T6" fmla="*/ 2 w 27"/>
                    <a:gd name="T7" fmla="*/ 28 h 48"/>
                    <a:gd name="T8" fmla="*/ 17 w 27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48">
                      <a:moveTo>
                        <a:pt x="17" y="47"/>
                      </a:moveTo>
                      <a:cubicBezTo>
                        <a:pt x="19" y="46"/>
                        <a:pt x="27" y="30"/>
                        <a:pt x="23" y="17"/>
                      </a:cubicBezTo>
                      <a:cubicBezTo>
                        <a:pt x="19" y="5"/>
                        <a:pt x="8" y="0"/>
                        <a:pt x="6" y="1"/>
                      </a:cubicBezTo>
                      <a:cubicBezTo>
                        <a:pt x="3" y="3"/>
                        <a:pt x="0" y="16"/>
                        <a:pt x="2" y="28"/>
                      </a:cubicBezTo>
                      <a:cubicBezTo>
                        <a:pt x="5" y="41"/>
                        <a:pt x="14" y="48"/>
                        <a:pt x="17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5" name="işḻiḓé">
                  <a:extLst>
                    <a:ext uri="{FF2B5EF4-FFF2-40B4-BE49-F238E27FC236}">
                      <a16:creationId xmlns:a16="http://schemas.microsoft.com/office/drawing/2014/main" xmlns="" id="{B8B99C26-F91E-4969-B02F-D18947BEE4FD}"/>
                    </a:ext>
                  </a:extLst>
                </p:cNvPr>
                <p:cNvSpPr/>
                <p:nvPr/>
              </p:nvSpPr>
              <p:spPr bwMode="auto">
                <a:xfrm>
                  <a:off x="2539870" y="4127500"/>
                  <a:ext cx="176213" cy="134937"/>
                </a:xfrm>
                <a:custGeom>
                  <a:avLst/>
                  <a:gdLst>
                    <a:gd name="T0" fmla="*/ 23 w 47"/>
                    <a:gd name="T1" fmla="*/ 6 h 36"/>
                    <a:gd name="T2" fmla="*/ 1 w 47"/>
                    <a:gd name="T3" fmla="*/ 27 h 36"/>
                    <a:gd name="T4" fmla="*/ 24 w 47"/>
                    <a:gd name="T5" fmla="*/ 31 h 36"/>
                    <a:gd name="T6" fmla="*/ 47 w 47"/>
                    <a:gd name="T7" fmla="*/ 7 h 36"/>
                    <a:gd name="T8" fmla="*/ 23 w 47"/>
                    <a:gd name="T9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36">
                      <a:moveTo>
                        <a:pt x="23" y="6"/>
                      </a:moveTo>
                      <a:cubicBezTo>
                        <a:pt x="11" y="12"/>
                        <a:pt x="1" y="24"/>
                        <a:pt x="1" y="27"/>
                      </a:cubicBezTo>
                      <a:cubicBezTo>
                        <a:pt x="0" y="29"/>
                        <a:pt x="11" y="36"/>
                        <a:pt x="24" y="31"/>
                      </a:cubicBezTo>
                      <a:cubicBezTo>
                        <a:pt x="38" y="26"/>
                        <a:pt x="47" y="10"/>
                        <a:pt x="47" y="7"/>
                      </a:cubicBezTo>
                      <a:cubicBezTo>
                        <a:pt x="46" y="3"/>
                        <a:pt x="35" y="0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6" name="ïśļíḓé">
                  <a:extLst>
                    <a:ext uri="{FF2B5EF4-FFF2-40B4-BE49-F238E27FC236}">
                      <a16:creationId xmlns:a16="http://schemas.microsoft.com/office/drawing/2014/main" xmlns="" id="{A4237463-7D69-40F8-8FC6-E3BB5F1EDEB3}"/>
                    </a:ext>
                  </a:extLst>
                </p:cNvPr>
                <p:cNvSpPr/>
                <p:nvPr/>
              </p:nvSpPr>
              <p:spPr bwMode="auto">
                <a:xfrm>
                  <a:off x="2460495" y="4081463"/>
                  <a:ext cx="90488" cy="180975"/>
                </a:xfrm>
                <a:custGeom>
                  <a:avLst/>
                  <a:gdLst>
                    <a:gd name="T0" fmla="*/ 12 w 24"/>
                    <a:gd name="T1" fmla="*/ 47 h 48"/>
                    <a:gd name="T2" fmla="*/ 23 w 24"/>
                    <a:gd name="T3" fmla="*/ 19 h 48"/>
                    <a:gd name="T4" fmla="*/ 9 w 24"/>
                    <a:gd name="T5" fmla="*/ 1 h 48"/>
                    <a:gd name="T6" fmla="*/ 0 w 24"/>
                    <a:gd name="T7" fmla="*/ 26 h 48"/>
                    <a:gd name="T8" fmla="*/ 12 w 24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12" y="47"/>
                      </a:moveTo>
                      <a:cubicBezTo>
                        <a:pt x="14" y="46"/>
                        <a:pt x="24" y="33"/>
                        <a:pt x="23" y="19"/>
                      </a:cubicBezTo>
                      <a:cubicBezTo>
                        <a:pt x="21" y="6"/>
                        <a:pt x="11" y="0"/>
                        <a:pt x="9" y="1"/>
                      </a:cubicBezTo>
                      <a:cubicBezTo>
                        <a:pt x="6" y="2"/>
                        <a:pt x="0" y="13"/>
                        <a:pt x="0" y="26"/>
                      </a:cubicBezTo>
                      <a:cubicBezTo>
                        <a:pt x="1" y="39"/>
                        <a:pt x="8" y="48"/>
                        <a:pt x="1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7" name="íš1iḍê">
                  <a:extLst>
                    <a:ext uri="{FF2B5EF4-FFF2-40B4-BE49-F238E27FC236}">
                      <a16:creationId xmlns:a16="http://schemas.microsoft.com/office/drawing/2014/main" xmlns="" id="{5755CA90-A878-43EB-9214-C8B5FCFE0345}"/>
                    </a:ext>
                  </a:extLst>
                </p:cNvPr>
                <p:cNvSpPr/>
                <p:nvPr/>
              </p:nvSpPr>
              <p:spPr bwMode="auto">
                <a:xfrm>
                  <a:off x="2422395" y="4259263"/>
                  <a:ext cx="188913" cy="115887"/>
                </a:xfrm>
                <a:custGeom>
                  <a:avLst/>
                  <a:gdLst>
                    <a:gd name="T0" fmla="*/ 26 w 50"/>
                    <a:gd name="T1" fmla="*/ 3 h 31"/>
                    <a:gd name="T2" fmla="*/ 1 w 50"/>
                    <a:gd name="T3" fmla="*/ 20 h 31"/>
                    <a:gd name="T4" fmla="*/ 23 w 50"/>
                    <a:gd name="T5" fmla="*/ 28 h 31"/>
                    <a:gd name="T6" fmla="*/ 50 w 50"/>
                    <a:gd name="T7" fmla="*/ 8 h 31"/>
                    <a:gd name="T8" fmla="*/ 26 w 50"/>
                    <a:gd name="T9" fmla="*/ 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31">
                      <a:moveTo>
                        <a:pt x="26" y="3"/>
                      </a:moveTo>
                      <a:cubicBezTo>
                        <a:pt x="13" y="7"/>
                        <a:pt x="1" y="16"/>
                        <a:pt x="1" y="20"/>
                      </a:cubicBezTo>
                      <a:cubicBezTo>
                        <a:pt x="0" y="22"/>
                        <a:pt x="9" y="31"/>
                        <a:pt x="23" y="28"/>
                      </a:cubicBezTo>
                      <a:cubicBezTo>
                        <a:pt x="37" y="25"/>
                        <a:pt x="50" y="11"/>
                        <a:pt x="50" y="8"/>
                      </a:cubicBezTo>
                      <a:cubicBezTo>
                        <a:pt x="50" y="5"/>
                        <a:pt x="39" y="0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8" name="íşļïdé">
                  <a:extLst>
                    <a:ext uri="{FF2B5EF4-FFF2-40B4-BE49-F238E27FC236}">
                      <a16:creationId xmlns:a16="http://schemas.microsoft.com/office/drawing/2014/main" xmlns="" id="{71148C0D-9B17-4D55-AA0A-8B8C4693944B}"/>
                    </a:ext>
                  </a:extLst>
                </p:cNvPr>
                <p:cNvSpPr/>
                <p:nvPr/>
              </p:nvSpPr>
              <p:spPr bwMode="auto">
                <a:xfrm>
                  <a:off x="2346195" y="4179888"/>
                  <a:ext cx="98425" cy="176212"/>
                </a:xfrm>
                <a:custGeom>
                  <a:avLst/>
                  <a:gdLst>
                    <a:gd name="T0" fmla="*/ 9 w 26"/>
                    <a:gd name="T1" fmla="*/ 46 h 47"/>
                    <a:gd name="T2" fmla="*/ 25 w 26"/>
                    <a:gd name="T3" fmla="*/ 22 h 47"/>
                    <a:gd name="T4" fmla="*/ 15 w 26"/>
                    <a:gd name="T5" fmla="*/ 1 h 47"/>
                    <a:gd name="T6" fmla="*/ 2 w 26"/>
                    <a:gd name="T7" fmla="*/ 24 h 47"/>
                    <a:gd name="T8" fmla="*/ 9 w 26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47">
                      <a:moveTo>
                        <a:pt x="9" y="46"/>
                      </a:moveTo>
                      <a:cubicBezTo>
                        <a:pt x="12" y="47"/>
                        <a:pt x="24" y="35"/>
                        <a:pt x="25" y="22"/>
                      </a:cubicBezTo>
                      <a:cubicBezTo>
                        <a:pt x="26" y="9"/>
                        <a:pt x="17" y="0"/>
                        <a:pt x="15" y="1"/>
                      </a:cubicBezTo>
                      <a:cubicBezTo>
                        <a:pt x="12" y="1"/>
                        <a:pt x="4" y="12"/>
                        <a:pt x="2" y="24"/>
                      </a:cubicBezTo>
                      <a:cubicBezTo>
                        <a:pt x="0" y="36"/>
                        <a:pt x="6" y="47"/>
                        <a:pt x="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9" name="iŝḻiďè">
                  <a:extLst>
                    <a:ext uri="{FF2B5EF4-FFF2-40B4-BE49-F238E27FC236}">
                      <a16:creationId xmlns:a16="http://schemas.microsoft.com/office/drawing/2014/main" xmlns="" id="{4ADFD50D-60ED-4615-9CF4-4DF75BF40DF2}"/>
                    </a:ext>
                  </a:extLst>
                </p:cNvPr>
                <p:cNvSpPr/>
                <p:nvPr/>
              </p:nvSpPr>
              <p:spPr bwMode="auto">
                <a:xfrm>
                  <a:off x="2285870" y="4367213"/>
                  <a:ext cx="200025" cy="95250"/>
                </a:xfrm>
                <a:custGeom>
                  <a:avLst/>
                  <a:gdLst>
                    <a:gd name="T0" fmla="*/ 30 w 53"/>
                    <a:gd name="T1" fmla="*/ 1 h 25"/>
                    <a:gd name="T2" fmla="*/ 1 w 53"/>
                    <a:gd name="T3" fmla="*/ 13 h 25"/>
                    <a:gd name="T4" fmla="*/ 22 w 53"/>
                    <a:gd name="T5" fmla="*/ 25 h 25"/>
                    <a:gd name="T6" fmla="*/ 52 w 53"/>
                    <a:gd name="T7" fmla="*/ 11 h 25"/>
                    <a:gd name="T8" fmla="*/ 30 w 53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5">
                      <a:moveTo>
                        <a:pt x="30" y="1"/>
                      </a:moveTo>
                      <a:cubicBezTo>
                        <a:pt x="16" y="2"/>
                        <a:pt x="3" y="10"/>
                        <a:pt x="1" y="13"/>
                      </a:cubicBezTo>
                      <a:cubicBezTo>
                        <a:pt x="0" y="15"/>
                        <a:pt x="7" y="25"/>
                        <a:pt x="22" y="25"/>
                      </a:cubicBezTo>
                      <a:cubicBezTo>
                        <a:pt x="36" y="25"/>
                        <a:pt x="51" y="13"/>
                        <a:pt x="52" y="11"/>
                      </a:cubicBezTo>
                      <a:cubicBezTo>
                        <a:pt x="53" y="7"/>
                        <a:pt x="43" y="0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0" name="išļíḋe">
                  <a:extLst>
                    <a:ext uri="{FF2B5EF4-FFF2-40B4-BE49-F238E27FC236}">
                      <a16:creationId xmlns:a16="http://schemas.microsoft.com/office/drawing/2014/main" xmlns="" id="{51F74FC5-9840-4ABB-BA1B-03A9E10CF384}"/>
                    </a:ext>
                  </a:extLst>
                </p:cNvPr>
                <p:cNvSpPr/>
                <p:nvPr/>
              </p:nvSpPr>
              <p:spPr bwMode="auto">
                <a:xfrm>
                  <a:off x="2219195" y="4262438"/>
                  <a:ext cx="115888" cy="169862"/>
                </a:xfrm>
                <a:custGeom>
                  <a:avLst/>
                  <a:gdLst>
                    <a:gd name="T0" fmla="*/ 21 w 31"/>
                    <a:gd name="T1" fmla="*/ 0 h 45"/>
                    <a:gd name="T2" fmla="*/ 4 w 31"/>
                    <a:gd name="T3" fmla="*/ 21 h 45"/>
                    <a:gd name="T4" fmla="*/ 7 w 31"/>
                    <a:gd name="T5" fmla="*/ 45 h 45"/>
                    <a:gd name="T6" fmla="*/ 27 w 31"/>
                    <a:gd name="T7" fmla="*/ 23 h 45"/>
                    <a:gd name="T8" fmla="*/ 21 w 31"/>
                    <a:gd name="T9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5">
                      <a:moveTo>
                        <a:pt x="21" y="0"/>
                      </a:moveTo>
                      <a:cubicBezTo>
                        <a:pt x="18" y="0"/>
                        <a:pt x="8" y="9"/>
                        <a:pt x="4" y="21"/>
                      </a:cubicBezTo>
                      <a:cubicBezTo>
                        <a:pt x="0" y="33"/>
                        <a:pt x="3" y="44"/>
                        <a:pt x="7" y="45"/>
                      </a:cubicBezTo>
                      <a:cubicBezTo>
                        <a:pt x="9" y="45"/>
                        <a:pt x="24" y="36"/>
                        <a:pt x="27" y="23"/>
                      </a:cubicBezTo>
                      <a:cubicBezTo>
                        <a:pt x="31" y="10"/>
                        <a:pt x="23" y="1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  <p:grpSp>
            <p:nvGrpSpPr>
              <p:cNvPr id="36" name="îşľïḍè">
                <a:extLst>
                  <a:ext uri="{FF2B5EF4-FFF2-40B4-BE49-F238E27FC236}">
                    <a16:creationId xmlns:a16="http://schemas.microsoft.com/office/drawing/2014/main" xmlns="" id="{1F2FE98F-E457-4B0A-BD20-907E8EDA61E9}"/>
                  </a:ext>
                </a:extLst>
              </p:cNvPr>
              <p:cNvGrpSpPr/>
              <p:nvPr/>
            </p:nvGrpSpPr>
            <p:grpSpPr>
              <a:xfrm>
                <a:off x="4756052" y="2972874"/>
                <a:ext cx="510230" cy="942899"/>
                <a:chOff x="857119" y="3203575"/>
                <a:chExt cx="698501" cy="1273175"/>
              </a:xfrm>
              <a:grpFill/>
            </p:grpSpPr>
            <p:sp>
              <p:nvSpPr>
                <p:cNvPr id="37" name="ïşļîḋé">
                  <a:extLst>
                    <a:ext uri="{FF2B5EF4-FFF2-40B4-BE49-F238E27FC236}">
                      <a16:creationId xmlns:a16="http://schemas.microsoft.com/office/drawing/2014/main" xmlns="" id="{1B09F531-AC53-4A03-BF3B-8B14F22C9BAB}"/>
                    </a:ext>
                  </a:extLst>
                </p:cNvPr>
                <p:cNvSpPr/>
                <p:nvPr/>
              </p:nvSpPr>
              <p:spPr bwMode="auto">
                <a:xfrm>
                  <a:off x="1011107" y="3203575"/>
                  <a:ext cx="147638" cy="203200"/>
                </a:xfrm>
                <a:custGeom>
                  <a:avLst/>
                  <a:gdLst>
                    <a:gd name="T0" fmla="*/ 25 w 39"/>
                    <a:gd name="T1" fmla="*/ 34 h 54"/>
                    <a:gd name="T2" fmla="*/ 38 w 39"/>
                    <a:gd name="T3" fmla="*/ 2 h 54"/>
                    <a:gd name="T4" fmla="*/ 11 w 39"/>
                    <a:gd name="T5" fmla="*/ 18 h 54"/>
                    <a:gd name="T6" fmla="*/ 1 w 39"/>
                    <a:gd name="T7" fmla="*/ 53 h 54"/>
                    <a:gd name="T8" fmla="*/ 25 w 39"/>
                    <a:gd name="T9" fmla="*/ 3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54">
                      <a:moveTo>
                        <a:pt x="25" y="34"/>
                      </a:moveTo>
                      <a:cubicBezTo>
                        <a:pt x="35" y="21"/>
                        <a:pt x="39" y="5"/>
                        <a:pt x="38" y="2"/>
                      </a:cubicBezTo>
                      <a:cubicBezTo>
                        <a:pt x="36" y="0"/>
                        <a:pt x="22" y="4"/>
                        <a:pt x="11" y="18"/>
                      </a:cubicBezTo>
                      <a:cubicBezTo>
                        <a:pt x="0" y="33"/>
                        <a:pt x="0" y="51"/>
                        <a:pt x="1" y="53"/>
                      </a:cubicBezTo>
                      <a:cubicBezTo>
                        <a:pt x="4" y="54"/>
                        <a:pt x="16" y="47"/>
                        <a:pt x="25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38" name="ísḷîďe">
                  <a:extLst>
                    <a:ext uri="{FF2B5EF4-FFF2-40B4-BE49-F238E27FC236}">
                      <a16:creationId xmlns:a16="http://schemas.microsoft.com/office/drawing/2014/main" xmlns="" id="{346A9B79-B948-4AF5-B4D1-87DC25EA4E86}"/>
                    </a:ext>
                  </a:extLst>
                </p:cNvPr>
                <p:cNvSpPr/>
                <p:nvPr/>
              </p:nvSpPr>
              <p:spPr bwMode="auto">
                <a:xfrm>
                  <a:off x="898395" y="3252788"/>
                  <a:ext cx="98425" cy="233362"/>
                </a:xfrm>
                <a:custGeom>
                  <a:avLst/>
                  <a:gdLst>
                    <a:gd name="T0" fmla="*/ 19 w 26"/>
                    <a:gd name="T1" fmla="*/ 60 h 62"/>
                    <a:gd name="T2" fmla="*/ 25 w 26"/>
                    <a:gd name="T3" fmla="*/ 25 h 62"/>
                    <a:gd name="T4" fmla="*/ 12 w 26"/>
                    <a:gd name="T5" fmla="*/ 2 h 62"/>
                    <a:gd name="T6" fmla="*/ 3 w 26"/>
                    <a:gd name="T7" fmla="*/ 40 h 62"/>
                    <a:gd name="T8" fmla="*/ 19 w 26"/>
                    <a:gd name="T9" fmla="*/ 6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2">
                      <a:moveTo>
                        <a:pt x="19" y="60"/>
                      </a:moveTo>
                      <a:cubicBezTo>
                        <a:pt x="22" y="58"/>
                        <a:pt x="26" y="41"/>
                        <a:pt x="25" y="25"/>
                      </a:cubicBezTo>
                      <a:cubicBezTo>
                        <a:pt x="24" y="9"/>
                        <a:pt x="16" y="0"/>
                        <a:pt x="12" y="2"/>
                      </a:cubicBezTo>
                      <a:cubicBezTo>
                        <a:pt x="9" y="4"/>
                        <a:pt x="0" y="24"/>
                        <a:pt x="3" y="40"/>
                      </a:cubicBezTo>
                      <a:cubicBezTo>
                        <a:pt x="6" y="56"/>
                        <a:pt x="17" y="62"/>
                        <a:pt x="19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39" name="íṡļîḋe">
                  <a:extLst>
                    <a:ext uri="{FF2B5EF4-FFF2-40B4-BE49-F238E27FC236}">
                      <a16:creationId xmlns:a16="http://schemas.microsoft.com/office/drawing/2014/main" xmlns="" id="{B0F9E3DD-0080-4C69-A941-951CE2A328F0}"/>
                    </a:ext>
                  </a:extLst>
                </p:cNvPr>
                <p:cNvSpPr/>
                <p:nvPr/>
              </p:nvSpPr>
              <p:spPr bwMode="auto">
                <a:xfrm>
                  <a:off x="963482" y="3400425"/>
                  <a:ext cx="157163" cy="153987"/>
                </a:xfrm>
                <a:custGeom>
                  <a:avLst/>
                  <a:gdLst>
                    <a:gd name="T0" fmla="*/ 24 w 42"/>
                    <a:gd name="T1" fmla="*/ 33 h 41"/>
                    <a:gd name="T2" fmla="*/ 41 w 42"/>
                    <a:gd name="T3" fmla="*/ 7 h 41"/>
                    <a:gd name="T4" fmla="*/ 18 w 42"/>
                    <a:gd name="T5" fmla="*/ 7 h 41"/>
                    <a:gd name="T6" fmla="*/ 1 w 42"/>
                    <a:gd name="T7" fmla="*/ 36 h 41"/>
                    <a:gd name="T8" fmla="*/ 24 w 42"/>
                    <a:gd name="T9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1">
                      <a:moveTo>
                        <a:pt x="24" y="33"/>
                      </a:moveTo>
                      <a:cubicBezTo>
                        <a:pt x="35" y="25"/>
                        <a:pt x="42" y="11"/>
                        <a:pt x="41" y="7"/>
                      </a:cubicBezTo>
                      <a:cubicBezTo>
                        <a:pt x="41" y="5"/>
                        <a:pt x="30" y="0"/>
                        <a:pt x="18" y="7"/>
                      </a:cubicBezTo>
                      <a:cubicBezTo>
                        <a:pt x="6" y="15"/>
                        <a:pt x="0" y="33"/>
                        <a:pt x="1" y="36"/>
                      </a:cubicBezTo>
                      <a:cubicBezTo>
                        <a:pt x="2" y="39"/>
                        <a:pt x="14" y="41"/>
                        <a:pt x="2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0" name="ï$ḻíďe">
                  <a:extLst>
                    <a:ext uri="{FF2B5EF4-FFF2-40B4-BE49-F238E27FC236}">
                      <a16:creationId xmlns:a16="http://schemas.microsoft.com/office/drawing/2014/main" xmlns="" id="{07BBC019-81C8-47DB-BBC1-D101C76FE80F}"/>
                    </a:ext>
                  </a:extLst>
                </p:cNvPr>
                <p:cNvSpPr/>
                <p:nvPr/>
              </p:nvSpPr>
              <p:spPr bwMode="auto">
                <a:xfrm>
                  <a:off x="857119" y="3455988"/>
                  <a:ext cx="112713" cy="207962"/>
                </a:xfrm>
                <a:custGeom>
                  <a:avLst/>
                  <a:gdLst>
                    <a:gd name="T0" fmla="*/ 28 w 30"/>
                    <a:gd name="T1" fmla="*/ 53 h 55"/>
                    <a:gd name="T2" fmla="*/ 25 w 30"/>
                    <a:gd name="T3" fmla="*/ 19 h 55"/>
                    <a:gd name="T4" fmla="*/ 6 w 30"/>
                    <a:gd name="T5" fmla="*/ 3 h 55"/>
                    <a:gd name="T6" fmla="*/ 7 w 30"/>
                    <a:gd name="T7" fmla="*/ 40 h 55"/>
                    <a:gd name="T8" fmla="*/ 28 w 30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5">
                      <a:moveTo>
                        <a:pt x="28" y="53"/>
                      </a:moveTo>
                      <a:cubicBezTo>
                        <a:pt x="30" y="51"/>
                        <a:pt x="30" y="33"/>
                        <a:pt x="25" y="19"/>
                      </a:cubicBezTo>
                      <a:cubicBezTo>
                        <a:pt x="20" y="6"/>
                        <a:pt x="9" y="0"/>
                        <a:pt x="6" y="3"/>
                      </a:cubicBezTo>
                      <a:cubicBezTo>
                        <a:pt x="4" y="5"/>
                        <a:pt x="0" y="26"/>
                        <a:pt x="7" y="40"/>
                      </a:cubicBezTo>
                      <a:cubicBezTo>
                        <a:pt x="14" y="54"/>
                        <a:pt x="26" y="55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1" name="ïşľiḋê">
                  <a:extLst>
                    <a:ext uri="{FF2B5EF4-FFF2-40B4-BE49-F238E27FC236}">
                      <a16:creationId xmlns:a16="http://schemas.microsoft.com/office/drawing/2014/main" xmlns="" id="{10F6A827-F138-4942-8991-51F7359BC04A}"/>
                    </a:ext>
                  </a:extLst>
                </p:cNvPr>
                <p:cNvSpPr/>
                <p:nvPr/>
              </p:nvSpPr>
              <p:spPr bwMode="auto">
                <a:xfrm>
                  <a:off x="963482" y="3554413"/>
                  <a:ext cx="134938" cy="165100"/>
                </a:xfrm>
                <a:custGeom>
                  <a:avLst/>
                  <a:gdLst>
                    <a:gd name="T0" fmla="*/ 24 w 36"/>
                    <a:gd name="T1" fmla="*/ 32 h 44"/>
                    <a:gd name="T2" fmla="*/ 35 w 36"/>
                    <a:gd name="T3" fmla="*/ 4 h 44"/>
                    <a:gd name="T4" fmla="*/ 12 w 36"/>
                    <a:gd name="T5" fmla="*/ 10 h 44"/>
                    <a:gd name="T6" fmla="*/ 2 w 36"/>
                    <a:gd name="T7" fmla="*/ 41 h 44"/>
                    <a:gd name="T8" fmla="*/ 24 w 36"/>
                    <a:gd name="T9" fmla="*/ 3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4">
                      <a:moveTo>
                        <a:pt x="24" y="32"/>
                      </a:moveTo>
                      <a:cubicBezTo>
                        <a:pt x="33" y="21"/>
                        <a:pt x="36" y="7"/>
                        <a:pt x="35" y="4"/>
                      </a:cubicBezTo>
                      <a:cubicBezTo>
                        <a:pt x="34" y="1"/>
                        <a:pt x="22" y="0"/>
                        <a:pt x="12" y="10"/>
                      </a:cubicBezTo>
                      <a:cubicBezTo>
                        <a:pt x="2" y="20"/>
                        <a:pt x="0" y="39"/>
                        <a:pt x="2" y="41"/>
                      </a:cubicBezTo>
                      <a:cubicBezTo>
                        <a:pt x="4" y="44"/>
                        <a:pt x="16" y="42"/>
                        <a:pt x="2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2" name="ïšḷiḋè">
                  <a:extLst>
                    <a:ext uri="{FF2B5EF4-FFF2-40B4-BE49-F238E27FC236}">
                      <a16:creationId xmlns:a16="http://schemas.microsoft.com/office/drawing/2014/main" xmlns="" id="{48BAB8C3-5234-457D-B755-80AF1A3CB2D8}"/>
                    </a:ext>
                  </a:extLst>
                </p:cNvPr>
                <p:cNvSpPr/>
                <p:nvPr/>
              </p:nvSpPr>
              <p:spPr bwMode="auto">
                <a:xfrm>
                  <a:off x="868232" y="3648075"/>
                  <a:ext cx="125413" cy="188912"/>
                </a:xfrm>
                <a:custGeom>
                  <a:avLst/>
                  <a:gdLst>
                    <a:gd name="T0" fmla="*/ 31 w 33"/>
                    <a:gd name="T1" fmla="*/ 47 h 50"/>
                    <a:gd name="T2" fmla="*/ 23 w 33"/>
                    <a:gd name="T3" fmla="*/ 16 h 50"/>
                    <a:gd name="T4" fmla="*/ 1 w 33"/>
                    <a:gd name="T5" fmla="*/ 3 h 50"/>
                    <a:gd name="T6" fmla="*/ 9 w 33"/>
                    <a:gd name="T7" fmla="*/ 38 h 50"/>
                    <a:gd name="T8" fmla="*/ 31 w 33"/>
                    <a:gd name="T9" fmla="*/ 4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0">
                      <a:moveTo>
                        <a:pt x="31" y="47"/>
                      </a:moveTo>
                      <a:cubicBezTo>
                        <a:pt x="33" y="44"/>
                        <a:pt x="30" y="28"/>
                        <a:pt x="23" y="16"/>
                      </a:cubicBezTo>
                      <a:cubicBezTo>
                        <a:pt x="15" y="3"/>
                        <a:pt x="4" y="0"/>
                        <a:pt x="1" y="3"/>
                      </a:cubicBezTo>
                      <a:cubicBezTo>
                        <a:pt x="0" y="6"/>
                        <a:pt x="0" y="26"/>
                        <a:pt x="9" y="38"/>
                      </a:cubicBezTo>
                      <a:cubicBezTo>
                        <a:pt x="18" y="50"/>
                        <a:pt x="30" y="50"/>
                        <a:pt x="3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3" name="íšḷiḑê">
                  <a:extLst>
                    <a:ext uri="{FF2B5EF4-FFF2-40B4-BE49-F238E27FC236}">
                      <a16:creationId xmlns:a16="http://schemas.microsoft.com/office/drawing/2014/main" xmlns="" id="{0DEE0958-F743-4F8F-89E1-1288E0278E29}"/>
                    </a:ext>
                  </a:extLst>
                </p:cNvPr>
                <p:cNvSpPr/>
                <p:nvPr/>
              </p:nvSpPr>
              <p:spPr bwMode="auto">
                <a:xfrm>
                  <a:off x="988882" y="3713163"/>
                  <a:ext cx="120650" cy="173037"/>
                </a:xfrm>
                <a:custGeom>
                  <a:avLst/>
                  <a:gdLst>
                    <a:gd name="T0" fmla="*/ 24 w 32"/>
                    <a:gd name="T1" fmla="*/ 30 h 46"/>
                    <a:gd name="T2" fmla="*/ 30 w 32"/>
                    <a:gd name="T3" fmla="*/ 2 h 46"/>
                    <a:gd name="T4" fmla="*/ 8 w 32"/>
                    <a:gd name="T5" fmla="*/ 12 h 46"/>
                    <a:gd name="T6" fmla="*/ 4 w 32"/>
                    <a:gd name="T7" fmla="*/ 43 h 46"/>
                    <a:gd name="T8" fmla="*/ 24 w 32"/>
                    <a:gd name="T9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46">
                      <a:moveTo>
                        <a:pt x="24" y="30"/>
                      </a:moveTo>
                      <a:cubicBezTo>
                        <a:pt x="31" y="19"/>
                        <a:pt x="32" y="4"/>
                        <a:pt x="30" y="2"/>
                      </a:cubicBezTo>
                      <a:cubicBezTo>
                        <a:pt x="28" y="0"/>
                        <a:pt x="16" y="0"/>
                        <a:pt x="8" y="12"/>
                      </a:cubicBezTo>
                      <a:cubicBezTo>
                        <a:pt x="0" y="23"/>
                        <a:pt x="2" y="41"/>
                        <a:pt x="4" y="43"/>
                      </a:cubicBezTo>
                      <a:cubicBezTo>
                        <a:pt x="6" y="46"/>
                        <a:pt x="18" y="42"/>
                        <a:pt x="24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4" name="ïṩḷîḓé">
                  <a:extLst>
                    <a:ext uri="{FF2B5EF4-FFF2-40B4-BE49-F238E27FC236}">
                      <a16:creationId xmlns:a16="http://schemas.microsoft.com/office/drawing/2014/main" xmlns="" id="{8DECAB86-2966-4863-B7A8-9BBA98CCEF0E}"/>
                    </a:ext>
                  </a:extLst>
                </p:cNvPr>
                <p:cNvSpPr/>
                <p:nvPr/>
              </p:nvSpPr>
              <p:spPr bwMode="auto">
                <a:xfrm>
                  <a:off x="898395" y="3833813"/>
                  <a:ext cx="150813" cy="168275"/>
                </a:xfrm>
                <a:custGeom>
                  <a:avLst/>
                  <a:gdLst>
                    <a:gd name="T0" fmla="*/ 39 w 40"/>
                    <a:gd name="T1" fmla="*/ 40 h 45"/>
                    <a:gd name="T2" fmla="*/ 25 w 40"/>
                    <a:gd name="T3" fmla="*/ 11 h 45"/>
                    <a:gd name="T4" fmla="*/ 2 w 40"/>
                    <a:gd name="T5" fmla="*/ 3 h 45"/>
                    <a:gd name="T6" fmla="*/ 15 w 40"/>
                    <a:gd name="T7" fmla="*/ 35 h 45"/>
                    <a:gd name="T8" fmla="*/ 39 w 40"/>
                    <a:gd name="T9" fmla="*/ 4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45">
                      <a:moveTo>
                        <a:pt x="39" y="40"/>
                      </a:moveTo>
                      <a:cubicBezTo>
                        <a:pt x="40" y="37"/>
                        <a:pt x="34" y="21"/>
                        <a:pt x="25" y="11"/>
                      </a:cubicBezTo>
                      <a:cubicBezTo>
                        <a:pt x="15" y="1"/>
                        <a:pt x="3" y="0"/>
                        <a:pt x="2" y="3"/>
                      </a:cubicBezTo>
                      <a:cubicBezTo>
                        <a:pt x="0" y="6"/>
                        <a:pt x="4" y="25"/>
                        <a:pt x="15" y="35"/>
                      </a:cubicBezTo>
                      <a:cubicBezTo>
                        <a:pt x="26" y="45"/>
                        <a:pt x="38" y="42"/>
                        <a:pt x="3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5" name="ïṥļîḑe">
                  <a:extLst>
                    <a:ext uri="{FF2B5EF4-FFF2-40B4-BE49-F238E27FC236}">
                      <a16:creationId xmlns:a16="http://schemas.microsoft.com/office/drawing/2014/main" xmlns="" id="{90DF4115-AA70-4B5E-AD34-0CD569302AA3}"/>
                    </a:ext>
                  </a:extLst>
                </p:cNvPr>
                <p:cNvSpPr/>
                <p:nvPr/>
              </p:nvSpPr>
              <p:spPr bwMode="auto">
                <a:xfrm>
                  <a:off x="1041270" y="3856038"/>
                  <a:ext cx="109538" cy="176212"/>
                </a:xfrm>
                <a:custGeom>
                  <a:avLst/>
                  <a:gdLst>
                    <a:gd name="T0" fmla="*/ 7 w 29"/>
                    <a:gd name="T1" fmla="*/ 45 h 47"/>
                    <a:gd name="T2" fmla="*/ 25 w 29"/>
                    <a:gd name="T3" fmla="*/ 29 h 47"/>
                    <a:gd name="T4" fmla="*/ 26 w 29"/>
                    <a:gd name="T5" fmla="*/ 1 h 47"/>
                    <a:gd name="T6" fmla="*/ 6 w 29"/>
                    <a:gd name="T7" fmla="*/ 15 h 47"/>
                    <a:gd name="T8" fmla="*/ 7 w 29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7">
                      <a:moveTo>
                        <a:pt x="7" y="45"/>
                      </a:moveTo>
                      <a:cubicBezTo>
                        <a:pt x="10" y="47"/>
                        <a:pt x="20" y="41"/>
                        <a:pt x="25" y="29"/>
                      </a:cubicBezTo>
                      <a:cubicBezTo>
                        <a:pt x="29" y="17"/>
                        <a:pt x="28" y="3"/>
                        <a:pt x="26" y="1"/>
                      </a:cubicBezTo>
                      <a:cubicBezTo>
                        <a:pt x="24" y="0"/>
                        <a:pt x="12" y="2"/>
                        <a:pt x="6" y="15"/>
                      </a:cubicBezTo>
                      <a:cubicBezTo>
                        <a:pt x="0" y="27"/>
                        <a:pt x="5" y="44"/>
                        <a:pt x="7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6" name="iṣḻîḓè">
                  <a:extLst>
                    <a:ext uri="{FF2B5EF4-FFF2-40B4-BE49-F238E27FC236}">
                      <a16:creationId xmlns:a16="http://schemas.microsoft.com/office/drawing/2014/main" xmlns="" id="{4FA758AF-0B79-4FA9-96E1-B53229405CA2}"/>
                    </a:ext>
                  </a:extLst>
                </p:cNvPr>
                <p:cNvSpPr/>
                <p:nvPr/>
              </p:nvSpPr>
              <p:spPr bwMode="auto">
                <a:xfrm>
                  <a:off x="963482" y="3998913"/>
                  <a:ext cx="165100" cy="153987"/>
                </a:xfrm>
                <a:custGeom>
                  <a:avLst/>
                  <a:gdLst>
                    <a:gd name="T0" fmla="*/ 44 w 44"/>
                    <a:gd name="T1" fmla="*/ 33 h 41"/>
                    <a:gd name="T2" fmla="*/ 25 w 44"/>
                    <a:gd name="T3" fmla="*/ 8 h 41"/>
                    <a:gd name="T4" fmla="*/ 1 w 44"/>
                    <a:gd name="T5" fmla="*/ 4 h 41"/>
                    <a:gd name="T6" fmla="*/ 20 w 44"/>
                    <a:gd name="T7" fmla="*/ 33 h 41"/>
                    <a:gd name="T8" fmla="*/ 44 w 44"/>
                    <a:gd name="T9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1">
                      <a:moveTo>
                        <a:pt x="44" y="33"/>
                      </a:moveTo>
                      <a:cubicBezTo>
                        <a:pt x="44" y="30"/>
                        <a:pt x="36" y="16"/>
                        <a:pt x="25" y="8"/>
                      </a:cubicBezTo>
                      <a:cubicBezTo>
                        <a:pt x="14" y="0"/>
                        <a:pt x="2" y="1"/>
                        <a:pt x="1" y="4"/>
                      </a:cubicBezTo>
                      <a:cubicBezTo>
                        <a:pt x="0" y="7"/>
                        <a:pt x="7" y="25"/>
                        <a:pt x="20" y="33"/>
                      </a:cubicBezTo>
                      <a:cubicBezTo>
                        <a:pt x="32" y="41"/>
                        <a:pt x="43" y="36"/>
                        <a:pt x="4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7" name="iśḻïďe">
                  <a:extLst>
                    <a:ext uri="{FF2B5EF4-FFF2-40B4-BE49-F238E27FC236}">
                      <a16:creationId xmlns:a16="http://schemas.microsoft.com/office/drawing/2014/main" xmlns="" id="{BAF2A148-047D-4D76-B82A-959DAB5ECE9A}"/>
                    </a:ext>
                  </a:extLst>
                </p:cNvPr>
                <p:cNvSpPr/>
                <p:nvPr/>
              </p:nvSpPr>
              <p:spPr bwMode="auto">
                <a:xfrm>
                  <a:off x="1120645" y="3983038"/>
                  <a:ext cx="101600" cy="180975"/>
                </a:xfrm>
                <a:custGeom>
                  <a:avLst/>
                  <a:gdLst>
                    <a:gd name="T0" fmla="*/ 10 w 27"/>
                    <a:gd name="T1" fmla="*/ 47 h 48"/>
                    <a:gd name="T2" fmla="*/ 25 w 27"/>
                    <a:gd name="T3" fmla="*/ 28 h 48"/>
                    <a:gd name="T4" fmla="*/ 21 w 27"/>
                    <a:gd name="T5" fmla="*/ 1 h 48"/>
                    <a:gd name="T6" fmla="*/ 4 w 27"/>
                    <a:gd name="T7" fmla="*/ 17 h 48"/>
                    <a:gd name="T8" fmla="*/ 10 w 27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48">
                      <a:moveTo>
                        <a:pt x="10" y="47"/>
                      </a:moveTo>
                      <a:cubicBezTo>
                        <a:pt x="13" y="48"/>
                        <a:pt x="22" y="41"/>
                        <a:pt x="25" y="28"/>
                      </a:cubicBezTo>
                      <a:cubicBezTo>
                        <a:pt x="27" y="16"/>
                        <a:pt x="24" y="3"/>
                        <a:pt x="21" y="1"/>
                      </a:cubicBezTo>
                      <a:cubicBezTo>
                        <a:pt x="19" y="0"/>
                        <a:pt x="7" y="5"/>
                        <a:pt x="4" y="17"/>
                      </a:cubicBezTo>
                      <a:cubicBezTo>
                        <a:pt x="0" y="30"/>
                        <a:pt x="8" y="46"/>
                        <a:pt x="10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8" name="í$1iḋè">
                  <a:extLst>
                    <a:ext uri="{FF2B5EF4-FFF2-40B4-BE49-F238E27FC236}">
                      <a16:creationId xmlns:a16="http://schemas.microsoft.com/office/drawing/2014/main" xmlns="" id="{51C966AD-667B-4E15-A276-DE5A0186C2D6}"/>
                    </a:ext>
                  </a:extLst>
                </p:cNvPr>
                <p:cNvSpPr/>
                <p:nvPr/>
              </p:nvSpPr>
              <p:spPr bwMode="auto">
                <a:xfrm>
                  <a:off x="1053970" y="4141788"/>
                  <a:ext cx="176213" cy="136525"/>
                </a:xfrm>
                <a:custGeom>
                  <a:avLst/>
                  <a:gdLst>
                    <a:gd name="T0" fmla="*/ 47 w 47"/>
                    <a:gd name="T1" fmla="*/ 27 h 36"/>
                    <a:gd name="T2" fmla="*/ 25 w 47"/>
                    <a:gd name="T3" fmla="*/ 6 h 36"/>
                    <a:gd name="T4" fmla="*/ 1 w 47"/>
                    <a:gd name="T5" fmla="*/ 7 h 36"/>
                    <a:gd name="T6" fmla="*/ 24 w 47"/>
                    <a:gd name="T7" fmla="*/ 31 h 36"/>
                    <a:gd name="T8" fmla="*/ 47 w 47"/>
                    <a:gd name="T9" fmla="*/ 27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36">
                      <a:moveTo>
                        <a:pt x="47" y="27"/>
                      </a:moveTo>
                      <a:cubicBezTo>
                        <a:pt x="47" y="24"/>
                        <a:pt x="37" y="12"/>
                        <a:pt x="25" y="6"/>
                      </a:cubicBezTo>
                      <a:cubicBezTo>
                        <a:pt x="13" y="0"/>
                        <a:pt x="1" y="3"/>
                        <a:pt x="1" y="7"/>
                      </a:cubicBezTo>
                      <a:cubicBezTo>
                        <a:pt x="0" y="10"/>
                        <a:pt x="10" y="26"/>
                        <a:pt x="24" y="31"/>
                      </a:cubicBezTo>
                      <a:cubicBezTo>
                        <a:pt x="37" y="36"/>
                        <a:pt x="47" y="29"/>
                        <a:pt x="47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9" name="íṧļïḍè">
                  <a:extLst>
                    <a:ext uri="{FF2B5EF4-FFF2-40B4-BE49-F238E27FC236}">
                      <a16:creationId xmlns:a16="http://schemas.microsoft.com/office/drawing/2014/main" xmlns="" id="{0180260F-0CA3-4A1C-914E-BD19AEDF8914}"/>
                    </a:ext>
                  </a:extLst>
                </p:cNvPr>
                <p:cNvSpPr/>
                <p:nvPr/>
              </p:nvSpPr>
              <p:spPr bwMode="auto">
                <a:xfrm>
                  <a:off x="1222245" y="4097338"/>
                  <a:ext cx="90488" cy="180975"/>
                </a:xfrm>
                <a:custGeom>
                  <a:avLst/>
                  <a:gdLst>
                    <a:gd name="T0" fmla="*/ 12 w 24"/>
                    <a:gd name="T1" fmla="*/ 47 h 48"/>
                    <a:gd name="T2" fmla="*/ 23 w 24"/>
                    <a:gd name="T3" fmla="*/ 26 h 48"/>
                    <a:gd name="T4" fmla="*/ 15 w 24"/>
                    <a:gd name="T5" fmla="*/ 1 h 48"/>
                    <a:gd name="T6" fmla="*/ 1 w 24"/>
                    <a:gd name="T7" fmla="*/ 19 h 48"/>
                    <a:gd name="T8" fmla="*/ 12 w 24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12" y="47"/>
                      </a:moveTo>
                      <a:cubicBezTo>
                        <a:pt x="15" y="48"/>
                        <a:pt x="23" y="39"/>
                        <a:pt x="23" y="26"/>
                      </a:cubicBezTo>
                      <a:cubicBezTo>
                        <a:pt x="24" y="13"/>
                        <a:pt x="18" y="2"/>
                        <a:pt x="15" y="1"/>
                      </a:cubicBezTo>
                      <a:cubicBezTo>
                        <a:pt x="13" y="0"/>
                        <a:pt x="3" y="6"/>
                        <a:pt x="1" y="19"/>
                      </a:cubicBezTo>
                      <a:cubicBezTo>
                        <a:pt x="0" y="33"/>
                        <a:pt x="10" y="46"/>
                        <a:pt x="1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0" name="ís1îdé">
                  <a:extLst>
                    <a:ext uri="{FF2B5EF4-FFF2-40B4-BE49-F238E27FC236}">
                      <a16:creationId xmlns:a16="http://schemas.microsoft.com/office/drawing/2014/main" xmlns="" id="{407C0D74-07CE-4431-881E-0BE10CDD5B32}"/>
                    </a:ext>
                  </a:extLst>
                </p:cNvPr>
                <p:cNvSpPr/>
                <p:nvPr/>
              </p:nvSpPr>
              <p:spPr bwMode="auto">
                <a:xfrm>
                  <a:off x="1161920" y="4273550"/>
                  <a:ext cx="188913" cy="117475"/>
                </a:xfrm>
                <a:custGeom>
                  <a:avLst/>
                  <a:gdLst>
                    <a:gd name="T0" fmla="*/ 49 w 50"/>
                    <a:gd name="T1" fmla="*/ 20 h 31"/>
                    <a:gd name="T2" fmla="*/ 24 w 50"/>
                    <a:gd name="T3" fmla="*/ 3 h 31"/>
                    <a:gd name="T4" fmla="*/ 0 w 50"/>
                    <a:gd name="T5" fmla="*/ 8 h 31"/>
                    <a:gd name="T6" fmla="*/ 27 w 50"/>
                    <a:gd name="T7" fmla="*/ 28 h 31"/>
                    <a:gd name="T8" fmla="*/ 49 w 50"/>
                    <a:gd name="T9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31">
                      <a:moveTo>
                        <a:pt x="49" y="20"/>
                      </a:moveTo>
                      <a:cubicBezTo>
                        <a:pt x="49" y="16"/>
                        <a:pt x="37" y="7"/>
                        <a:pt x="24" y="3"/>
                      </a:cubicBezTo>
                      <a:cubicBezTo>
                        <a:pt x="11" y="0"/>
                        <a:pt x="0" y="5"/>
                        <a:pt x="0" y="8"/>
                      </a:cubicBezTo>
                      <a:cubicBezTo>
                        <a:pt x="0" y="11"/>
                        <a:pt x="13" y="25"/>
                        <a:pt x="27" y="28"/>
                      </a:cubicBezTo>
                      <a:cubicBezTo>
                        <a:pt x="41" y="31"/>
                        <a:pt x="50" y="22"/>
                        <a:pt x="4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1" name="i$ľîďé">
                  <a:extLst>
                    <a:ext uri="{FF2B5EF4-FFF2-40B4-BE49-F238E27FC236}">
                      <a16:creationId xmlns:a16="http://schemas.microsoft.com/office/drawing/2014/main" xmlns="" id="{B4901E2B-ECC6-4D55-B68C-A60CE715A7EE}"/>
                    </a:ext>
                  </a:extLst>
                </p:cNvPr>
                <p:cNvSpPr/>
                <p:nvPr/>
              </p:nvSpPr>
              <p:spPr bwMode="auto">
                <a:xfrm>
                  <a:off x="1328607" y="4194175"/>
                  <a:ext cx="98425" cy="177800"/>
                </a:xfrm>
                <a:custGeom>
                  <a:avLst/>
                  <a:gdLst>
                    <a:gd name="T0" fmla="*/ 17 w 26"/>
                    <a:gd name="T1" fmla="*/ 46 h 47"/>
                    <a:gd name="T2" fmla="*/ 24 w 26"/>
                    <a:gd name="T3" fmla="*/ 24 h 47"/>
                    <a:gd name="T4" fmla="*/ 11 w 26"/>
                    <a:gd name="T5" fmla="*/ 1 h 47"/>
                    <a:gd name="T6" fmla="*/ 1 w 26"/>
                    <a:gd name="T7" fmla="*/ 22 h 47"/>
                    <a:gd name="T8" fmla="*/ 17 w 26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47">
                      <a:moveTo>
                        <a:pt x="17" y="46"/>
                      </a:moveTo>
                      <a:cubicBezTo>
                        <a:pt x="20" y="47"/>
                        <a:pt x="26" y="36"/>
                        <a:pt x="24" y="24"/>
                      </a:cubicBezTo>
                      <a:cubicBezTo>
                        <a:pt x="22" y="12"/>
                        <a:pt x="14" y="1"/>
                        <a:pt x="11" y="1"/>
                      </a:cubicBezTo>
                      <a:cubicBezTo>
                        <a:pt x="9" y="0"/>
                        <a:pt x="0" y="9"/>
                        <a:pt x="1" y="22"/>
                      </a:cubicBezTo>
                      <a:cubicBezTo>
                        <a:pt x="2" y="35"/>
                        <a:pt x="14" y="47"/>
                        <a:pt x="1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2" name="îṧ1íďè">
                  <a:extLst>
                    <a:ext uri="{FF2B5EF4-FFF2-40B4-BE49-F238E27FC236}">
                      <a16:creationId xmlns:a16="http://schemas.microsoft.com/office/drawing/2014/main" xmlns="" id="{763F0587-EEAD-4411-93CE-85B3F8549716}"/>
                    </a:ext>
                  </a:extLst>
                </p:cNvPr>
                <p:cNvSpPr/>
                <p:nvPr/>
              </p:nvSpPr>
              <p:spPr bwMode="auto">
                <a:xfrm>
                  <a:off x="1287332" y="4383088"/>
                  <a:ext cx="200025" cy="93662"/>
                </a:xfrm>
                <a:custGeom>
                  <a:avLst/>
                  <a:gdLst>
                    <a:gd name="T0" fmla="*/ 23 w 53"/>
                    <a:gd name="T1" fmla="*/ 1 h 25"/>
                    <a:gd name="T2" fmla="*/ 1 w 53"/>
                    <a:gd name="T3" fmla="*/ 11 h 25"/>
                    <a:gd name="T4" fmla="*/ 31 w 53"/>
                    <a:gd name="T5" fmla="*/ 25 h 25"/>
                    <a:gd name="T6" fmla="*/ 52 w 53"/>
                    <a:gd name="T7" fmla="*/ 13 h 25"/>
                    <a:gd name="T8" fmla="*/ 23 w 53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5">
                      <a:moveTo>
                        <a:pt x="23" y="1"/>
                      </a:moveTo>
                      <a:cubicBezTo>
                        <a:pt x="9" y="0"/>
                        <a:pt x="0" y="7"/>
                        <a:pt x="1" y="11"/>
                      </a:cubicBezTo>
                      <a:cubicBezTo>
                        <a:pt x="1" y="13"/>
                        <a:pt x="16" y="25"/>
                        <a:pt x="31" y="25"/>
                      </a:cubicBezTo>
                      <a:cubicBezTo>
                        <a:pt x="46" y="25"/>
                        <a:pt x="53" y="15"/>
                        <a:pt x="52" y="13"/>
                      </a:cubicBezTo>
                      <a:cubicBezTo>
                        <a:pt x="50" y="10"/>
                        <a:pt x="37" y="2"/>
                        <a:pt x="2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3" name="işļîdé">
                  <a:extLst>
                    <a:ext uri="{FF2B5EF4-FFF2-40B4-BE49-F238E27FC236}">
                      <a16:creationId xmlns:a16="http://schemas.microsoft.com/office/drawing/2014/main" xmlns="" id="{7373AB4D-C98C-4579-8DE2-7E24BFC129F3}"/>
                    </a:ext>
                  </a:extLst>
                </p:cNvPr>
                <p:cNvSpPr/>
                <p:nvPr/>
              </p:nvSpPr>
              <p:spPr bwMode="auto">
                <a:xfrm>
                  <a:off x="1438145" y="4278313"/>
                  <a:ext cx="117475" cy="168275"/>
                </a:xfrm>
                <a:custGeom>
                  <a:avLst/>
                  <a:gdLst>
                    <a:gd name="T0" fmla="*/ 27 w 31"/>
                    <a:gd name="T1" fmla="*/ 21 h 45"/>
                    <a:gd name="T2" fmla="*/ 10 w 31"/>
                    <a:gd name="T3" fmla="*/ 0 h 45"/>
                    <a:gd name="T4" fmla="*/ 4 w 31"/>
                    <a:gd name="T5" fmla="*/ 23 h 45"/>
                    <a:gd name="T6" fmla="*/ 24 w 31"/>
                    <a:gd name="T7" fmla="*/ 45 h 45"/>
                    <a:gd name="T8" fmla="*/ 27 w 31"/>
                    <a:gd name="T9" fmla="*/ 2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5">
                      <a:moveTo>
                        <a:pt x="27" y="21"/>
                      </a:moveTo>
                      <a:cubicBezTo>
                        <a:pt x="22" y="9"/>
                        <a:pt x="13" y="0"/>
                        <a:pt x="10" y="0"/>
                      </a:cubicBezTo>
                      <a:cubicBezTo>
                        <a:pt x="8" y="1"/>
                        <a:pt x="0" y="10"/>
                        <a:pt x="4" y="23"/>
                      </a:cubicBezTo>
                      <a:cubicBezTo>
                        <a:pt x="7" y="36"/>
                        <a:pt x="22" y="45"/>
                        <a:pt x="24" y="45"/>
                      </a:cubicBezTo>
                      <a:cubicBezTo>
                        <a:pt x="27" y="44"/>
                        <a:pt x="31" y="33"/>
                        <a:pt x="27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</p:grpSp>
        <p:sp>
          <p:nvSpPr>
            <p:cNvPr id="11" name="íṧlíḋê">
              <a:extLst>
                <a:ext uri="{FF2B5EF4-FFF2-40B4-BE49-F238E27FC236}">
                  <a16:creationId xmlns:a16="http://schemas.microsoft.com/office/drawing/2014/main" xmlns="" id="{AE07F7E7-1D93-4FB2-8F01-DCB2AD0242EC}"/>
                </a:ext>
              </a:extLst>
            </p:cNvPr>
            <p:cNvSpPr/>
            <p:nvPr/>
          </p:nvSpPr>
          <p:spPr>
            <a:xfrm>
              <a:off x="5205157" y="2431413"/>
              <a:ext cx="600360" cy="5741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Autofit/>
            </a:bodyPr>
            <a:lstStyle/>
            <a:p>
              <a:pPr lvl="0" algn="ctr"/>
              <a:r>
                <a:rPr lang="en-US" altLang="zh-CN" sz="4400" b="1">
                  <a:solidFill>
                    <a:schemeClr val="bg1"/>
                  </a:solidFill>
                </a:rPr>
                <a:t>2</a:t>
              </a:r>
              <a:endParaRPr lang="en-IN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s1îḋé">
              <a:extLst>
                <a:ext uri="{FF2B5EF4-FFF2-40B4-BE49-F238E27FC236}">
                  <a16:creationId xmlns:a16="http://schemas.microsoft.com/office/drawing/2014/main" xmlns="" id="{81075218-6CC4-45B7-99F8-4D3E6D1ED8EC}"/>
                </a:ext>
              </a:extLst>
            </p:cNvPr>
            <p:cNvSpPr txBox="1"/>
            <p:nvPr/>
          </p:nvSpPr>
          <p:spPr>
            <a:xfrm>
              <a:off x="4422788" y="4077060"/>
              <a:ext cx="2168212" cy="34924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13" name="iṩ1iḓé">
              <a:extLst>
                <a:ext uri="{FF2B5EF4-FFF2-40B4-BE49-F238E27FC236}">
                  <a16:creationId xmlns:a16="http://schemas.microsoft.com/office/drawing/2014/main" xmlns="" id="{2C352A00-3163-4A15-8AE4-E30733AC2828}"/>
                </a:ext>
              </a:extLst>
            </p:cNvPr>
            <p:cNvSpPr txBox="1"/>
            <p:nvPr/>
          </p:nvSpPr>
          <p:spPr>
            <a:xfrm>
              <a:off x="4422788" y="4426306"/>
              <a:ext cx="2168212" cy="733341"/>
            </a:xfrm>
            <a:prstGeom prst="rect">
              <a:avLst/>
            </a:prstGeom>
          </p:spPr>
          <p:txBody>
            <a:bodyPr wrap="square" anchor="t" anchorCtr="0">
              <a:normAutofit lnSpcReduction="10000"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60000"/>
                </a:lnSpc>
                <a:spcBef>
                  <a:spcPts val="0"/>
                </a:spcBef>
                <a:buNone/>
              </a:pPr>
              <a:r>
                <a:rPr lang="en-US" altLang="zh-CN" sz="900" dirty="0"/>
                <a:t>Supporting text here.</a:t>
              </a:r>
            </a:p>
            <a:p>
              <a:pPr marL="0" indent="0" algn="ctr">
                <a:lnSpc>
                  <a:spcPct val="160000"/>
                </a:lnSpc>
                <a:spcBef>
                  <a:spcPts val="0"/>
                </a:spcBef>
                <a:buNone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grpSp>
          <p:nvGrpSpPr>
            <p:cNvPr id="14" name="ï$ľíde">
              <a:extLst>
                <a:ext uri="{FF2B5EF4-FFF2-40B4-BE49-F238E27FC236}">
                  <a16:creationId xmlns:a16="http://schemas.microsoft.com/office/drawing/2014/main" xmlns="" id="{D39DE1F0-E964-4C01-BEE0-6A559CEA01E6}"/>
                </a:ext>
              </a:extLst>
            </p:cNvPr>
            <p:cNvGrpSpPr/>
            <p:nvPr/>
          </p:nvGrpSpPr>
          <p:grpSpPr>
            <a:xfrm>
              <a:off x="7586282" y="1629000"/>
              <a:ext cx="3936865" cy="610196"/>
              <a:chOff x="7583622" y="1745688"/>
              <a:chExt cx="3936865" cy="610196"/>
            </a:xfrm>
          </p:grpSpPr>
          <p:sp>
            <p:nvSpPr>
              <p:cNvPr id="31" name="îšľíḑè">
                <a:extLst>
                  <a:ext uri="{FF2B5EF4-FFF2-40B4-BE49-F238E27FC236}">
                    <a16:creationId xmlns:a16="http://schemas.microsoft.com/office/drawing/2014/main" xmlns="" id="{E7F302CF-E8AF-4EF6-ACFB-2456981F9241}"/>
                  </a:ext>
                </a:extLst>
              </p:cNvPr>
              <p:cNvSpPr txBox="1"/>
              <p:nvPr/>
            </p:nvSpPr>
            <p:spPr>
              <a:xfrm>
                <a:off x="7583622" y="1816212"/>
                <a:ext cx="489374" cy="472381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IN" sz="4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iSḻíďé">
                <a:extLst>
                  <a:ext uri="{FF2B5EF4-FFF2-40B4-BE49-F238E27FC236}">
                    <a16:creationId xmlns:a16="http://schemas.microsoft.com/office/drawing/2014/main" xmlns="" id="{33A43AE1-5FC8-4C34-9ADE-FAFC2EC55698}"/>
                  </a:ext>
                </a:extLst>
              </p:cNvPr>
              <p:cNvSpPr txBox="1"/>
              <p:nvPr/>
            </p:nvSpPr>
            <p:spPr>
              <a:xfrm>
                <a:off x="8160739" y="1745688"/>
                <a:ext cx="3359747" cy="37831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en-IN" sz="1600" b="1" dirty="0"/>
              </a:p>
            </p:txBody>
          </p:sp>
          <p:sp>
            <p:nvSpPr>
              <p:cNvPr id="33" name="ïṧḻîḋè">
                <a:extLst>
                  <a:ext uri="{FF2B5EF4-FFF2-40B4-BE49-F238E27FC236}">
                    <a16:creationId xmlns:a16="http://schemas.microsoft.com/office/drawing/2014/main" xmlns="" id="{78058A60-CD3C-4DCB-A21A-15048F29E050}"/>
                  </a:ext>
                </a:extLst>
              </p:cNvPr>
              <p:cNvSpPr txBox="1"/>
              <p:nvPr/>
            </p:nvSpPr>
            <p:spPr>
              <a:xfrm>
                <a:off x="8160740" y="2093695"/>
                <a:ext cx="3359747" cy="262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C650558-D8EA-4A4F-B13A-260D6034CB82}"/>
                </a:ext>
              </a:extLst>
            </p:cNvPr>
            <p:cNvCxnSpPr>
              <a:cxnSpLocks/>
            </p:cNvCxnSpPr>
            <p:nvPr/>
          </p:nvCxnSpPr>
          <p:spPr>
            <a:xfrm>
              <a:off x="7104112" y="1125538"/>
              <a:ext cx="0" cy="5018087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iṥḷíḍê">
              <a:extLst>
                <a:ext uri="{FF2B5EF4-FFF2-40B4-BE49-F238E27FC236}">
                  <a16:creationId xmlns:a16="http://schemas.microsoft.com/office/drawing/2014/main" xmlns="" id="{BCA53D06-5AD1-49E2-AB89-41B5E67ED1C7}"/>
                </a:ext>
              </a:extLst>
            </p:cNvPr>
            <p:cNvGrpSpPr/>
            <p:nvPr/>
          </p:nvGrpSpPr>
          <p:grpSpPr>
            <a:xfrm>
              <a:off x="7586282" y="2657198"/>
              <a:ext cx="3936865" cy="610196"/>
              <a:chOff x="7583622" y="1745688"/>
              <a:chExt cx="3936865" cy="610196"/>
            </a:xfrm>
          </p:grpSpPr>
          <p:sp>
            <p:nvSpPr>
              <p:cNvPr id="28" name="íşḻîḋé">
                <a:extLst>
                  <a:ext uri="{FF2B5EF4-FFF2-40B4-BE49-F238E27FC236}">
                    <a16:creationId xmlns:a16="http://schemas.microsoft.com/office/drawing/2014/main" xmlns="" id="{81D84DE4-56D0-4FC1-ADC1-E0F1C8E28423}"/>
                  </a:ext>
                </a:extLst>
              </p:cNvPr>
              <p:cNvSpPr txBox="1"/>
              <p:nvPr/>
            </p:nvSpPr>
            <p:spPr>
              <a:xfrm>
                <a:off x="7583622" y="1816212"/>
                <a:ext cx="489374" cy="472381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IN" sz="4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íSļîdè">
                <a:extLst>
                  <a:ext uri="{FF2B5EF4-FFF2-40B4-BE49-F238E27FC236}">
                    <a16:creationId xmlns:a16="http://schemas.microsoft.com/office/drawing/2014/main" xmlns="" id="{06BA5B42-7970-43C9-9BF1-E83512EFB6A8}"/>
                  </a:ext>
                </a:extLst>
              </p:cNvPr>
              <p:cNvSpPr txBox="1"/>
              <p:nvPr/>
            </p:nvSpPr>
            <p:spPr>
              <a:xfrm>
                <a:off x="8160739" y="1745688"/>
                <a:ext cx="3359747" cy="37831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en-IN" sz="1600" b="1" dirty="0"/>
              </a:p>
            </p:txBody>
          </p:sp>
          <p:sp>
            <p:nvSpPr>
              <p:cNvPr id="30" name="iṧlïďè">
                <a:extLst>
                  <a:ext uri="{FF2B5EF4-FFF2-40B4-BE49-F238E27FC236}">
                    <a16:creationId xmlns:a16="http://schemas.microsoft.com/office/drawing/2014/main" xmlns="" id="{C6060215-B94D-49A4-87E9-619D9B55C099}"/>
                  </a:ext>
                </a:extLst>
              </p:cNvPr>
              <p:cNvSpPr txBox="1"/>
              <p:nvPr/>
            </p:nvSpPr>
            <p:spPr>
              <a:xfrm>
                <a:off x="8160740" y="2093695"/>
                <a:ext cx="3359747" cy="262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17" name="íṣḻiďé">
              <a:extLst>
                <a:ext uri="{FF2B5EF4-FFF2-40B4-BE49-F238E27FC236}">
                  <a16:creationId xmlns:a16="http://schemas.microsoft.com/office/drawing/2014/main" xmlns="" id="{2849D314-D223-4432-B388-3E051B507FF0}"/>
                </a:ext>
              </a:extLst>
            </p:cNvPr>
            <p:cNvGrpSpPr/>
            <p:nvPr/>
          </p:nvGrpSpPr>
          <p:grpSpPr>
            <a:xfrm>
              <a:off x="7586282" y="3685396"/>
              <a:ext cx="3936865" cy="610196"/>
              <a:chOff x="7583622" y="1745688"/>
              <a:chExt cx="3936865" cy="610196"/>
            </a:xfrm>
          </p:grpSpPr>
          <p:sp>
            <p:nvSpPr>
              <p:cNvPr id="25" name="iş1ïdè">
                <a:extLst>
                  <a:ext uri="{FF2B5EF4-FFF2-40B4-BE49-F238E27FC236}">
                    <a16:creationId xmlns:a16="http://schemas.microsoft.com/office/drawing/2014/main" xmlns="" id="{E472D091-E9E4-42AF-8421-33305616054E}"/>
                  </a:ext>
                </a:extLst>
              </p:cNvPr>
              <p:cNvSpPr txBox="1"/>
              <p:nvPr/>
            </p:nvSpPr>
            <p:spPr>
              <a:xfrm>
                <a:off x="7583622" y="1816212"/>
                <a:ext cx="489374" cy="472381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IN" sz="4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ïş1îḑè">
                <a:extLst>
                  <a:ext uri="{FF2B5EF4-FFF2-40B4-BE49-F238E27FC236}">
                    <a16:creationId xmlns:a16="http://schemas.microsoft.com/office/drawing/2014/main" xmlns="" id="{B5582391-4D50-4403-9E74-D99952F32CB0}"/>
                  </a:ext>
                </a:extLst>
              </p:cNvPr>
              <p:cNvSpPr txBox="1"/>
              <p:nvPr/>
            </p:nvSpPr>
            <p:spPr>
              <a:xfrm>
                <a:off x="8160739" y="1745688"/>
                <a:ext cx="3359747" cy="37831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en-IN" sz="1600" b="1" dirty="0"/>
              </a:p>
            </p:txBody>
          </p:sp>
          <p:sp>
            <p:nvSpPr>
              <p:cNvPr id="27" name="îṣlîďé">
                <a:extLst>
                  <a:ext uri="{FF2B5EF4-FFF2-40B4-BE49-F238E27FC236}">
                    <a16:creationId xmlns:a16="http://schemas.microsoft.com/office/drawing/2014/main" xmlns="" id="{36C6B78E-F5F4-434D-8279-BBA272EFD372}"/>
                  </a:ext>
                </a:extLst>
              </p:cNvPr>
              <p:cNvSpPr txBox="1"/>
              <p:nvPr/>
            </p:nvSpPr>
            <p:spPr>
              <a:xfrm>
                <a:off x="8160740" y="2093695"/>
                <a:ext cx="3359747" cy="262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18" name="íŝľîḋè">
              <a:extLst>
                <a:ext uri="{FF2B5EF4-FFF2-40B4-BE49-F238E27FC236}">
                  <a16:creationId xmlns:a16="http://schemas.microsoft.com/office/drawing/2014/main" xmlns="" id="{37BB40A8-8C47-4326-9F68-DEFEEF5F44DC}"/>
                </a:ext>
              </a:extLst>
            </p:cNvPr>
            <p:cNvGrpSpPr/>
            <p:nvPr/>
          </p:nvGrpSpPr>
          <p:grpSpPr>
            <a:xfrm>
              <a:off x="7586282" y="4713594"/>
              <a:ext cx="3936865" cy="610196"/>
              <a:chOff x="7583622" y="1745688"/>
              <a:chExt cx="3936865" cy="610196"/>
            </a:xfrm>
          </p:grpSpPr>
          <p:sp>
            <p:nvSpPr>
              <p:cNvPr id="22" name="ïsļîďé">
                <a:extLst>
                  <a:ext uri="{FF2B5EF4-FFF2-40B4-BE49-F238E27FC236}">
                    <a16:creationId xmlns:a16="http://schemas.microsoft.com/office/drawing/2014/main" xmlns="" id="{1801E897-7623-4F3F-ADF6-7D1F423C1883}"/>
                  </a:ext>
                </a:extLst>
              </p:cNvPr>
              <p:cNvSpPr txBox="1"/>
              <p:nvPr/>
            </p:nvSpPr>
            <p:spPr>
              <a:xfrm>
                <a:off x="7583622" y="1816212"/>
                <a:ext cx="489374" cy="472381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IN" sz="4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ïŝḻîḋe">
                <a:extLst>
                  <a:ext uri="{FF2B5EF4-FFF2-40B4-BE49-F238E27FC236}">
                    <a16:creationId xmlns:a16="http://schemas.microsoft.com/office/drawing/2014/main" xmlns="" id="{49BBA622-0B77-40BC-8F18-A776EAFBB221}"/>
                  </a:ext>
                </a:extLst>
              </p:cNvPr>
              <p:cNvSpPr txBox="1"/>
              <p:nvPr/>
            </p:nvSpPr>
            <p:spPr>
              <a:xfrm>
                <a:off x="8160739" y="1745688"/>
                <a:ext cx="3359747" cy="37831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en-IN" sz="1600" b="1" dirty="0"/>
              </a:p>
            </p:txBody>
          </p:sp>
          <p:sp>
            <p:nvSpPr>
              <p:cNvPr id="24" name="iSḻîḋè">
                <a:extLst>
                  <a:ext uri="{FF2B5EF4-FFF2-40B4-BE49-F238E27FC236}">
                    <a16:creationId xmlns:a16="http://schemas.microsoft.com/office/drawing/2014/main" xmlns="" id="{4609D91F-EE06-480C-B57A-761B13938577}"/>
                  </a:ext>
                </a:extLst>
              </p:cNvPr>
              <p:cNvSpPr txBox="1"/>
              <p:nvPr/>
            </p:nvSpPr>
            <p:spPr>
              <a:xfrm>
                <a:off x="8160740" y="2093695"/>
                <a:ext cx="3359747" cy="262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CF9247F-9EC8-40AC-8E69-30CA4A4FEE79}"/>
                </a:ext>
              </a:extLst>
            </p:cNvPr>
            <p:cNvCxnSpPr/>
            <p:nvPr/>
          </p:nvCxnSpPr>
          <p:spPr>
            <a:xfrm>
              <a:off x="8256000" y="2431413"/>
              <a:ext cx="326714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C216528-2234-4565-B3DC-D8238FFB581A}"/>
                </a:ext>
              </a:extLst>
            </p:cNvPr>
            <p:cNvCxnSpPr/>
            <p:nvPr/>
          </p:nvCxnSpPr>
          <p:spPr>
            <a:xfrm>
              <a:off x="8256000" y="3488688"/>
              <a:ext cx="326714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6BC4EE9F-9C40-444C-ACE2-FB01A37EC630}"/>
                </a:ext>
              </a:extLst>
            </p:cNvPr>
            <p:cNvCxnSpPr/>
            <p:nvPr/>
          </p:nvCxnSpPr>
          <p:spPr>
            <a:xfrm>
              <a:off x="8256000" y="4545963"/>
              <a:ext cx="326714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954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D4F2BA-DA81-448A-89B3-AFC0C9486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3CD312-F882-412C-A60E-34124AF4D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9D24437-5A65-4728-AF4D-6C4E9112F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18</a:t>
            </a:fld>
            <a:endParaRPr lang="zh-CN" altLang="en-US"/>
          </a:p>
        </p:txBody>
      </p:sp>
      <p:grpSp>
        <p:nvGrpSpPr>
          <p:cNvPr id="5" name="6b724148-1469-474b-af26-c2bcadae53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EF0F8DD-A97F-4C52-A8B3-56A8925E89A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48798"/>
            <a:ext cx="10858500" cy="3823543"/>
            <a:chOff x="660400" y="1748798"/>
            <a:chExt cx="10858500" cy="3823543"/>
          </a:xfrm>
        </p:grpSpPr>
        <p:grpSp>
          <p:nvGrpSpPr>
            <p:cNvPr id="6" name="iṥḻîdê">
              <a:extLst>
                <a:ext uri="{FF2B5EF4-FFF2-40B4-BE49-F238E27FC236}">
                  <a16:creationId xmlns:a16="http://schemas.microsoft.com/office/drawing/2014/main" xmlns="" id="{A79023DE-4CB0-46F5-96A5-4BB0642A02EE}"/>
                </a:ext>
              </a:extLst>
            </p:cNvPr>
            <p:cNvGrpSpPr/>
            <p:nvPr/>
          </p:nvGrpSpPr>
          <p:grpSpPr>
            <a:xfrm>
              <a:off x="3848100" y="2349000"/>
              <a:ext cx="4495801" cy="2470974"/>
              <a:chOff x="3848101" y="2174463"/>
              <a:chExt cx="4495801" cy="2470974"/>
            </a:xfrm>
          </p:grpSpPr>
          <p:sp>
            <p:nvSpPr>
              <p:cNvPr id="23" name="îśľiďé">
                <a:extLst>
                  <a:ext uri="{FF2B5EF4-FFF2-40B4-BE49-F238E27FC236}">
                    <a16:creationId xmlns:a16="http://schemas.microsoft.com/office/drawing/2014/main" xmlns="" id="{A87B429C-E453-4475-BB1D-178777BBBDDC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ṧḻíďé">
                <a:extLst>
                  <a:ext uri="{FF2B5EF4-FFF2-40B4-BE49-F238E27FC236}">
                    <a16:creationId xmlns:a16="http://schemas.microsoft.com/office/drawing/2014/main" xmlns="" id="{852EC919-E306-4DBE-8A91-A5F4A78C7D4F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ïďè">
                <a:extLst>
                  <a:ext uri="{FF2B5EF4-FFF2-40B4-BE49-F238E27FC236}">
                    <a16:creationId xmlns:a16="http://schemas.microsoft.com/office/drawing/2014/main" xmlns="" id="{BFE75BB1-B11D-48E4-A079-1201BD920985}"/>
                  </a:ext>
                </a:extLst>
              </p:cNvPr>
              <p:cNvSpPr/>
              <p:nvPr/>
            </p:nvSpPr>
            <p:spPr bwMode="auto">
              <a:xfrm>
                <a:off x="4834673" y="3096228"/>
                <a:ext cx="497831" cy="627444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$ľiḍê">
                <a:extLst>
                  <a:ext uri="{FF2B5EF4-FFF2-40B4-BE49-F238E27FC236}">
                    <a16:creationId xmlns:a16="http://schemas.microsoft.com/office/drawing/2014/main" xmlns="" id="{4D9BE9F2-4A38-4846-A2EC-C91C65E512E2}"/>
                  </a:ext>
                </a:extLst>
              </p:cNvPr>
              <p:cNvSpPr/>
              <p:nvPr/>
            </p:nvSpPr>
            <p:spPr bwMode="auto">
              <a:xfrm>
                <a:off x="6835157" y="3149385"/>
                <a:ext cx="547317" cy="521130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ṣḷî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2136396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íşḻî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1748798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íSļíď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3575669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işļï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3188071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iślí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5014942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ṣḻî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4627344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59CA0FE-CDE3-40FF-9DE2-9418E8FD667F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2940933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DE50340-7C21-49B8-9FA6-449799237C3C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4380206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šľí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2136396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ṩḷï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1748798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ïṩlï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3575669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ṣlî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3188071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šlî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5014942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ṧľí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4627344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34BFD81-C116-4A22-AC25-3BFB7AA96445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2940933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FC3FF140-AD99-48B0-9836-25922CD638D1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4380206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415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356909"/>
            <a:ext cx="12192000" cy="2696066"/>
          </a:xfrm>
          <a:prstGeom prst="rect">
            <a:avLst/>
          </a:prstGeom>
          <a:solidFill>
            <a:srgbClr val="FFBF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357181" y="963412"/>
            <a:ext cx="1275847" cy="1173780"/>
            <a:chOff x="5458782" y="1249307"/>
            <a:chExt cx="806840" cy="742293"/>
          </a:xfrm>
        </p:grpSpPr>
        <p:sp>
          <p:nvSpPr>
            <p:cNvPr id="10" name="Freeform 120"/>
            <p:cNvSpPr>
              <a:spLocks/>
            </p:cNvSpPr>
            <p:nvPr userDrawn="1"/>
          </p:nvSpPr>
          <p:spPr bwMode="auto">
            <a:xfrm>
              <a:off x="5535742" y="1712309"/>
              <a:ext cx="285497" cy="237087"/>
            </a:xfrm>
            <a:custGeom>
              <a:avLst/>
              <a:gdLst>
                <a:gd name="T0" fmla="*/ 104 w 107"/>
                <a:gd name="T1" fmla="*/ 0 h 89"/>
                <a:gd name="T2" fmla="*/ 53 w 107"/>
                <a:gd name="T3" fmla="*/ 34 h 89"/>
                <a:gd name="T4" fmla="*/ 5 w 107"/>
                <a:gd name="T5" fmla="*/ 77 h 89"/>
                <a:gd name="T6" fmla="*/ 13 w 107"/>
                <a:gd name="T7" fmla="*/ 84 h 89"/>
                <a:gd name="T8" fmla="*/ 58 w 107"/>
                <a:gd name="T9" fmla="*/ 42 h 89"/>
                <a:gd name="T10" fmla="*/ 106 w 107"/>
                <a:gd name="T11" fmla="*/ 2 h 89"/>
                <a:gd name="T12" fmla="*/ 104 w 107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9">
                  <a:moveTo>
                    <a:pt x="104" y="0"/>
                  </a:moveTo>
                  <a:cubicBezTo>
                    <a:pt x="86" y="9"/>
                    <a:pt x="69" y="22"/>
                    <a:pt x="53" y="34"/>
                  </a:cubicBezTo>
                  <a:cubicBezTo>
                    <a:pt x="36" y="48"/>
                    <a:pt x="20" y="62"/>
                    <a:pt x="5" y="77"/>
                  </a:cubicBezTo>
                  <a:cubicBezTo>
                    <a:pt x="0" y="82"/>
                    <a:pt x="8" y="89"/>
                    <a:pt x="13" y="84"/>
                  </a:cubicBezTo>
                  <a:cubicBezTo>
                    <a:pt x="27" y="70"/>
                    <a:pt x="42" y="55"/>
                    <a:pt x="58" y="42"/>
                  </a:cubicBezTo>
                  <a:cubicBezTo>
                    <a:pt x="73" y="28"/>
                    <a:pt x="90" y="16"/>
                    <a:pt x="106" y="2"/>
                  </a:cubicBezTo>
                  <a:cubicBezTo>
                    <a:pt x="107" y="1"/>
                    <a:pt x="105" y="0"/>
                    <a:pt x="104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1"/>
            <p:cNvSpPr>
              <a:spLocks/>
            </p:cNvSpPr>
            <p:nvPr userDrawn="1"/>
          </p:nvSpPr>
          <p:spPr bwMode="auto">
            <a:xfrm>
              <a:off x="5941645" y="1382125"/>
              <a:ext cx="323977" cy="263154"/>
            </a:xfrm>
            <a:custGeom>
              <a:avLst/>
              <a:gdLst>
                <a:gd name="T0" fmla="*/ 119 w 122"/>
                <a:gd name="T1" fmla="*/ 0 h 99"/>
                <a:gd name="T2" fmla="*/ 85 w 122"/>
                <a:gd name="T3" fmla="*/ 14 h 99"/>
                <a:gd name="T4" fmla="*/ 52 w 122"/>
                <a:gd name="T5" fmla="*/ 37 h 99"/>
                <a:gd name="T6" fmla="*/ 0 w 122"/>
                <a:gd name="T7" fmla="*/ 97 h 99"/>
                <a:gd name="T8" fmla="*/ 2 w 122"/>
                <a:gd name="T9" fmla="*/ 98 h 99"/>
                <a:gd name="T10" fmla="*/ 58 w 122"/>
                <a:gd name="T11" fmla="*/ 46 h 99"/>
                <a:gd name="T12" fmla="*/ 90 w 122"/>
                <a:gd name="T13" fmla="*/ 24 h 99"/>
                <a:gd name="T14" fmla="*/ 121 w 122"/>
                <a:gd name="T15" fmla="*/ 4 h 99"/>
                <a:gd name="T16" fmla="*/ 119 w 122"/>
                <a:gd name="T1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99">
                  <a:moveTo>
                    <a:pt x="119" y="0"/>
                  </a:moveTo>
                  <a:cubicBezTo>
                    <a:pt x="107" y="0"/>
                    <a:pt x="95" y="8"/>
                    <a:pt x="85" y="14"/>
                  </a:cubicBezTo>
                  <a:cubicBezTo>
                    <a:pt x="73" y="21"/>
                    <a:pt x="63" y="29"/>
                    <a:pt x="52" y="37"/>
                  </a:cubicBezTo>
                  <a:cubicBezTo>
                    <a:pt x="31" y="54"/>
                    <a:pt x="15" y="75"/>
                    <a:pt x="0" y="97"/>
                  </a:cubicBezTo>
                  <a:cubicBezTo>
                    <a:pt x="0" y="98"/>
                    <a:pt x="1" y="99"/>
                    <a:pt x="2" y="98"/>
                  </a:cubicBezTo>
                  <a:cubicBezTo>
                    <a:pt x="18" y="79"/>
                    <a:pt x="38" y="62"/>
                    <a:pt x="58" y="46"/>
                  </a:cubicBezTo>
                  <a:cubicBezTo>
                    <a:pt x="68" y="38"/>
                    <a:pt x="79" y="30"/>
                    <a:pt x="90" y="24"/>
                  </a:cubicBezTo>
                  <a:cubicBezTo>
                    <a:pt x="101" y="17"/>
                    <a:pt x="113" y="13"/>
                    <a:pt x="121" y="4"/>
                  </a:cubicBezTo>
                  <a:cubicBezTo>
                    <a:pt x="122" y="2"/>
                    <a:pt x="121" y="0"/>
                    <a:pt x="119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2"/>
            <p:cNvSpPr>
              <a:spLocks/>
            </p:cNvSpPr>
            <p:nvPr userDrawn="1"/>
          </p:nvSpPr>
          <p:spPr bwMode="auto">
            <a:xfrm>
              <a:off x="5613944" y="1312613"/>
              <a:ext cx="247017" cy="330183"/>
            </a:xfrm>
            <a:custGeom>
              <a:avLst/>
              <a:gdLst>
                <a:gd name="T0" fmla="*/ 92 w 93"/>
                <a:gd name="T1" fmla="*/ 123 h 124"/>
                <a:gd name="T2" fmla="*/ 57 w 93"/>
                <a:gd name="T3" fmla="*/ 61 h 124"/>
                <a:gd name="T4" fmla="*/ 36 w 93"/>
                <a:gd name="T5" fmla="*/ 32 h 124"/>
                <a:gd name="T6" fmla="*/ 12 w 93"/>
                <a:gd name="T7" fmla="*/ 5 h 124"/>
                <a:gd name="T8" fmla="*/ 5 w 93"/>
                <a:gd name="T9" fmla="*/ 12 h 124"/>
                <a:gd name="T10" fmla="*/ 30 w 93"/>
                <a:gd name="T11" fmla="*/ 37 h 124"/>
                <a:gd name="T12" fmla="*/ 53 w 93"/>
                <a:gd name="T13" fmla="*/ 65 h 124"/>
                <a:gd name="T14" fmla="*/ 91 w 93"/>
                <a:gd name="T15" fmla="*/ 123 h 124"/>
                <a:gd name="T16" fmla="*/ 92 w 93"/>
                <a:gd name="T17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4">
                  <a:moveTo>
                    <a:pt x="92" y="123"/>
                  </a:moveTo>
                  <a:cubicBezTo>
                    <a:pt x="83" y="101"/>
                    <a:pt x="71" y="80"/>
                    <a:pt x="57" y="61"/>
                  </a:cubicBezTo>
                  <a:cubicBezTo>
                    <a:pt x="50" y="51"/>
                    <a:pt x="43" y="42"/>
                    <a:pt x="36" y="32"/>
                  </a:cubicBezTo>
                  <a:cubicBezTo>
                    <a:pt x="29" y="23"/>
                    <a:pt x="22" y="12"/>
                    <a:pt x="12" y="5"/>
                  </a:cubicBezTo>
                  <a:cubicBezTo>
                    <a:pt x="7" y="0"/>
                    <a:pt x="0" y="7"/>
                    <a:pt x="5" y="12"/>
                  </a:cubicBezTo>
                  <a:cubicBezTo>
                    <a:pt x="12" y="22"/>
                    <a:pt x="22" y="29"/>
                    <a:pt x="30" y="37"/>
                  </a:cubicBezTo>
                  <a:cubicBezTo>
                    <a:pt x="38" y="46"/>
                    <a:pt x="46" y="55"/>
                    <a:pt x="53" y="65"/>
                  </a:cubicBezTo>
                  <a:cubicBezTo>
                    <a:pt x="67" y="83"/>
                    <a:pt x="79" y="103"/>
                    <a:pt x="91" y="123"/>
                  </a:cubicBezTo>
                  <a:cubicBezTo>
                    <a:pt x="92" y="124"/>
                    <a:pt x="93" y="123"/>
                    <a:pt x="92" y="123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3"/>
            <p:cNvSpPr>
              <a:spLocks/>
            </p:cNvSpPr>
            <p:nvPr userDrawn="1"/>
          </p:nvSpPr>
          <p:spPr bwMode="auto">
            <a:xfrm>
              <a:off x="5909371" y="1698655"/>
              <a:ext cx="146472" cy="292945"/>
            </a:xfrm>
            <a:custGeom>
              <a:avLst/>
              <a:gdLst>
                <a:gd name="T0" fmla="*/ 37 w 55"/>
                <a:gd name="T1" fmla="*/ 52 h 110"/>
                <a:gd name="T2" fmla="*/ 2 w 55"/>
                <a:gd name="T3" fmla="*/ 1 h 110"/>
                <a:gd name="T4" fmla="*/ 0 w 55"/>
                <a:gd name="T5" fmla="*/ 2 h 110"/>
                <a:gd name="T6" fmla="*/ 25 w 55"/>
                <a:gd name="T7" fmla="*/ 55 h 110"/>
                <a:gd name="T8" fmla="*/ 36 w 55"/>
                <a:gd name="T9" fmla="*/ 82 h 110"/>
                <a:gd name="T10" fmla="*/ 45 w 55"/>
                <a:gd name="T11" fmla="*/ 107 h 110"/>
                <a:gd name="T12" fmla="*/ 52 w 55"/>
                <a:gd name="T13" fmla="*/ 106 h 110"/>
                <a:gd name="T14" fmla="*/ 37 w 55"/>
                <a:gd name="T15" fmla="*/ 5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10">
                  <a:moveTo>
                    <a:pt x="37" y="52"/>
                  </a:moveTo>
                  <a:cubicBezTo>
                    <a:pt x="27" y="34"/>
                    <a:pt x="13" y="18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9" y="19"/>
                    <a:pt x="17" y="37"/>
                    <a:pt x="25" y="55"/>
                  </a:cubicBezTo>
                  <a:cubicBezTo>
                    <a:pt x="29" y="64"/>
                    <a:pt x="33" y="73"/>
                    <a:pt x="36" y="82"/>
                  </a:cubicBezTo>
                  <a:cubicBezTo>
                    <a:pt x="39" y="91"/>
                    <a:pt x="41" y="99"/>
                    <a:pt x="45" y="107"/>
                  </a:cubicBezTo>
                  <a:cubicBezTo>
                    <a:pt x="47" y="110"/>
                    <a:pt x="51" y="109"/>
                    <a:pt x="52" y="106"/>
                  </a:cubicBezTo>
                  <a:cubicBezTo>
                    <a:pt x="55" y="88"/>
                    <a:pt x="46" y="68"/>
                    <a:pt x="37" y="52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4"/>
            <p:cNvSpPr>
              <a:spLocks/>
            </p:cNvSpPr>
            <p:nvPr userDrawn="1"/>
          </p:nvSpPr>
          <p:spPr bwMode="auto">
            <a:xfrm>
              <a:off x="5458782" y="1642796"/>
              <a:ext cx="330183" cy="80684"/>
            </a:xfrm>
            <a:custGeom>
              <a:avLst/>
              <a:gdLst>
                <a:gd name="T0" fmla="*/ 123 w 124"/>
                <a:gd name="T1" fmla="*/ 8 h 30"/>
                <a:gd name="T2" fmla="*/ 60 w 124"/>
                <a:gd name="T3" fmla="*/ 3 h 30"/>
                <a:gd name="T4" fmla="*/ 28 w 124"/>
                <a:gd name="T5" fmla="*/ 9 h 30"/>
                <a:gd name="T6" fmla="*/ 1 w 124"/>
                <a:gd name="T7" fmla="*/ 24 h 30"/>
                <a:gd name="T8" fmla="*/ 4 w 124"/>
                <a:gd name="T9" fmla="*/ 29 h 30"/>
                <a:gd name="T10" fmla="*/ 16 w 124"/>
                <a:gd name="T11" fmla="*/ 26 h 30"/>
                <a:gd name="T12" fmla="*/ 31 w 124"/>
                <a:gd name="T13" fmla="*/ 19 h 30"/>
                <a:gd name="T14" fmla="*/ 61 w 124"/>
                <a:gd name="T15" fmla="*/ 10 h 30"/>
                <a:gd name="T16" fmla="*/ 123 w 124"/>
                <a:gd name="T17" fmla="*/ 9 h 30"/>
                <a:gd name="T18" fmla="*/ 123 w 124"/>
                <a:gd name="T1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30">
                  <a:moveTo>
                    <a:pt x="123" y="8"/>
                  </a:moveTo>
                  <a:cubicBezTo>
                    <a:pt x="103" y="1"/>
                    <a:pt x="81" y="0"/>
                    <a:pt x="60" y="3"/>
                  </a:cubicBezTo>
                  <a:cubicBezTo>
                    <a:pt x="49" y="5"/>
                    <a:pt x="39" y="6"/>
                    <a:pt x="28" y="9"/>
                  </a:cubicBezTo>
                  <a:cubicBezTo>
                    <a:pt x="20" y="12"/>
                    <a:pt x="5" y="16"/>
                    <a:pt x="1" y="24"/>
                  </a:cubicBezTo>
                  <a:cubicBezTo>
                    <a:pt x="0" y="26"/>
                    <a:pt x="1" y="29"/>
                    <a:pt x="4" y="29"/>
                  </a:cubicBezTo>
                  <a:cubicBezTo>
                    <a:pt x="9" y="30"/>
                    <a:pt x="12" y="27"/>
                    <a:pt x="16" y="26"/>
                  </a:cubicBezTo>
                  <a:cubicBezTo>
                    <a:pt x="21" y="23"/>
                    <a:pt x="26" y="21"/>
                    <a:pt x="31" y="19"/>
                  </a:cubicBezTo>
                  <a:cubicBezTo>
                    <a:pt x="40" y="16"/>
                    <a:pt x="50" y="12"/>
                    <a:pt x="61" y="10"/>
                  </a:cubicBezTo>
                  <a:cubicBezTo>
                    <a:pt x="81" y="7"/>
                    <a:pt x="102" y="8"/>
                    <a:pt x="123" y="9"/>
                  </a:cubicBezTo>
                  <a:cubicBezTo>
                    <a:pt x="124" y="9"/>
                    <a:pt x="124" y="8"/>
                    <a:pt x="123" y="8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5"/>
            <p:cNvSpPr>
              <a:spLocks/>
            </p:cNvSpPr>
            <p:nvPr userDrawn="1"/>
          </p:nvSpPr>
          <p:spPr bwMode="auto">
            <a:xfrm>
              <a:off x="5988814" y="1680035"/>
              <a:ext cx="264395" cy="139025"/>
            </a:xfrm>
            <a:custGeom>
              <a:avLst/>
              <a:gdLst>
                <a:gd name="T0" fmla="*/ 98 w 99"/>
                <a:gd name="T1" fmla="*/ 46 h 52"/>
                <a:gd name="T2" fmla="*/ 82 w 99"/>
                <a:gd name="T3" fmla="*/ 28 h 52"/>
                <a:gd name="T4" fmla="*/ 58 w 99"/>
                <a:gd name="T5" fmla="*/ 13 h 52"/>
                <a:gd name="T6" fmla="*/ 2 w 99"/>
                <a:gd name="T7" fmla="*/ 2 h 52"/>
                <a:gd name="T8" fmla="*/ 2 w 99"/>
                <a:gd name="T9" fmla="*/ 3 h 52"/>
                <a:gd name="T10" fmla="*/ 55 w 99"/>
                <a:gd name="T11" fmla="*/ 21 h 52"/>
                <a:gd name="T12" fmla="*/ 74 w 99"/>
                <a:gd name="T13" fmla="*/ 34 h 52"/>
                <a:gd name="T14" fmla="*/ 92 w 99"/>
                <a:gd name="T15" fmla="*/ 50 h 52"/>
                <a:gd name="T16" fmla="*/ 98 w 99"/>
                <a:gd name="T17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2">
                  <a:moveTo>
                    <a:pt x="98" y="46"/>
                  </a:moveTo>
                  <a:cubicBezTo>
                    <a:pt x="95" y="39"/>
                    <a:pt x="88" y="33"/>
                    <a:pt x="82" y="28"/>
                  </a:cubicBezTo>
                  <a:cubicBezTo>
                    <a:pt x="74" y="23"/>
                    <a:pt x="66" y="18"/>
                    <a:pt x="58" y="13"/>
                  </a:cubicBezTo>
                  <a:cubicBezTo>
                    <a:pt x="40" y="4"/>
                    <a:pt x="21" y="0"/>
                    <a:pt x="2" y="2"/>
                  </a:cubicBezTo>
                  <a:cubicBezTo>
                    <a:pt x="0" y="2"/>
                    <a:pt x="0" y="3"/>
                    <a:pt x="2" y="3"/>
                  </a:cubicBezTo>
                  <a:cubicBezTo>
                    <a:pt x="21" y="6"/>
                    <a:pt x="38" y="11"/>
                    <a:pt x="55" y="21"/>
                  </a:cubicBezTo>
                  <a:cubicBezTo>
                    <a:pt x="61" y="25"/>
                    <a:pt x="68" y="30"/>
                    <a:pt x="74" y="34"/>
                  </a:cubicBezTo>
                  <a:cubicBezTo>
                    <a:pt x="81" y="39"/>
                    <a:pt x="86" y="46"/>
                    <a:pt x="92" y="50"/>
                  </a:cubicBezTo>
                  <a:cubicBezTo>
                    <a:pt x="95" y="52"/>
                    <a:pt x="99" y="49"/>
                    <a:pt x="98" y="46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6"/>
            <p:cNvSpPr>
              <a:spLocks/>
            </p:cNvSpPr>
            <p:nvPr userDrawn="1"/>
          </p:nvSpPr>
          <p:spPr bwMode="auto">
            <a:xfrm>
              <a:off x="5884546" y="1249307"/>
              <a:ext cx="80684" cy="346321"/>
            </a:xfrm>
            <a:custGeom>
              <a:avLst/>
              <a:gdLst>
                <a:gd name="T0" fmla="*/ 24 w 30"/>
                <a:gd name="T1" fmla="*/ 2 h 130"/>
                <a:gd name="T2" fmla="*/ 13 w 30"/>
                <a:gd name="T3" fmla="*/ 32 h 130"/>
                <a:gd name="T4" fmla="*/ 6 w 30"/>
                <a:gd name="T5" fmla="*/ 65 h 130"/>
                <a:gd name="T6" fmla="*/ 3 w 30"/>
                <a:gd name="T7" fmla="*/ 97 h 130"/>
                <a:gd name="T8" fmla="*/ 2 w 30"/>
                <a:gd name="T9" fmla="*/ 129 h 130"/>
                <a:gd name="T10" fmla="*/ 4 w 30"/>
                <a:gd name="T11" fmla="*/ 129 h 130"/>
                <a:gd name="T12" fmla="*/ 7 w 30"/>
                <a:gd name="T13" fmla="*/ 98 h 130"/>
                <a:gd name="T14" fmla="*/ 13 w 30"/>
                <a:gd name="T15" fmla="*/ 65 h 130"/>
                <a:gd name="T16" fmla="*/ 22 w 30"/>
                <a:gd name="T17" fmla="*/ 34 h 130"/>
                <a:gd name="T18" fmla="*/ 30 w 30"/>
                <a:gd name="T19" fmla="*/ 4 h 130"/>
                <a:gd name="T20" fmla="*/ 24 w 30"/>
                <a:gd name="T21" fmla="*/ 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30">
                  <a:moveTo>
                    <a:pt x="24" y="2"/>
                  </a:moveTo>
                  <a:cubicBezTo>
                    <a:pt x="17" y="11"/>
                    <a:pt x="15" y="22"/>
                    <a:pt x="13" y="32"/>
                  </a:cubicBezTo>
                  <a:cubicBezTo>
                    <a:pt x="10" y="43"/>
                    <a:pt x="8" y="54"/>
                    <a:pt x="6" y="65"/>
                  </a:cubicBezTo>
                  <a:cubicBezTo>
                    <a:pt x="5" y="75"/>
                    <a:pt x="4" y="86"/>
                    <a:pt x="3" y="97"/>
                  </a:cubicBezTo>
                  <a:cubicBezTo>
                    <a:pt x="2" y="107"/>
                    <a:pt x="0" y="118"/>
                    <a:pt x="2" y="129"/>
                  </a:cubicBezTo>
                  <a:cubicBezTo>
                    <a:pt x="2" y="130"/>
                    <a:pt x="3" y="130"/>
                    <a:pt x="4" y="129"/>
                  </a:cubicBezTo>
                  <a:cubicBezTo>
                    <a:pt x="6" y="119"/>
                    <a:pt x="6" y="108"/>
                    <a:pt x="7" y="98"/>
                  </a:cubicBezTo>
                  <a:cubicBezTo>
                    <a:pt x="8" y="87"/>
                    <a:pt x="10" y="76"/>
                    <a:pt x="13" y="65"/>
                  </a:cubicBezTo>
                  <a:cubicBezTo>
                    <a:pt x="16" y="55"/>
                    <a:pt x="18" y="44"/>
                    <a:pt x="22" y="34"/>
                  </a:cubicBezTo>
                  <a:cubicBezTo>
                    <a:pt x="25" y="24"/>
                    <a:pt x="29" y="14"/>
                    <a:pt x="30" y="4"/>
                  </a:cubicBezTo>
                  <a:cubicBezTo>
                    <a:pt x="30" y="0"/>
                    <a:pt x="25" y="0"/>
                    <a:pt x="24" y="2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7"/>
            <p:cNvSpPr>
              <a:spLocks/>
            </p:cNvSpPr>
            <p:nvPr userDrawn="1"/>
          </p:nvSpPr>
          <p:spPr bwMode="auto">
            <a:xfrm>
              <a:off x="5651183" y="1517427"/>
              <a:ext cx="148955" cy="101786"/>
            </a:xfrm>
            <a:custGeom>
              <a:avLst/>
              <a:gdLst>
                <a:gd name="T0" fmla="*/ 56 w 56"/>
                <a:gd name="T1" fmla="*/ 37 h 38"/>
                <a:gd name="T2" fmla="*/ 3 w 56"/>
                <a:gd name="T3" fmla="*/ 11 h 38"/>
                <a:gd name="T4" fmla="*/ 5 w 56"/>
                <a:gd name="T5" fmla="*/ 19 h 38"/>
                <a:gd name="T6" fmla="*/ 54 w 56"/>
                <a:gd name="T7" fmla="*/ 38 h 38"/>
                <a:gd name="T8" fmla="*/ 56 w 56"/>
                <a:gd name="T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8">
                  <a:moveTo>
                    <a:pt x="56" y="37"/>
                  </a:moveTo>
                  <a:cubicBezTo>
                    <a:pt x="47" y="21"/>
                    <a:pt x="22" y="0"/>
                    <a:pt x="3" y="11"/>
                  </a:cubicBezTo>
                  <a:cubicBezTo>
                    <a:pt x="0" y="13"/>
                    <a:pt x="1" y="20"/>
                    <a:pt x="5" y="19"/>
                  </a:cubicBezTo>
                  <a:cubicBezTo>
                    <a:pt x="23" y="17"/>
                    <a:pt x="41" y="27"/>
                    <a:pt x="54" y="38"/>
                  </a:cubicBezTo>
                  <a:cubicBezTo>
                    <a:pt x="55" y="38"/>
                    <a:pt x="56" y="38"/>
                    <a:pt x="56" y="37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8"/>
            <p:cNvSpPr>
              <a:spLocks/>
            </p:cNvSpPr>
            <p:nvPr userDrawn="1"/>
          </p:nvSpPr>
          <p:spPr bwMode="auto">
            <a:xfrm>
              <a:off x="5823722" y="1686242"/>
              <a:ext cx="50893" cy="292945"/>
            </a:xfrm>
            <a:custGeom>
              <a:avLst/>
              <a:gdLst>
                <a:gd name="T0" fmla="*/ 19 w 19"/>
                <a:gd name="T1" fmla="*/ 3 h 110"/>
                <a:gd name="T2" fmla="*/ 16 w 19"/>
                <a:gd name="T3" fmla="*/ 2 h 110"/>
                <a:gd name="T4" fmla="*/ 2 w 19"/>
                <a:gd name="T5" fmla="*/ 51 h 110"/>
                <a:gd name="T6" fmla="*/ 2 w 19"/>
                <a:gd name="T7" fmla="*/ 103 h 110"/>
                <a:gd name="T8" fmla="*/ 12 w 19"/>
                <a:gd name="T9" fmla="*/ 103 h 110"/>
                <a:gd name="T10" fmla="*/ 10 w 19"/>
                <a:gd name="T11" fmla="*/ 53 h 110"/>
                <a:gd name="T12" fmla="*/ 19 w 19"/>
                <a:gd name="T13" fmla="*/ 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0">
                  <a:moveTo>
                    <a:pt x="19" y="3"/>
                  </a:moveTo>
                  <a:cubicBezTo>
                    <a:pt x="19" y="1"/>
                    <a:pt x="17" y="0"/>
                    <a:pt x="16" y="2"/>
                  </a:cubicBezTo>
                  <a:cubicBezTo>
                    <a:pt x="8" y="17"/>
                    <a:pt x="5" y="34"/>
                    <a:pt x="2" y="51"/>
                  </a:cubicBezTo>
                  <a:cubicBezTo>
                    <a:pt x="0" y="69"/>
                    <a:pt x="0" y="86"/>
                    <a:pt x="2" y="103"/>
                  </a:cubicBezTo>
                  <a:cubicBezTo>
                    <a:pt x="2" y="110"/>
                    <a:pt x="11" y="110"/>
                    <a:pt x="12" y="103"/>
                  </a:cubicBezTo>
                  <a:cubicBezTo>
                    <a:pt x="14" y="87"/>
                    <a:pt x="9" y="70"/>
                    <a:pt x="10" y="53"/>
                  </a:cubicBezTo>
                  <a:cubicBezTo>
                    <a:pt x="10" y="36"/>
                    <a:pt x="15" y="20"/>
                    <a:pt x="19" y="3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9"/>
            <p:cNvSpPr>
              <a:spLocks/>
            </p:cNvSpPr>
            <p:nvPr userDrawn="1"/>
          </p:nvSpPr>
          <p:spPr bwMode="auto">
            <a:xfrm>
              <a:off x="5916819" y="1456603"/>
              <a:ext cx="132819" cy="157644"/>
            </a:xfrm>
            <a:custGeom>
              <a:avLst/>
              <a:gdLst>
                <a:gd name="T0" fmla="*/ 47 w 50"/>
                <a:gd name="T1" fmla="*/ 0 h 59"/>
                <a:gd name="T2" fmla="*/ 18 w 50"/>
                <a:gd name="T3" fmla="*/ 22 h 59"/>
                <a:gd name="T4" fmla="*/ 0 w 50"/>
                <a:gd name="T5" fmla="*/ 57 h 59"/>
                <a:gd name="T6" fmla="*/ 2 w 50"/>
                <a:gd name="T7" fmla="*/ 58 h 59"/>
                <a:gd name="T8" fmla="*/ 25 w 50"/>
                <a:gd name="T9" fmla="*/ 28 h 59"/>
                <a:gd name="T10" fmla="*/ 38 w 50"/>
                <a:gd name="T11" fmla="*/ 16 h 59"/>
                <a:gd name="T12" fmla="*/ 49 w 50"/>
                <a:gd name="T13" fmla="*/ 4 h 59"/>
                <a:gd name="T14" fmla="*/ 47 w 50"/>
                <a:gd name="T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9">
                  <a:moveTo>
                    <a:pt x="47" y="0"/>
                  </a:moveTo>
                  <a:cubicBezTo>
                    <a:pt x="35" y="1"/>
                    <a:pt x="24" y="14"/>
                    <a:pt x="18" y="22"/>
                  </a:cubicBezTo>
                  <a:cubicBezTo>
                    <a:pt x="9" y="33"/>
                    <a:pt x="4" y="44"/>
                    <a:pt x="0" y="57"/>
                  </a:cubicBezTo>
                  <a:cubicBezTo>
                    <a:pt x="0" y="58"/>
                    <a:pt x="2" y="59"/>
                    <a:pt x="2" y="58"/>
                  </a:cubicBezTo>
                  <a:cubicBezTo>
                    <a:pt x="9" y="47"/>
                    <a:pt x="17" y="37"/>
                    <a:pt x="25" y="28"/>
                  </a:cubicBezTo>
                  <a:cubicBezTo>
                    <a:pt x="29" y="24"/>
                    <a:pt x="33" y="20"/>
                    <a:pt x="38" y="16"/>
                  </a:cubicBezTo>
                  <a:cubicBezTo>
                    <a:pt x="42" y="12"/>
                    <a:pt x="47" y="9"/>
                    <a:pt x="49" y="4"/>
                  </a:cubicBezTo>
                  <a:cubicBezTo>
                    <a:pt x="50" y="2"/>
                    <a:pt x="49" y="0"/>
                    <a:pt x="47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0"/>
            <p:cNvSpPr>
              <a:spLocks/>
            </p:cNvSpPr>
            <p:nvPr userDrawn="1"/>
          </p:nvSpPr>
          <p:spPr bwMode="auto">
            <a:xfrm>
              <a:off x="5714488" y="1807889"/>
              <a:ext cx="64547" cy="90615"/>
            </a:xfrm>
            <a:custGeom>
              <a:avLst/>
              <a:gdLst>
                <a:gd name="T0" fmla="*/ 23 w 24"/>
                <a:gd name="T1" fmla="*/ 0 h 34"/>
                <a:gd name="T2" fmla="*/ 0 w 24"/>
                <a:gd name="T3" fmla="*/ 29 h 34"/>
                <a:gd name="T4" fmla="*/ 9 w 24"/>
                <a:gd name="T5" fmla="*/ 30 h 34"/>
                <a:gd name="T6" fmla="*/ 15 w 24"/>
                <a:gd name="T7" fmla="*/ 15 h 34"/>
                <a:gd name="T8" fmla="*/ 24 w 24"/>
                <a:gd name="T9" fmla="*/ 1 h 34"/>
                <a:gd name="T10" fmla="*/ 23 w 24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4">
                  <a:moveTo>
                    <a:pt x="23" y="0"/>
                  </a:moveTo>
                  <a:cubicBezTo>
                    <a:pt x="11" y="5"/>
                    <a:pt x="2" y="17"/>
                    <a:pt x="0" y="29"/>
                  </a:cubicBezTo>
                  <a:cubicBezTo>
                    <a:pt x="0" y="34"/>
                    <a:pt x="7" y="34"/>
                    <a:pt x="9" y="30"/>
                  </a:cubicBezTo>
                  <a:cubicBezTo>
                    <a:pt x="11" y="25"/>
                    <a:pt x="13" y="20"/>
                    <a:pt x="15" y="15"/>
                  </a:cubicBezTo>
                  <a:cubicBezTo>
                    <a:pt x="17" y="10"/>
                    <a:pt x="20" y="5"/>
                    <a:pt x="24" y="1"/>
                  </a:cubicBezTo>
                  <a:cubicBezTo>
                    <a:pt x="24" y="0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1"/>
            <p:cNvSpPr>
              <a:spLocks/>
            </p:cNvSpPr>
            <p:nvPr userDrawn="1"/>
          </p:nvSpPr>
          <p:spPr bwMode="auto">
            <a:xfrm>
              <a:off x="5909371" y="1819061"/>
              <a:ext cx="47169" cy="104268"/>
            </a:xfrm>
            <a:custGeom>
              <a:avLst/>
              <a:gdLst>
                <a:gd name="T0" fmla="*/ 4 w 18"/>
                <a:gd name="T1" fmla="*/ 0 h 39"/>
                <a:gd name="T2" fmla="*/ 3 w 18"/>
                <a:gd name="T3" fmla="*/ 1 h 39"/>
                <a:gd name="T4" fmla="*/ 3 w 18"/>
                <a:gd name="T5" fmla="*/ 22 h 39"/>
                <a:gd name="T6" fmla="*/ 5 w 18"/>
                <a:gd name="T7" fmla="*/ 38 h 39"/>
                <a:gd name="T8" fmla="*/ 8 w 18"/>
                <a:gd name="T9" fmla="*/ 38 h 39"/>
                <a:gd name="T10" fmla="*/ 4 w 18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9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8"/>
                    <a:pt x="3" y="15"/>
                    <a:pt x="3" y="22"/>
                  </a:cubicBezTo>
                  <a:cubicBezTo>
                    <a:pt x="2" y="27"/>
                    <a:pt x="0" y="34"/>
                    <a:pt x="5" y="38"/>
                  </a:cubicBezTo>
                  <a:cubicBezTo>
                    <a:pt x="6" y="39"/>
                    <a:pt x="7" y="39"/>
                    <a:pt x="8" y="38"/>
                  </a:cubicBezTo>
                  <a:cubicBezTo>
                    <a:pt x="18" y="32"/>
                    <a:pt x="8" y="8"/>
                    <a:pt x="4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2"/>
            <p:cNvSpPr>
              <a:spLocks/>
            </p:cNvSpPr>
            <p:nvPr userDrawn="1"/>
          </p:nvSpPr>
          <p:spPr bwMode="auto">
            <a:xfrm>
              <a:off x="5589118" y="1698655"/>
              <a:ext cx="152679" cy="85649"/>
            </a:xfrm>
            <a:custGeom>
              <a:avLst/>
              <a:gdLst>
                <a:gd name="T0" fmla="*/ 56 w 57"/>
                <a:gd name="T1" fmla="*/ 0 h 32"/>
                <a:gd name="T2" fmla="*/ 27 w 57"/>
                <a:gd name="T3" fmla="*/ 6 h 32"/>
                <a:gd name="T4" fmla="*/ 4 w 57"/>
                <a:gd name="T5" fmla="*/ 21 h 32"/>
                <a:gd name="T6" fmla="*/ 10 w 57"/>
                <a:gd name="T7" fmla="*/ 27 h 32"/>
                <a:gd name="T8" fmla="*/ 32 w 57"/>
                <a:gd name="T9" fmla="*/ 12 h 32"/>
                <a:gd name="T10" fmla="*/ 56 w 57"/>
                <a:gd name="T11" fmla="*/ 2 h 32"/>
                <a:gd name="T12" fmla="*/ 56 w 57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2">
                  <a:moveTo>
                    <a:pt x="56" y="0"/>
                  </a:moveTo>
                  <a:cubicBezTo>
                    <a:pt x="46" y="0"/>
                    <a:pt x="36" y="3"/>
                    <a:pt x="27" y="6"/>
                  </a:cubicBezTo>
                  <a:cubicBezTo>
                    <a:pt x="18" y="9"/>
                    <a:pt x="10" y="14"/>
                    <a:pt x="4" y="21"/>
                  </a:cubicBezTo>
                  <a:cubicBezTo>
                    <a:pt x="0" y="25"/>
                    <a:pt x="6" y="32"/>
                    <a:pt x="10" y="27"/>
                  </a:cubicBezTo>
                  <a:cubicBezTo>
                    <a:pt x="16" y="21"/>
                    <a:pt x="24" y="16"/>
                    <a:pt x="32" y="12"/>
                  </a:cubicBezTo>
                  <a:cubicBezTo>
                    <a:pt x="40" y="8"/>
                    <a:pt x="48" y="6"/>
                    <a:pt x="56" y="2"/>
                  </a:cubicBezTo>
                  <a:cubicBezTo>
                    <a:pt x="57" y="2"/>
                    <a:pt x="57" y="0"/>
                    <a:pt x="56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3"/>
            <p:cNvSpPr>
              <a:spLocks/>
            </p:cNvSpPr>
            <p:nvPr userDrawn="1"/>
          </p:nvSpPr>
          <p:spPr bwMode="auto">
            <a:xfrm>
              <a:off x="5983849" y="1725963"/>
              <a:ext cx="100545" cy="111716"/>
            </a:xfrm>
            <a:custGeom>
              <a:avLst/>
              <a:gdLst>
                <a:gd name="T0" fmla="*/ 27 w 38"/>
                <a:gd name="T1" fmla="*/ 17 h 42"/>
                <a:gd name="T2" fmla="*/ 3 w 38"/>
                <a:gd name="T3" fmla="*/ 0 h 42"/>
                <a:gd name="T4" fmla="*/ 1 w 38"/>
                <a:gd name="T5" fmla="*/ 3 h 42"/>
                <a:gd name="T6" fmla="*/ 18 w 38"/>
                <a:gd name="T7" fmla="*/ 23 h 42"/>
                <a:gd name="T8" fmla="*/ 30 w 38"/>
                <a:gd name="T9" fmla="*/ 41 h 42"/>
                <a:gd name="T10" fmla="*/ 35 w 38"/>
                <a:gd name="T11" fmla="*/ 40 h 42"/>
                <a:gd name="T12" fmla="*/ 27 w 38"/>
                <a:gd name="T13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2">
                  <a:moveTo>
                    <a:pt x="27" y="17"/>
                  </a:moveTo>
                  <a:cubicBezTo>
                    <a:pt x="20" y="10"/>
                    <a:pt x="12" y="5"/>
                    <a:pt x="3" y="0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8" y="8"/>
                    <a:pt x="14" y="15"/>
                    <a:pt x="18" y="23"/>
                  </a:cubicBezTo>
                  <a:cubicBezTo>
                    <a:pt x="21" y="28"/>
                    <a:pt x="24" y="38"/>
                    <a:pt x="30" y="41"/>
                  </a:cubicBezTo>
                  <a:cubicBezTo>
                    <a:pt x="32" y="42"/>
                    <a:pt x="34" y="42"/>
                    <a:pt x="35" y="40"/>
                  </a:cubicBezTo>
                  <a:cubicBezTo>
                    <a:pt x="38" y="32"/>
                    <a:pt x="32" y="23"/>
                    <a:pt x="27" y="17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4"/>
            <p:cNvSpPr>
              <a:spLocks/>
            </p:cNvSpPr>
            <p:nvPr userDrawn="1"/>
          </p:nvSpPr>
          <p:spPr bwMode="auto">
            <a:xfrm>
              <a:off x="5986331" y="1570802"/>
              <a:ext cx="162610" cy="85649"/>
            </a:xfrm>
            <a:custGeom>
              <a:avLst/>
              <a:gdLst>
                <a:gd name="T0" fmla="*/ 56 w 61"/>
                <a:gd name="T1" fmla="*/ 8 h 32"/>
                <a:gd name="T2" fmla="*/ 28 w 61"/>
                <a:gd name="T3" fmla="*/ 10 h 32"/>
                <a:gd name="T4" fmla="*/ 1 w 61"/>
                <a:gd name="T5" fmla="*/ 29 h 32"/>
                <a:gd name="T6" fmla="*/ 2 w 61"/>
                <a:gd name="T7" fmla="*/ 31 h 32"/>
                <a:gd name="T8" fmla="*/ 37 w 61"/>
                <a:gd name="T9" fmla="*/ 19 h 32"/>
                <a:gd name="T10" fmla="*/ 56 w 61"/>
                <a:gd name="T11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2">
                  <a:moveTo>
                    <a:pt x="56" y="8"/>
                  </a:moveTo>
                  <a:cubicBezTo>
                    <a:pt x="52" y="0"/>
                    <a:pt x="34" y="8"/>
                    <a:pt x="28" y="10"/>
                  </a:cubicBezTo>
                  <a:cubicBezTo>
                    <a:pt x="18" y="14"/>
                    <a:pt x="8" y="20"/>
                    <a:pt x="1" y="29"/>
                  </a:cubicBezTo>
                  <a:cubicBezTo>
                    <a:pt x="0" y="30"/>
                    <a:pt x="1" y="32"/>
                    <a:pt x="2" y="31"/>
                  </a:cubicBezTo>
                  <a:cubicBezTo>
                    <a:pt x="13" y="23"/>
                    <a:pt x="24" y="21"/>
                    <a:pt x="37" y="19"/>
                  </a:cubicBezTo>
                  <a:cubicBezTo>
                    <a:pt x="42" y="18"/>
                    <a:pt x="61" y="17"/>
                    <a:pt x="56" y="8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5"/>
            <p:cNvSpPr>
              <a:spLocks/>
            </p:cNvSpPr>
            <p:nvPr userDrawn="1"/>
          </p:nvSpPr>
          <p:spPr bwMode="auto">
            <a:xfrm>
              <a:off x="5816274" y="1446673"/>
              <a:ext cx="26068" cy="70754"/>
            </a:xfrm>
            <a:custGeom>
              <a:avLst/>
              <a:gdLst>
                <a:gd name="T0" fmla="*/ 0 w 10"/>
                <a:gd name="T1" fmla="*/ 0 h 27"/>
                <a:gd name="T2" fmla="*/ 10 w 10"/>
                <a:gd name="T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7">
                  <a:moveTo>
                    <a:pt x="0" y="0"/>
                  </a:moveTo>
                  <a:cubicBezTo>
                    <a:pt x="5" y="8"/>
                    <a:pt x="8" y="17"/>
                    <a:pt x="10" y="27"/>
                  </a:cubicBezTo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82831" y="1748666"/>
            <a:ext cx="799392" cy="732363"/>
            <a:chOff x="3584431" y="1603075"/>
            <a:chExt cx="799392" cy="732363"/>
          </a:xfrm>
        </p:grpSpPr>
        <p:sp>
          <p:nvSpPr>
            <p:cNvPr id="28" name="Freeform 136"/>
            <p:cNvSpPr>
              <a:spLocks/>
            </p:cNvSpPr>
            <p:nvPr userDrawn="1"/>
          </p:nvSpPr>
          <p:spPr bwMode="auto">
            <a:xfrm>
              <a:off x="3938199" y="1603075"/>
              <a:ext cx="101786" cy="292945"/>
            </a:xfrm>
            <a:custGeom>
              <a:avLst/>
              <a:gdLst>
                <a:gd name="T0" fmla="*/ 24 w 38"/>
                <a:gd name="T1" fmla="*/ 10 h 110"/>
                <a:gd name="T2" fmla="*/ 7 w 38"/>
                <a:gd name="T3" fmla="*/ 23 h 110"/>
                <a:gd name="T4" fmla="*/ 19 w 38"/>
                <a:gd name="T5" fmla="*/ 61 h 110"/>
                <a:gd name="T6" fmla="*/ 29 w 38"/>
                <a:gd name="T7" fmla="*/ 109 h 110"/>
                <a:gd name="T8" fmla="*/ 30 w 38"/>
                <a:gd name="T9" fmla="*/ 109 h 110"/>
                <a:gd name="T10" fmla="*/ 36 w 38"/>
                <a:gd name="T11" fmla="*/ 52 h 110"/>
                <a:gd name="T12" fmla="*/ 24 w 38"/>
                <a:gd name="T13" fmla="*/ 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10">
                  <a:moveTo>
                    <a:pt x="24" y="10"/>
                  </a:moveTo>
                  <a:cubicBezTo>
                    <a:pt x="16" y="0"/>
                    <a:pt x="0" y="12"/>
                    <a:pt x="7" y="23"/>
                  </a:cubicBezTo>
                  <a:cubicBezTo>
                    <a:pt x="14" y="35"/>
                    <a:pt x="16" y="48"/>
                    <a:pt x="19" y="61"/>
                  </a:cubicBezTo>
                  <a:cubicBezTo>
                    <a:pt x="24" y="77"/>
                    <a:pt x="26" y="93"/>
                    <a:pt x="29" y="109"/>
                  </a:cubicBezTo>
                  <a:cubicBezTo>
                    <a:pt x="29" y="110"/>
                    <a:pt x="30" y="110"/>
                    <a:pt x="30" y="109"/>
                  </a:cubicBezTo>
                  <a:cubicBezTo>
                    <a:pt x="32" y="90"/>
                    <a:pt x="34" y="71"/>
                    <a:pt x="36" y="52"/>
                  </a:cubicBezTo>
                  <a:cubicBezTo>
                    <a:pt x="38" y="37"/>
                    <a:pt x="34" y="22"/>
                    <a:pt x="24" y="1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7"/>
            <p:cNvSpPr>
              <a:spLocks/>
            </p:cNvSpPr>
            <p:nvPr userDrawn="1"/>
          </p:nvSpPr>
          <p:spPr bwMode="auto">
            <a:xfrm>
              <a:off x="4015159" y="19729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8"/>
            <p:cNvSpPr>
              <a:spLocks/>
            </p:cNvSpPr>
            <p:nvPr userDrawn="1"/>
          </p:nvSpPr>
          <p:spPr bwMode="auto">
            <a:xfrm>
              <a:off x="3584431" y="1944431"/>
              <a:ext cx="388525" cy="116681"/>
            </a:xfrm>
            <a:custGeom>
              <a:avLst/>
              <a:gdLst>
                <a:gd name="T0" fmla="*/ 144 w 146"/>
                <a:gd name="T1" fmla="*/ 3 h 44"/>
                <a:gd name="T2" fmla="*/ 78 w 146"/>
                <a:gd name="T3" fmla="*/ 6 h 44"/>
                <a:gd name="T4" fmla="*/ 12 w 146"/>
                <a:gd name="T5" fmla="*/ 21 h 44"/>
                <a:gd name="T6" fmla="*/ 17 w 146"/>
                <a:gd name="T7" fmla="*/ 40 h 44"/>
                <a:gd name="T8" fmla="*/ 80 w 146"/>
                <a:gd name="T9" fmla="*/ 18 h 44"/>
                <a:gd name="T10" fmla="*/ 144 w 146"/>
                <a:gd name="T11" fmla="*/ 5 h 44"/>
                <a:gd name="T12" fmla="*/ 144 w 146"/>
                <a:gd name="T13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44">
                  <a:moveTo>
                    <a:pt x="144" y="3"/>
                  </a:moveTo>
                  <a:cubicBezTo>
                    <a:pt x="123" y="0"/>
                    <a:pt x="100" y="4"/>
                    <a:pt x="78" y="6"/>
                  </a:cubicBezTo>
                  <a:cubicBezTo>
                    <a:pt x="56" y="9"/>
                    <a:pt x="33" y="13"/>
                    <a:pt x="12" y="21"/>
                  </a:cubicBezTo>
                  <a:cubicBezTo>
                    <a:pt x="0" y="25"/>
                    <a:pt x="5" y="44"/>
                    <a:pt x="17" y="40"/>
                  </a:cubicBezTo>
                  <a:cubicBezTo>
                    <a:pt x="38" y="32"/>
                    <a:pt x="59" y="24"/>
                    <a:pt x="80" y="18"/>
                  </a:cubicBezTo>
                  <a:cubicBezTo>
                    <a:pt x="101" y="12"/>
                    <a:pt x="123" y="11"/>
                    <a:pt x="144" y="5"/>
                  </a:cubicBezTo>
                  <a:cubicBezTo>
                    <a:pt x="145" y="5"/>
                    <a:pt x="146" y="3"/>
                    <a:pt x="144" y="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9"/>
            <p:cNvSpPr>
              <a:spLocks/>
            </p:cNvSpPr>
            <p:nvPr userDrawn="1"/>
          </p:nvSpPr>
          <p:spPr bwMode="auto">
            <a:xfrm>
              <a:off x="3984127" y="1997806"/>
              <a:ext cx="76960" cy="337632"/>
            </a:xfrm>
            <a:custGeom>
              <a:avLst/>
              <a:gdLst>
                <a:gd name="T0" fmla="*/ 26 w 29"/>
                <a:gd name="T1" fmla="*/ 113 h 127"/>
                <a:gd name="T2" fmla="*/ 9 w 29"/>
                <a:gd name="T3" fmla="*/ 1 h 127"/>
                <a:gd name="T4" fmla="*/ 7 w 29"/>
                <a:gd name="T5" fmla="*/ 1 h 127"/>
                <a:gd name="T6" fmla="*/ 2 w 29"/>
                <a:gd name="T7" fmla="*/ 64 h 127"/>
                <a:gd name="T8" fmla="*/ 11 w 29"/>
                <a:gd name="T9" fmla="*/ 120 h 127"/>
                <a:gd name="T10" fmla="*/ 26 w 29"/>
                <a:gd name="T11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27">
                  <a:moveTo>
                    <a:pt x="26" y="113"/>
                  </a:moveTo>
                  <a:cubicBezTo>
                    <a:pt x="14" y="77"/>
                    <a:pt x="16" y="38"/>
                    <a:pt x="9" y="1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3" y="22"/>
                    <a:pt x="4" y="43"/>
                    <a:pt x="2" y="64"/>
                  </a:cubicBezTo>
                  <a:cubicBezTo>
                    <a:pt x="1" y="83"/>
                    <a:pt x="0" y="104"/>
                    <a:pt x="11" y="120"/>
                  </a:cubicBezTo>
                  <a:cubicBezTo>
                    <a:pt x="16" y="127"/>
                    <a:pt x="29" y="123"/>
                    <a:pt x="26" y="11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0"/>
            <p:cNvSpPr>
              <a:spLocks/>
            </p:cNvSpPr>
            <p:nvPr userDrawn="1"/>
          </p:nvSpPr>
          <p:spPr bwMode="auto">
            <a:xfrm>
              <a:off x="4095843" y="1840162"/>
              <a:ext cx="287980" cy="104268"/>
            </a:xfrm>
            <a:custGeom>
              <a:avLst/>
              <a:gdLst>
                <a:gd name="T0" fmla="*/ 94 w 108"/>
                <a:gd name="T1" fmla="*/ 3 h 39"/>
                <a:gd name="T2" fmla="*/ 51 w 108"/>
                <a:gd name="T3" fmla="*/ 19 h 39"/>
                <a:gd name="T4" fmla="*/ 1 w 108"/>
                <a:gd name="T5" fmla="*/ 35 h 39"/>
                <a:gd name="T6" fmla="*/ 1 w 108"/>
                <a:gd name="T7" fmla="*/ 36 h 39"/>
                <a:gd name="T8" fmla="*/ 53 w 108"/>
                <a:gd name="T9" fmla="*/ 36 h 39"/>
                <a:gd name="T10" fmla="*/ 101 w 108"/>
                <a:gd name="T11" fmla="*/ 19 h 39"/>
                <a:gd name="T12" fmla="*/ 94 w 108"/>
                <a:gd name="T13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39">
                  <a:moveTo>
                    <a:pt x="94" y="3"/>
                  </a:moveTo>
                  <a:cubicBezTo>
                    <a:pt x="80" y="8"/>
                    <a:pt x="66" y="14"/>
                    <a:pt x="51" y="19"/>
                  </a:cubicBezTo>
                  <a:cubicBezTo>
                    <a:pt x="36" y="25"/>
                    <a:pt x="18" y="33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9" y="37"/>
                    <a:pt x="35" y="39"/>
                    <a:pt x="53" y="36"/>
                  </a:cubicBezTo>
                  <a:cubicBezTo>
                    <a:pt x="69" y="34"/>
                    <a:pt x="87" y="28"/>
                    <a:pt x="101" y="19"/>
                  </a:cubicBezTo>
                  <a:cubicBezTo>
                    <a:pt x="108" y="14"/>
                    <a:pt x="104" y="0"/>
                    <a:pt x="94" y="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1"/>
            <p:cNvSpPr>
              <a:spLocks/>
            </p:cNvSpPr>
            <p:nvPr userDrawn="1"/>
          </p:nvSpPr>
          <p:spPr bwMode="auto">
            <a:xfrm>
              <a:off x="3742075" y="1691207"/>
              <a:ext cx="204813" cy="194883"/>
            </a:xfrm>
            <a:custGeom>
              <a:avLst/>
              <a:gdLst>
                <a:gd name="T0" fmla="*/ 55 w 77"/>
                <a:gd name="T1" fmla="*/ 32 h 73"/>
                <a:gd name="T2" fmla="*/ 14 w 77"/>
                <a:gd name="T3" fmla="*/ 4 h 73"/>
                <a:gd name="T4" fmla="*/ 10 w 77"/>
                <a:gd name="T5" fmla="*/ 20 h 73"/>
                <a:gd name="T6" fmla="*/ 49 w 77"/>
                <a:gd name="T7" fmla="*/ 40 h 73"/>
                <a:gd name="T8" fmla="*/ 75 w 77"/>
                <a:gd name="T9" fmla="*/ 73 h 73"/>
                <a:gd name="T10" fmla="*/ 77 w 77"/>
                <a:gd name="T11" fmla="*/ 72 h 73"/>
                <a:gd name="T12" fmla="*/ 55 w 77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3">
                  <a:moveTo>
                    <a:pt x="55" y="32"/>
                  </a:moveTo>
                  <a:cubicBezTo>
                    <a:pt x="44" y="19"/>
                    <a:pt x="30" y="10"/>
                    <a:pt x="14" y="4"/>
                  </a:cubicBezTo>
                  <a:cubicBezTo>
                    <a:pt x="4" y="0"/>
                    <a:pt x="0" y="16"/>
                    <a:pt x="10" y="20"/>
                  </a:cubicBezTo>
                  <a:cubicBezTo>
                    <a:pt x="23" y="24"/>
                    <a:pt x="37" y="31"/>
                    <a:pt x="49" y="40"/>
                  </a:cubicBezTo>
                  <a:cubicBezTo>
                    <a:pt x="61" y="49"/>
                    <a:pt x="65" y="62"/>
                    <a:pt x="75" y="73"/>
                  </a:cubicBezTo>
                  <a:cubicBezTo>
                    <a:pt x="76" y="73"/>
                    <a:pt x="77" y="73"/>
                    <a:pt x="77" y="72"/>
                  </a:cubicBezTo>
                  <a:cubicBezTo>
                    <a:pt x="76" y="57"/>
                    <a:pt x="64" y="43"/>
                    <a:pt x="55" y="3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2"/>
            <p:cNvSpPr>
              <a:spLocks/>
            </p:cNvSpPr>
            <p:nvPr userDrawn="1"/>
          </p:nvSpPr>
          <p:spPr bwMode="auto">
            <a:xfrm>
              <a:off x="3760694" y="1984152"/>
              <a:ext cx="223432" cy="279291"/>
            </a:xfrm>
            <a:custGeom>
              <a:avLst/>
              <a:gdLst>
                <a:gd name="T0" fmla="*/ 82 w 84"/>
                <a:gd name="T1" fmla="*/ 1 h 105"/>
                <a:gd name="T2" fmla="*/ 55 w 84"/>
                <a:gd name="T3" fmla="*/ 19 h 105"/>
                <a:gd name="T4" fmla="*/ 30 w 84"/>
                <a:gd name="T5" fmla="*/ 42 h 105"/>
                <a:gd name="T6" fmla="*/ 0 w 84"/>
                <a:gd name="T7" fmla="*/ 97 h 105"/>
                <a:gd name="T8" fmla="*/ 11 w 84"/>
                <a:gd name="T9" fmla="*/ 101 h 105"/>
                <a:gd name="T10" fmla="*/ 25 w 84"/>
                <a:gd name="T11" fmla="*/ 77 h 105"/>
                <a:gd name="T12" fmla="*/ 42 w 84"/>
                <a:gd name="T13" fmla="*/ 50 h 105"/>
                <a:gd name="T14" fmla="*/ 60 w 84"/>
                <a:gd name="T15" fmla="*/ 24 h 105"/>
                <a:gd name="T16" fmla="*/ 83 w 84"/>
                <a:gd name="T17" fmla="*/ 2 h 105"/>
                <a:gd name="T18" fmla="*/ 82 w 84"/>
                <a:gd name="T19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05">
                  <a:moveTo>
                    <a:pt x="82" y="1"/>
                  </a:moveTo>
                  <a:cubicBezTo>
                    <a:pt x="72" y="6"/>
                    <a:pt x="64" y="12"/>
                    <a:pt x="55" y="19"/>
                  </a:cubicBezTo>
                  <a:cubicBezTo>
                    <a:pt x="47" y="26"/>
                    <a:pt x="38" y="33"/>
                    <a:pt x="30" y="42"/>
                  </a:cubicBezTo>
                  <a:cubicBezTo>
                    <a:pt x="17" y="56"/>
                    <a:pt x="3" y="77"/>
                    <a:pt x="0" y="97"/>
                  </a:cubicBezTo>
                  <a:cubicBezTo>
                    <a:pt x="0" y="102"/>
                    <a:pt x="8" y="105"/>
                    <a:pt x="11" y="101"/>
                  </a:cubicBezTo>
                  <a:cubicBezTo>
                    <a:pt x="17" y="94"/>
                    <a:pt x="20" y="85"/>
                    <a:pt x="25" y="77"/>
                  </a:cubicBezTo>
                  <a:cubicBezTo>
                    <a:pt x="30" y="68"/>
                    <a:pt x="36" y="59"/>
                    <a:pt x="42" y="50"/>
                  </a:cubicBezTo>
                  <a:cubicBezTo>
                    <a:pt x="47" y="41"/>
                    <a:pt x="53" y="32"/>
                    <a:pt x="60" y="24"/>
                  </a:cubicBezTo>
                  <a:cubicBezTo>
                    <a:pt x="67" y="16"/>
                    <a:pt x="76" y="10"/>
                    <a:pt x="83" y="2"/>
                  </a:cubicBezTo>
                  <a:cubicBezTo>
                    <a:pt x="84" y="1"/>
                    <a:pt x="83" y="0"/>
                    <a:pt x="82" y="1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3"/>
            <p:cNvSpPr>
              <a:spLocks/>
            </p:cNvSpPr>
            <p:nvPr userDrawn="1"/>
          </p:nvSpPr>
          <p:spPr bwMode="auto">
            <a:xfrm>
              <a:off x="4049915" y="1667622"/>
              <a:ext cx="173781" cy="223432"/>
            </a:xfrm>
            <a:custGeom>
              <a:avLst/>
              <a:gdLst>
                <a:gd name="T0" fmla="*/ 59 w 65"/>
                <a:gd name="T1" fmla="*/ 0 h 84"/>
                <a:gd name="T2" fmla="*/ 56 w 65"/>
                <a:gd name="T3" fmla="*/ 0 h 84"/>
                <a:gd name="T4" fmla="*/ 55 w 65"/>
                <a:gd name="T5" fmla="*/ 0 h 84"/>
                <a:gd name="T6" fmla="*/ 50 w 65"/>
                <a:gd name="T7" fmla="*/ 6 h 84"/>
                <a:gd name="T8" fmla="*/ 34 w 65"/>
                <a:gd name="T9" fmla="*/ 43 h 84"/>
                <a:gd name="T10" fmla="*/ 18 w 65"/>
                <a:gd name="T11" fmla="*/ 59 h 84"/>
                <a:gd name="T12" fmla="*/ 1 w 65"/>
                <a:gd name="T13" fmla="*/ 80 h 84"/>
                <a:gd name="T14" fmla="*/ 3 w 65"/>
                <a:gd name="T15" fmla="*/ 82 h 84"/>
                <a:gd name="T16" fmla="*/ 45 w 65"/>
                <a:gd name="T17" fmla="*/ 47 h 84"/>
                <a:gd name="T18" fmla="*/ 65 w 65"/>
                <a:gd name="T19" fmla="*/ 8 h 84"/>
                <a:gd name="T20" fmla="*/ 59 w 65"/>
                <a:gd name="T2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84">
                  <a:moveTo>
                    <a:pt x="59" y="0"/>
                  </a:moveTo>
                  <a:cubicBezTo>
                    <a:pt x="58" y="0"/>
                    <a:pt x="57" y="0"/>
                    <a:pt x="56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3" y="1"/>
                    <a:pt x="50" y="3"/>
                    <a:pt x="50" y="6"/>
                  </a:cubicBezTo>
                  <a:cubicBezTo>
                    <a:pt x="47" y="19"/>
                    <a:pt x="41" y="32"/>
                    <a:pt x="34" y="43"/>
                  </a:cubicBezTo>
                  <a:cubicBezTo>
                    <a:pt x="29" y="49"/>
                    <a:pt x="24" y="54"/>
                    <a:pt x="18" y="59"/>
                  </a:cubicBezTo>
                  <a:cubicBezTo>
                    <a:pt x="12" y="66"/>
                    <a:pt x="7" y="73"/>
                    <a:pt x="1" y="80"/>
                  </a:cubicBezTo>
                  <a:cubicBezTo>
                    <a:pt x="0" y="81"/>
                    <a:pt x="1" y="84"/>
                    <a:pt x="3" y="82"/>
                  </a:cubicBezTo>
                  <a:cubicBezTo>
                    <a:pt x="18" y="71"/>
                    <a:pt x="31" y="59"/>
                    <a:pt x="45" y="47"/>
                  </a:cubicBezTo>
                  <a:cubicBezTo>
                    <a:pt x="57" y="37"/>
                    <a:pt x="65" y="24"/>
                    <a:pt x="65" y="8"/>
                  </a:cubicBezTo>
                  <a:cubicBezTo>
                    <a:pt x="65" y="5"/>
                    <a:pt x="63" y="1"/>
                    <a:pt x="59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4"/>
            <p:cNvSpPr>
              <a:spLocks/>
            </p:cNvSpPr>
            <p:nvPr userDrawn="1"/>
          </p:nvSpPr>
          <p:spPr bwMode="auto">
            <a:xfrm>
              <a:off x="3794209" y="1861264"/>
              <a:ext cx="131577" cy="53376"/>
            </a:xfrm>
            <a:custGeom>
              <a:avLst/>
              <a:gdLst>
                <a:gd name="T0" fmla="*/ 48 w 49"/>
                <a:gd name="T1" fmla="*/ 17 h 20"/>
                <a:gd name="T2" fmla="*/ 3 w 49"/>
                <a:gd name="T3" fmla="*/ 5 h 20"/>
                <a:gd name="T4" fmla="*/ 4 w 49"/>
                <a:gd name="T5" fmla="*/ 11 h 20"/>
                <a:gd name="T6" fmla="*/ 47 w 49"/>
                <a:gd name="T7" fmla="*/ 19 h 20"/>
                <a:gd name="T8" fmla="*/ 48 w 49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0">
                  <a:moveTo>
                    <a:pt x="48" y="17"/>
                  </a:moveTo>
                  <a:cubicBezTo>
                    <a:pt x="37" y="4"/>
                    <a:pt x="19" y="0"/>
                    <a:pt x="3" y="5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19" y="12"/>
                    <a:pt x="33" y="15"/>
                    <a:pt x="47" y="19"/>
                  </a:cubicBezTo>
                  <a:cubicBezTo>
                    <a:pt x="48" y="20"/>
                    <a:pt x="49" y="18"/>
                    <a:pt x="48" y="17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5"/>
            <p:cNvSpPr>
              <a:spLocks/>
            </p:cNvSpPr>
            <p:nvPr userDrawn="1"/>
          </p:nvSpPr>
          <p:spPr bwMode="auto">
            <a:xfrm>
              <a:off x="3805381" y="1972981"/>
              <a:ext cx="141507" cy="75719"/>
            </a:xfrm>
            <a:custGeom>
              <a:avLst/>
              <a:gdLst>
                <a:gd name="T0" fmla="*/ 51 w 53"/>
                <a:gd name="T1" fmla="*/ 0 h 28"/>
                <a:gd name="T2" fmla="*/ 5 w 53"/>
                <a:gd name="T3" fmla="*/ 18 h 28"/>
                <a:gd name="T4" fmla="*/ 10 w 53"/>
                <a:gd name="T5" fmla="*/ 26 h 28"/>
                <a:gd name="T6" fmla="*/ 51 w 53"/>
                <a:gd name="T7" fmla="*/ 3 h 28"/>
                <a:gd name="T8" fmla="*/ 51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1" y="0"/>
                  </a:moveTo>
                  <a:cubicBezTo>
                    <a:pt x="34" y="2"/>
                    <a:pt x="19" y="9"/>
                    <a:pt x="5" y="18"/>
                  </a:cubicBezTo>
                  <a:cubicBezTo>
                    <a:pt x="0" y="21"/>
                    <a:pt x="4" y="28"/>
                    <a:pt x="10" y="26"/>
                  </a:cubicBezTo>
                  <a:cubicBezTo>
                    <a:pt x="23" y="18"/>
                    <a:pt x="38" y="11"/>
                    <a:pt x="51" y="3"/>
                  </a:cubicBezTo>
                  <a:cubicBezTo>
                    <a:pt x="53" y="2"/>
                    <a:pt x="52" y="0"/>
                    <a:pt x="51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6"/>
            <p:cNvSpPr>
              <a:spLocks/>
            </p:cNvSpPr>
            <p:nvPr userDrawn="1"/>
          </p:nvSpPr>
          <p:spPr bwMode="auto">
            <a:xfrm>
              <a:off x="4058604" y="1968015"/>
              <a:ext cx="188676" cy="264395"/>
            </a:xfrm>
            <a:custGeom>
              <a:avLst/>
              <a:gdLst>
                <a:gd name="T0" fmla="*/ 69 w 71"/>
                <a:gd name="T1" fmla="*/ 86 h 99"/>
                <a:gd name="T2" fmla="*/ 41 w 71"/>
                <a:gd name="T3" fmla="*/ 39 h 99"/>
                <a:gd name="T4" fmla="*/ 3 w 71"/>
                <a:gd name="T5" fmla="*/ 0 h 99"/>
                <a:gd name="T6" fmla="*/ 1 w 71"/>
                <a:gd name="T7" fmla="*/ 2 h 99"/>
                <a:gd name="T8" fmla="*/ 29 w 71"/>
                <a:gd name="T9" fmla="*/ 46 h 99"/>
                <a:gd name="T10" fmla="*/ 54 w 71"/>
                <a:gd name="T11" fmla="*/ 92 h 99"/>
                <a:gd name="T12" fmla="*/ 69 w 71"/>
                <a:gd name="T13" fmla="*/ 8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99">
                  <a:moveTo>
                    <a:pt x="69" y="86"/>
                  </a:moveTo>
                  <a:cubicBezTo>
                    <a:pt x="65" y="69"/>
                    <a:pt x="53" y="52"/>
                    <a:pt x="41" y="39"/>
                  </a:cubicBezTo>
                  <a:cubicBezTo>
                    <a:pt x="30" y="25"/>
                    <a:pt x="17" y="12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1" y="16"/>
                    <a:pt x="21" y="31"/>
                    <a:pt x="29" y="46"/>
                  </a:cubicBezTo>
                  <a:cubicBezTo>
                    <a:pt x="37" y="61"/>
                    <a:pt x="44" y="79"/>
                    <a:pt x="54" y="92"/>
                  </a:cubicBezTo>
                  <a:cubicBezTo>
                    <a:pt x="59" y="99"/>
                    <a:pt x="71" y="96"/>
                    <a:pt x="69" y="86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7"/>
            <p:cNvSpPr>
              <a:spLocks/>
            </p:cNvSpPr>
            <p:nvPr userDrawn="1"/>
          </p:nvSpPr>
          <p:spPr bwMode="auto">
            <a:xfrm>
              <a:off x="4042468" y="1997806"/>
              <a:ext cx="53376" cy="127853"/>
            </a:xfrm>
            <a:custGeom>
              <a:avLst/>
              <a:gdLst>
                <a:gd name="T0" fmla="*/ 14 w 20"/>
                <a:gd name="T1" fmla="*/ 22 h 48"/>
                <a:gd name="T2" fmla="*/ 2 w 20"/>
                <a:gd name="T3" fmla="*/ 1 h 48"/>
                <a:gd name="T4" fmla="*/ 0 w 20"/>
                <a:gd name="T5" fmla="*/ 1 h 48"/>
                <a:gd name="T6" fmla="*/ 2 w 20"/>
                <a:gd name="T7" fmla="*/ 25 h 48"/>
                <a:gd name="T8" fmla="*/ 11 w 20"/>
                <a:gd name="T9" fmla="*/ 46 h 48"/>
                <a:gd name="T10" fmla="*/ 18 w 20"/>
                <a:gd name="T11" fmla="*/ 44 h 48"/>
                <a:gd name="T12" fmla="*/ 14 w 20"/>
                <a:gd name="T13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8">
                  <a:moveTo>
                    <a:pt x="14" y="22"/>
                  </a:moveTo>
                  <a:cubicBezTo>
                    <a:pt x="11" y="15"/>
                    <a:pt x="7" y="7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9"/>
                    <a:pt x="1" y="17"/>
                    <a:pt x="2" y="25"/>
                  </a:cubicBezTo>
                  <a:cubicBezTo>
                    <a:pt x="4" y="32"/>
                    <a:pt x="5" y="41"/>
                    <a:pt x="11" y="46"/>
                  </a:cubicBezTo>
                  <a:cubicBezTo>
                    <a:pt x="13" y="48"/>
                    <a:pt x="17" y="47"/>
                    <a:pt x="18" y="44"/>
                  </a:cubicBezTo>
                  <a:cubicBezTo>
                    <a:pt x="20" y="37"/>
                    <a:pt x="16" y="29"/>
                    <a:pt x="14" y="2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8"/>
            <p:cNvSpPr>
              <a:spLocks/>
            </p:cNvSpPr>
            <p:nvPr userDrawn="1"/>
          </p:nvSpPr>
          <p:spPr bwMode="auto">
            <a:xfrm>
              <a:off x="4077224" y="1816578"/>
              <a:ext cx="125371" cy="100545"/>
            </a:xfrm>
            <a:custGeom>
              <a:avLst/>
              <a:gdLst>
                <a:gd name="T0" fmla="*/ 38 w 47"/>
                <a:gd name="T1" fmla="*/ 2 h 38"/>
                <a:gd name="T2" fmla="*/ 20 w 47"/>
                <a:gd name="T3" fmla="*/ 19 h 38"/>
                <a:gd name="T4" fmla="*/ 0 w 47"/>
                <a:gd name="T5" fmla="*/ 33 h 38"/>
                <a:gd name="T6" fmla="*/ 1 w 47"/>
                <a:gd name="T7" fmla="*/ 36 h 38"/>
                <a:gd name="T8" fmla="*/ 24 w 47"/>
                <a:gd name="T9" fmla="*/ 27 h 38"/>
                <a:gd name="T10" fmla="*/ 45 w 47"/>
                <a:gd name="T11" fmla="*/ 9 h 38"/>
                <a:gd name="T12" fmla="*/ 38 w 47"/>
                <a:gd name="T13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8">
                  <a:moveTo>
                    <a:pt x="38" y="2"/>
                  </a:moveTo>
                  <a:cubicBezTo>
                    <a:pt x="31" y="7"/>
                    <a:pt x="26" y="14"/>
                    <a:pt x="20" y="19"/>
                  </a:cubicBezTo>
                  <a:cubicBezTo>
                    <a:pt x="14" y="24"/>
                    <a:pt x="4" y="27"/>
                    <a:pt x="0" y="33"/>
                  </a:cubicBezTo>
                  <a:cubicBezTo>
                    <a:pt x="0" y="34"/>
                    <a:pt x="0" y="36"/>
                    <a:pt x="1" y="36"/>
                  </a:cubicBezTo>
                  <a:cubicBezTo>
                    <a:pt x="9" y="38"/>
                    <a:pt x="18" y="31"/>
                    <a:pt x="24" y="27"/>
                  </a:cubicBezTo>
                  <a:cubicBezTo>
                    <a:pt x="32" y="22"/>
                    <a:pt x="41" y="18"/>
                    <a:pt x="45" y="9"/>
                  </a:cubicBezTo>
                  <a:cubicBezTo>
                    <a:pt x="47" y="5"/>
                    <a:pt x="43" y="0"/>
                    <a:pt x="38" y="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9"/>
            <p:cNvSpPr>
              <a:spLocks/>
            </p:cNvSpPr>
            <p:nvPr userDrawn="1"/>
          </p:nvSpPr>
          <p:spPr bwMode="auto">
            <a:xfrm>
              <a:off x="4063569" y="1714791"/>
              <a:ext cx="45928" cy="122888"/>
            </a:xfrm>
            <a:custGeom>
              <a:avLst/>
              <a:gdLst>
                <a:gd name="T0" fmla="*/ 5 w 17"/>
                <a:gd name="T1" fmla="*/ 8 h 46"/>
                <a:gd name="T2" fmla="*/ 4 w 17"/>
                <a:gd name="T3" fmla="*/ 27 h 46"/>
                <a:gd name="T4" fmla="*/ 0 w 17"/>
                <a:gd name="T5" fmla="*/ 45 h 46"/>
                <a:gd name="T6" fmla="*/ 2 w 17"/>
                <a:gd name="T7" fmla="*/ 45 h 46"/>
                <a:gd name="T8" fmla="*/ 9 w 17"/>
                <a:gd name="T9" fmla="*/ 28 h 46"/>
                <a:gd name="T10" fmla="*/ 16 w 17"/>
                <a:gd name="T11" fmla="*/ 10 h 46"/>
                <a:gd name="T12" fmla="*/ 5 w 17"/>
                <a:gd name="T13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6">
                  <a:moveTo>
                    <a:pt x="5" y="8"/>
                  </a:moveTo>
                  <a:cubicBezTo>
                    <a:pt x="4" y="14"/>
                    <a:pt x="4" y="20"/>
                    <a:pt x="4" y="27"/>
                  </a:cubicBezTo>
                  <a:cubicBezTo>
                    <a:pt x="3" y="33"/>
                    <a:pt x="0" y="38"/>
                    <a:pt x="0" y="45"/>
                  </a:cubicBezTo>
                  <a:cubicBezTo>
                    <a:pt x="0" y="46"/>
                    <a:pt x="2" y="46"/>
                    <a:pt x="2" y="45"/>
                  </a:cubicBezTo>
                  <a:cubicBezTo>
                    <a:pt x="6" y="40"/>
                    <a:pt x="6" y="34"/>
                    <a:pt x="9" y="28"/>
                  </a:cubicBezTo>
                  <a:cubicBezTo>
                    <a:pt x="12" y="22"/>
                    <a:pt x="15" y="17"/>
                    <a:pt x="16" y="10"/>
                  </a:cubicBezTo>
                  <a:cubicBezTo>
                    <a:pt x="17" y="4"/>
                    <a:pt x="7" y="0"/>
                    <a:pt x="5" y="8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0"/>
            <p:cNvSpPr>
              <a:spLocks/>
            </p:cNvSpPr>
            <p:nvPr userDrawn="1"/>
          </p:nvSpPr>
          <p:spPr bwMode="auto">
            <a:xfrm>
              <a:off x="3930751" y="1742100"/>
              <a:ext cx="42204" cy="95580"/>
            </a:xfrm>
            <a:custGeom>
              <a:avLst/>
              <a:gdLst>
                <a:gd name="T0" fmla="*/ 13 w 16"/>
                <a:gd name="T1" fmla="*/ 17 h 36"/>
                <a:gd name="T2" fmla="*/ 7 w 16"/>
                <a:gd name="T3" fmla="*/ 3 h 36"/>
                <a:gd name="T4" fmla="*/ 1 w 16"/>
                <a:gd name="T5" fmla="*/ 7 h 36"/>
                <a:gd name="T6" fmla="*/ 9 w 16"/>
                <a:gd name="T7" fmla="*/ 19 h 36"/>
                <a:gd name="T8" fmla="*/ 15 w 16"/>
                <a:gd name="T9" fmla="*/ 35 h 36"/>
                <a:gd name="T10" fmla="*/ 16 w 16"/>
                <a:gd name="T11" fmla="*/ 35 h 36"/>
                <a:gd name="T12" fmla="*/ 13 w 16"/>
                <a:gd name="T13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6">
                  <a:moveTo>
                    <a:pt x="13" y="17"/>
                  </a:moveTo>
                  <a:cubicBezTo>
                    <a:pt x="13" y="12"/>
                    <a:pt x="10" y="7"/>
                    <a:pt x="7" y="3"/>
                  </a:cubicBezTo>
                  <a:cubicBezTo>
                    <a:pt x="4" y="0"/>
                    <a:pt x="0" y="4"/>
                    <a:pt x="1" y="7"/>
                  </a:cubicBezTo>
                  <a:cubicBezTo>
                    <a:pt x="3" y="12"/>
                    <a:pt x="6" y="16"/>
                    <a:pt x="9" y="19"/>
                  </a:cubicBezTo>
                  <a:cubicBezTo>
                    <a:pt x="13" y="24"/>
                    <a:pt x="13" y="29"/>
                    <a:pt x="15" y="35"/>
                  </a:cubicBezTo>
                  <a:cubicBezTo>
                    <a:pt x="15" y="36"/>
                    <a:pt x="16" y="36"/>
                    <a:pt x="16" y="35"/>
                  </a:cubicBezTo>
                  <a:cubicBezTo>
                    <a:pt x="16" y="29"/>
                    <a:pt x="14" y="23"/>
                    <a:pt x="13" y="17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1"/>
            <p:cNvSpPr>
              <a:spLocks/>
            </p:cNvSpPr>
            <p:nvPr userDrawn="1"/>
          </p:nvSpPr>
          <p:spPr bwMode="auto">
            <a:xfrm>
              <a:off x="4093360" y="1951878"/>
              <a:ext cx="137784" cy="62065"/>
            </a:xfrm>
            <a:custGeom>
              <a:avLst/>
              <a:gdLst>
                <a:gd name="T0" fmla="*/ 47 w 52"/>
                <a:gd name="T1" fmla="*/ 11 h 23"/>
                <a:gd name="T2" fmla="*/ 1 w 52"/>
                <a:gd name="T3" fmla="*/ 1 h 23"/>
                <a:gd name="T4" fmla="*/ 1 w 52"/>
                <a:gd name="T5" fmla="*/ 2 h 23"/>
                <a:gd name="T6" fmla="*/ 41 w 52"/>
                <a:gd name="T7" fmla="*/ 21 h 23"/>
                <a:gd name="T8" fmla="*/ 47 w 52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47" y="11"/>
                  </a:moveTo>
                  <a:cubicBezTo>
                    <a:pt x="34" y="1"/>
                    <a:pt x="17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5" y="7"/>
                    <a:pt x="26" y="17"/>
                    <a:pt x="41" y="21"/>
                  </a:cubicBezTo>
                  <a:cubicBezTo>
                    <a:pt x="46" y="23"/>
                    <a:pt x="52" y="15"/>
                    <a:pt x="47" y="11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538133" y="1610883"/>
            <a:ext cx="692641" cy="683952"/>
            <a:chOff x="7639733" y="1465292"/>
            <a:chExt cx="692641" cy="683952"/>
          </a:xfrm>
        </p:grpSpPr>
        <p:sp>
          <p:nvSpPr>
            <p:cNvPr id="45" name="Freeform 152"/>
            <p:cNvSpPr>
              <a:spLocks/>
            </p:cNvSpPr>
            <p:nvPr userDrawn="1"/>
          </p:nvSpPr>
          <p:spPr bwMode="auto">
            <a:xfrm>
              <a:off x="7799860" y="1552183"/>
              <a:ext cx="137784" cy="187435"/>
            </a:xfrm>
            <a:custGeom>
              <a:avLst/>
              <a:gdLst>
                <a:gd name="T0" fmla="*/ 40 w 52"/>
                <a:gd name="T1" fmla="*/ 35 h 70"/>
                <a:gd name="T2" fmla="*/ 17 w 52"/>
                <a:gd name="T3" fmla="*/ 5 h 70"/>
                <a:gd name="T4" fmla="*/ 7 w 52"/>
                <a:gd name="T5" fmla="*/ 15 h 70"/>
                <a:gd name="T6" fmla="*/ 33 w 52"/>
                <a:gd name="T7" fmla="*/ 39 h 70"/>
                <a:gd name="T8" fmla="*/ 49 w 52"/>
                <a:gd name="T9" fmla="*/ 68 h 70"/>
                <a:gd name="T10" fmla="*/ 52 w 52"/>
                <a:gd name="T11" fmla="*/ 68 h 70"/>
                <a:gd name="T12" fmla="*/ 40 w 52"/>
                <a:gd name="T13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0">
                  <a:moveTo>
                    <a:pt x="40" y="35"/>
                  </a:moveTo>
                  <a:cubicBezTo>
                    <a:pt x="33" y="24"/>
                    <a:pt x="27" y="14"/>
                    <a:pt x="17" y="5"/>
                  </a:cubicBezTo>
                  <a:cubicBezTo>
                    <a:pt x="10" y="0"/>
                    <a:pt x="0" y="9"/>
                    <a:pt x="7" y="15"/>
                  </a:cubicBezTo>
                  <a:cubicBezTo>
                    <a:pt x="16" y="22"/>
                    <a:pt x="26" y="30"/>
                    <a:pt x="33" y="39"/>
                  </a:cubicBezTo>
                  <a:cubicBezTo>
                    <a:pt x="40" y="48"/>
                    <a:pt x="43" y="59"/>
                    <a:pt x="49" y="68"/>
                  </a:cubicBezTo>
                  <a:cubicBezTo>
                    <a:pt x="50" y="70"/>
                    <a:pt x="52" y="69"/>
                    <a:pt x="52" y="68"/>
                  </a:cubicBezTo>
                  <a:cubicBezTo>
                    <a:pt x="52" y="56"/>
                    <a:pt x="46" y="46"/>
                    <a:pt x="40" y="35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3"/>
            <p:cNvSpPr>
              <a:spLocks/>
            </p:cNvSpPr>
            <p:nvPr userDrawn="1"/>
          </p:nvSpPr>
          <p:spPr bwMode="auto">
            <a:xfrm>
              <a:off x="7676972" y="1786787"/>
              <a:ext cx="239570" cy="192400"/>
            </a:xfrm>
            <a:custGeom>
              <a:avLst/>
              <a:gdLst>
                <a:gd name="T0" fmla="*/ 86 w 90"/>
                <a:gd name="T1" fmla="*/ 0 h 72"/>
                <a:gd name="T2" fmla="*/ 31 w 90"/>
                <a:gd name="T3" fmla="*/ 22 h 72"/>
                <a:gd name="T4" fmla="*/ 1 w 90"/>
                <a:gd name="T5" fmla="*/ 64 h 72"/>
                <a:gd name="T6" fmla="*/ 10 w 90"/>
                <a:gd name="T7" fmla="*/ 67 h 72"/>
                <a:gd name="T8" fmla="*/ 45 w 90"/>
                <a:gd name="T9" fmla="*/ 32 h 72"/>
                <a:gd name="T10" fmla="*/ 88 w 90"/>
                <a:gd name="T11" fmla="*/ 5 h 72"/>
                <a:gd name="T12" fmla="*/ 86 w 90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2">
                  <a:moveTo>
                    <a:pt x="86" y="0"/>
                  </a:moveTo>
                  <a:cubicBezTo>
                    <a:pt x="68" y="0"/>
                    <a:pt x="46" y="11"/>
                    <a:pt x="31" y="22"/>
                  </a:cubicBezTo>
                  <a:cubicBezTo>
                    <a:pt x="16" y="32"/>
                    <a:pt x="5" y="46"/>
                    <a:pt x="1" y="64"/>
                  </a:cubicBezTo>
                  <a:cubicBezTo>
                    <a:pt x="0" y="69"/>
                    <a:pt x="7" y="72"/>
                    <a:pt x="10" y="67"/>
                  </a:cubicBezTo>
                  <a:cubicBezTo>
                    <a:pt x="19" y="53"/>
                    <a:pt x="31" y="41"/>
                    <a:pt x="45" y="32"/>
                  </a:cubicBezTo>
                  <a:cubicBezTo>
                    <a:pt x="59" y="23"/>
                    <a:pt x="76" y="17"/>
                    <a:pt x="88" y="5"/>
                  </a:cubicBezTo>
                  <a:cubicBezTo>
                    <a:pt x="90" y="4"/>
                    <a:pt x="89" y="0"/>
                    <a:pt x="86" y="0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4"/>
            <p:cNvSpPr>
              <a:spLocks/>
            </p:cNvSpPr>
            <p:nvPr userDrawn="1"/>
          </p:nvSpPr>
          <p:spPr bwMode="auto">
            <a:xfrm>
              <a:off x="7943850" y="1848852"/>
              <a:ext cx="39721" cy="153920"/>
            </a:xfrm>
            <a:custGeom>
              <a:avLst/>
              <a:gdLst>
                <a:gd name="T0" fmla="*/ 12 w 15"/>
                <a:gd name="T1" fmla="*/ 26 h 58"/>
                <a:gd name="T2" fmla="*/ 7 w 15"/>
                <a:gd name="T3" fmla="*/ 1 h 58"/>
                <a:gd name="T4" fmla="*/ 3 w 15"/>
                <a:gd name="T5" fmla="*/ 1 h 58"/>
                <a:gd name="T6" fmla="*/ 1 w 15"/>
                <a:gd name="T7" fmla="*/ 28 h 58"/>
                <a:gd name="T8" fmla="*/ 4 w 15"/>
                <a:gd name="T9" fmla="*/ 55 h 58"/>
                <a:gd name="T10" fmla="*/ 11 w 15"/>
                <a:gd name="T11" fmla="*/ 54 h 58"/>
                <a:gd name="T12" fmla="*/ 12 w 15"/>
                <a:gd name="T13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8">
                  <a:moveTo>
                    <a:pt x="12" y="26"/>
                  </a:moveTo>
                  <a:cubicBezTo>
                    <a:pt x="11" y="17"/>
                    <a:pt x="11" y="8"/>
                    <a:pt x="7" y="1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0" y="9"/>
                    <a:pt x="1" y="19"/>
                    <a:pt x="1" y="28"/>
                  </a:cubicBezTo>
                  <a:cubicBezTo>
                    <a:pt x="1" y="37"/>
                    <a:pt x="0" y="47"/>
                    <a:pt x="4" y="55"/>
                  </a:cubicBezTo>
                  <a:cubicBezTo>
                    <a:pt x="6" y="58"/>
                    <a:pt x="10" y="57"/>
                    <a:pt x="11" y="54"/>
                  </a:cubicBezTo>
                  <a:cubicBezTo>
                    <a:pt x="15" y="46"/>
                    <a:pt x="13" y="35"/>
                    <a:pt x="12" y="26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5"/>
            <p:cNvSpPr>
              <a:spLocks/>
            </p:cNvSpPr>
            <p:nvPr userDrawn="1"/>
          </p:nvSpPr>
          <p:spPr bwMode="auto">
            <a:xfrm>
              <a:off x="8055566" y="1821543"/>
              <a:ext cx="175022" cy="130336"/>
            </a:xfrm>
            <a:custGeom>
              <a:avLst/>
              <a:gdLst>
                <a:gd name="T0" fmla="*/ 62 w 66"/>
                <a:gd name="T1" fmla="*/ 36 h 49"/>
                <a:gd name="T2" fmla="*/ 2 w 66"/>
                <a:gd name="T3" fmla="*/ 3 h 49"/>
                <a:gd name="T4" fmla="*/ 1 w 66"/>
                <a:gd name="T5" fmla="*/ 6 h 49"/>
                <a:gd name="T6" fmla="*/ 25 w 66"/>
                <a:gd name="T7" fmla="*/ 22 h 49"/>
                <a:gd name="T8" fmla="*/ 52 w 66"/>
                <a:gd name="T9" fmla="*/ 44 h 49"/>
                <a:gd name="T10" fmla="*/ 62 w 66"/>
                <a:gd name="T11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49">
                  <a:moveTo>
                    <a:pt x="62" y="36"/>
                  </a:moveTo>
                  <a:cubicBezTo>
                    <a:pt x="51" y="18"/>
                    <a:pt x="24" y="0"/>
                    <a:pt x="2" y="3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8" y="12"/>
                    <a:pt x="17" y="17"/>
                    <a:pt x="25" y="22"/>
                  </a:cubicBezTo>
                  <a:cubicBezTo>
                    <a:pt x="35" y="29"/>
                    <a:pt x="43" y="37"/>
                    <a:pt x="52" y="44"/>
                  </a:cubicBezTo>
                  <a:cubicBezTo>
                    <a:pt x="57" y="49"/>
                    <a:pt x="66" y="43"/>
                    <a:pt x="62" y="36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56"/>
            <p:cNvSpPr>
              <a:spLocks/>
            </p:cNvSpPr>
            <p:nvPr userDrawn="1"/>
          </p:nvSpPr>
          <p:spPr bwMode="auto">
            <a:xfrm>
              <a:off x="8007155" y="1552183"/>
              <a:ext cx="160127" cy="220950"/>
            </a:xfrm>
            <a:custGeom>
              <a:avLst/>
              <a:gdLst>
                <a:gd name="T0" fmla="*/ 55 w 60"/>
                <a:gd name="T1" fmla="*/ 1 h 83"/>
                <a:gd name="T2" fmla="*/ 36 w 60"/>
                <a:gd name="T3" fmla="*/ 11 h 83"/>
                <a:gd name="T4" fmla="*/ 18 w 60"/>
                <a:gd name="T5" fmla="*/ 33 h 83"/>
                <a:gd name="T6" fmla="*/ 3 w 60"/>
                <a:gd name="T7" fmla="*/ 81 h 83"/>
                <a:gd name="T8" fmla="*/ 6 w 60"/>
                <a:gd name="T9" fmla="*/ 81 h 83"/>
                <a:gd name="T10" fmla="*/ 16 w 60"/>
                <a:gd name="T11" fmla="*/ 61 h 83"/>
                <a:gd name="T12" fmla="*/ 30 w 60"/>
                <a:gd name="T13" fmla="*/ 39 h 83"/>
                <a:gd name="T14" fmla="*/ 46 w 60"/>
                <a:gd name="T15" fmla="*/ 22 h 83"/>
                <a:gd name="T16" fmla="*/ 60 w 60"/>
                <a:gd name="T17" fmla="*/ 6 h 83"/>
                <a:gd name="T18" fmla="*/ 55 w 60"/>
                <a:gd name="T1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3">
                  <a:moveTo>
                    <a:pt x="55" y="1"/>
                  </a:moveTo>
                  <a:cubicBezTo>
                    <a:pt x="48" y="0"/>
                    <a:pt x="41" y="7"/>
                    <a:pt x="36" y="11"/>
                  </a:cubicBezTo>
                  <a:cubicBezTo>
                    <a:pt x="29" y="18"/>
                    <a:pt x="23" y="25"/>
                    <a:pt x="18" y="33"/>
                  </a:cubicBezTo>
                  <a:cubicBezTo>
                    <a:pt x="10" y="46"/>
                    <a:pt x="0" y="65"/>
                    <a:pt x="3" y="81"/>
                  </a:cubicBezTo>
                  <a:cubicBezTo>
                    <a:pt x="3" y="83"/>
                    <a:pt x="5" y="83"/>
                    <a:pt x="6" y="81"/>
                  </a:cubicBezTo>
                  <a:cubicBezTo>
                    <a:pt x="11" y="75"/>
                    <a:pt x="13" y="68"/>
                    <a:pt x="16" y="61"/>
                  </a:cubicBezTo>
                  <a:cubicBezTo>
                    <a:pt x="20" y="53"/>
                    <a:pt x="25" y="46"/>
                    <a:pt x="30" y="39"/>
                  </a:cubicBezTo>
                  <a:cubicBezTo>
                    <a:pt x="35" y="33"/>
                    <a:pt x="40" y="27"/>
                    <a:pt x="46" y="22"/>
                  </a:cubicBezTo>
                  <a:cubicBezTo>
                    <a:pt x="51" y="17"/>
                    <a:pt x="58" y="13"/>
                    <a:pt x="60" y="6"/>
                  </a:cubicBezTo>
                  <a:cubicBezTo>
                    <a:pt x="60" y="3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57"/>
            <p:cNvSpPr>
              <a:spLocks/>
            </p:cNvSpPr>
            <p:nvPr userDrawn="1"/>
          </p:nvSpPr>
          <p:spPr bwMode="auto">
            <a:xfrm>
              <a:off x="7770069" y="1720998"/>
              <a:ext cx="74477" cy="31033"/>
            </a:xfrm>
            <a:custGeom>
              <a:avLst/>
              <a:gdLst>
                <a:gd name="T0" fmla="*/ 26 w 28"/>
                <a:gd name="T1" fmla="*/ 7 h 12"/>
                <a:gd name="T2" fmla="*/ 5 w 28"/>
                <a:gd name="T3" fmla="*/ 1 h 12"/>
                <a:gd name="T4" fmla="*/ 3 w 28"/>
                <a:gd name="T5" fmla="*/ 6 h 12"/>
                <a:gd name="T6" fmla="*/ 25 w 28"/>
                <a:gd name="T7" fmla="*/ 11 h 12"/>
                <a:gd name="T8" fmla="*/ 26 w 28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6" y="7"/>
                  </a:moveTo>
                  <a:cubicBezTo>
                    <a:pt x="20" y="2"/>
                    <a:pt x="12" y="2"/>
                    <a:pt x="5" y="1"/>
                  </a:cubicBezTo>
                  <a:cubicBezTo>
                    <a:pt x="1" y="0"/>
                    <a:pt x="0" y="5"/>
                    <a:pt x="3" y="6"/>
                  </a:cubicBezTo>
                  <a:cubicBezTo>
                    <a:pt x="10" y="8"/>
                    <a:pt x="18" y="12"/>
                    <a:pt x="25" y="11"/>
                  </a:cubicBezTo>
                  <a:cubicBezTo>
                    <a:pt x="27" y="11"/>
                    <a:pt x="28" y="8"/>
                    <a:pt x="26" y="7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8"/>
            <p:cNvSpPr>
              <a:spLocks/>
            </p:cNvSpPr>
            <p:nvPr userDrawn="1"/>
          </p:nvSpPr>
          <p:spPr bwMode="auto">
            <a:xfrm>
              <a:off x="7983571" y="1547217"/>
              <a:ext cx="23585" cy="104268"/>
            </a:xfrm>
            <a:custGeom>
              <a:avLst/>
              <a:gdLst>
                <a:gd name="T0" fmla="*/ 8 w 9"/>
                <a:gd name="T1" fmla="*/ 4 h 39"/>
                <a:gd name="T2" fmla="*/ 1 w 9"/>
                <a:gd name="T3" fmla="*/ 4 h 39"/>
                <a:gd name="T4" fmla="*/ 2 w 9"/>
                <a:gd name="T5" fmla="*/ 37 h 39"/>
                <a:gd name="T6" fmla="*/ 5 w 9"/>
                <a:gd name="T7" fmla="*/ 37 h 39"/>
                <a:gd name="T8" fmla="*/ 8 w 9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8" y="4"/>
                  </a:moveTo>
                  <a:cubicBezTo>
                    <a:pt x="8" y="0"/>
                    <a:pt x="1" y="0"/>
                    <a:pt x="1" y="4"/>
                  </a:cubicBezTo>
                  <a:cubicBezTo>
                    <a:pt x="2" y="15"/>
                    <a:pt x="0" y="26"/>
                    <a:pt x="2" y="37"/>
                  </a:cubicBezTo>
                  <a:cubicBezTo>
                    <a:pt x="2" y="39"/>
                    <a:pt x="4" y="39"/>
                    <a:pt x="5" y="37"/>
                  </a:cubicBezTo>
                  <a:cubicBezTo>
                    <a:pt x="9" y="27"/>
                    <a:pt x="9" y="15"/>
                    <a:pt x="8" y="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9"/>
            <p:cNvSpPr>
              <a:spLocks/>
            </p:cNvSpPr>
            <p:nvPr userDrawn="1"/>
          </p:nvSpPr>
          <p:spPr bwMode="auto">
            <a:xfrm>
              <a:off x="7746484" y="1904709"/>
              <a:ext cx="120406" cy="193641"/>
            </a:xfrm>
            <a:custGeom>
              <a:avLst/>
              <a:gdLst>
                <a:gd name="T0" fmla="*/ 41 w 45"/>
                <a:gd name="T1" fmla="*/ 1 h 73"/>
                <a:gd name="T2" fmla="*/ 22 w 45"/>
                <a:gd name="T3" fmla="*/ 25 h 73"/>
                <a:gd name="T4" fmla="*/ 5 w 45"/>
                <a:gd name="T5" fmla="*/ 54 h 73"/>
                <a:gd name="T6" fmla="*/ 19 w 45"/>
                <a:gd name="T7" fmla="*/ 63 h 73"/>
                <a:gd name="T8" fmla="*/ 33 w 45"/>
                <a:gd name="T9" fmla="*/ 34 h 73"/>
                <a:gd name="T10" fmla="*/ 44 w 45"/>
                <a:gd name="T11" fmla="*/ 3 h 73"/>
                <a:gd name="T12" fmla="*/ 41 w 45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3">
                  <a:moveTo>
                    <a:pt x="41" y="1"/>
                  </a:moveTo>
                  <a:cubicBezTo>
                    <a:pt x="35" y="9"/>
                    <a:pt x="29" y="17"/>
                    <a:pt x="22" y="25"/>
                  </a:cubicBezTo>
                  <a:cubicBezTo>
                    <a:pt x="15" y="35"/>
                    <a:pt x="9" y="44"/>
                    <a:pt x="5" y="54"/>
                  </a:cubicBezTo>
                  <a:cubicBezTo>
                    <a:pt x="0" y="64"/>
                    <a:pt x="13" y="73"/>
                    <a:pt x="19" y="63"/>
                  </a:cubicBezTo>
                  <a:cubicBezTo>
                    <a:pt x="25" y="54"/>
                    <a:pt x="29" y="44"/>
                    <a:pt x="33" y="34"/>
                  </a:cubicBezTo>
                  <a:cubicBezTo>
                    <a:pt x="37" y="24"/>
                    <a:pt x="41" y="13"/>
                    <a:pt x="44" y="3"/>
                  </a:cubicBezTo>
                  <a:cubicBezTo>
                    <a:pt x="45" y="1"/>
                    <a:pt x="43" y="0"/>
                    <a:pt x="41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0"/>
            <p:cNvSpPr>
              <a:spLocks/>
            </p:cNvSpPr>
            <p:nvPr userDrawn="1"/>
          </p:nvSpPr>
          <p:spPr bwMode="auto">
            <a:xfrm>
              <a:off x="8053083" y="1941948"/>
              <a:ext cx="76960" cy="207296"/>
            </a:xfrm>
            <a:custGeom>
              <a:avLst/>
              <a:gdLst>
                <a:gd name="T0" fmla="*/ 28 w 29"/>
                <a:gd name="T1" fmla="*/ 68 h 78"/>
                <a:gd name="T2" fmla="*/ 19 w 29"/>
                <a:gd name="T3" fmla="*/ 34 h 78"/>
                <a:gd name="T4" fmla="*/ 1 w 29"/>
                <a:gd name="T5" fmla="*/ 1 h 78"/>
                <a:gd name="T6" fmla="*/ 0 w 29"/>
                <a:gd name="T7" fmla="*/ 1 h 78"/>
                <a:gd name="T8" fmla="*/ 8 w 29"/>
                <a:gd name="T9" fmla="*/ 37 h 78"/>
                <a:gd name="T10" fmla="*/ 13 w 29"/>
                <a:gd name="T11" fmla="*/ 70 h 78"/>
                <a:gd name="T12" fmla="*/ 28 w 29"/>
                <a:gd name="T13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8">
                  <a:moveTo>
                    <a:pt x="28" y="68"/>
                  </a:moveTo>
                  <a:cubicBezTo>
                    <a:pt x="26" y="56"/>
                    <a:pt x="24" y="45"/>
                    <a:pt x="19" y="34"/>
                  </a:cubicBezTo>
                  <a:cubicBezTo>
                    <a:pt x="13" y="23"/>
                    <a:pt x="7" y="1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4" y="13"/>
                    <a:pt x="7" y="24"/>
                    <a:pt x="8" y="37"/>
                  </a:cubicBezTo>
                  <a:cubicBezTo>
                    <a:pt x="9" y="48"/>
                    <a:pt x="11" y="59"/>
                    <a:pt x="13" y="70"/>
                  </a:cubicBezTo>
                  <a:cubicBezTo>
                    <a:pt x="14" y="78"/>
                    <a:pt x="29" y="76"/>
                    <a:pt x="28" y="68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61"/>
            <p:cNvSpPr>
              <a:spLocks/>
            </p:cNvSpPr>
            <p:nvPr userDrawn="1"/>
          </p:nvSpPr>
          <p:spPr bwMode="auto">
            <a:xfrm>
              <a:off x="8076668" y="1723481"/>
              <a:ext cx="255706" cy="63306"/>
            </a:xfrm>
            <a:custGeom>
              <a:avLst/>
              <a:gdLst>
                <a:gd name="T0" fmla="*/ 88 w 96"/>
                <a:gd name="T1" fmla="*/ 4 h 24"/>
                <a:gd name="T2" fmla="*/ 1 w 96"/>
                <a:gd name="T3" fmla="*/ 21 h 24"/>
                <a:gd name="T4" fmla="*/ 3 w 96"/>
                <a:gd name="T5" fmla="*/ 23 h 24"/>
                <a:gd name="T6" fmla="*/ 44 w 96"/>
                <a:gd name="T7" fmla="*/ 16 h 24"/>
                <a:gd name="T8" fmla="*/ 88 w 96"/>
                <a:gd name="T9" fmla="*/ 17 h 24"/>
                <a:gd name="T10" fmla="*/ 88 w 96"/>
                <a:gd name="T1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24">
                  <a:moveTo>
                    <a:pt x="88" y="4"/>
                  </a:moveTo>
                  <a:cubicBezTo>
                    <a:pt x="58" y="4"/>
                    <a:pt x="26" y="0"/>
                    <a:pt x="1" y="21"/>
                  </a:cubicBezTo>
                  <a:cubicBezTo>
                    <a:pt x="0" y="22"/>
                    <a:pt x="1" y="24"/>
                    <a:pt x="3" y="23"/>
                  </a:cubicBezTo>
                  <a:cubicBezTo>
                    <a:pt x="16" y="20"/>
                    <a:pt x="30" y="16"/>
                    <a:pt x="44" y="16"/>
                  </a:cubicBezTo>
                  <a:cubicBezTo>
                    <a:pt x="59" y="17"/>
                    <a:pt x="73" y="18"/>
                    <a:pt x="88" y="17"/>
                  </a:cubicBezTo>
                  <a:cubicBezTo>
                    <a:pt x="96" y="17"/>
                    <a:pt x="96" y="4"/>
                    <a:pt x="88" y="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2"/>
            <p:cNvSpPr>
              <a:spLocks/>
            </p:cNvSpPr>
            <p:nvPr userDrawn="1"/>
          </p:nvSpPr>
          <p:spPr bwMode="auto">
            <a:xfrm>
              <a:off x="7639733" y="1760719"/>
              <a:ext cx="53376" cy="39721"/>
            </a:xfrm>
            <a:custGeom>
              <a:avLst/>
              <a:gdLst>
                <a:gd name="T0" fmla="*/ 15 w 20"/>
                <a:gd name="T1" fmla="*/ 1 h 15"/>
                <a:gd name="T2" fmla="*/ 9 w 20"/>
                <a:gd name="T3" fmla="*/ 4 h 15"/>
                <a:gd name="T4" fmla="*/ 8 w 20"/>
                <a:gd name="T5" fmla="*/ 2 h 15"/>
                <a:gd name="T6" fmla="*/ 5 w 20"/>
                <a:gd name="T7" fmla="*/ 3 h 15"/>
                <a:gd name="T8" fmla="*/ 6 w 20"/>
                <a:gd name="T9" fmla="*/ 6 h 15"/>
                <a:gd name="T10" fmla="*/ 6 w 20"/>
                <a:gd name="T11" fmla="*/ 6 h 15"/>
                <a:gd name="T12" fmla="*/ 0 w 20"/>
                <a:gd name="T13" fmla="*/ 14 h 15"/>
                <a:gd name="T14" fmla="*/ 2 w 20"/>
                <a:gd name="T15" fmla="*/ 15 h 15"/>
                <a:gd name="T16" fmla="*/ 8 w 20"/>
                <a:gd name="T17" fmla="*/ 12 h 15"/>
                <a:gd name="T18" fmla="*/ 10 w 20"/>
                <a:gd name="T19" fmla="*/ 14 h 15"/>
                <a:gd name="T20" fmla="*/ 11 w 20"/>
                <a:gd name="T21" fmla="*/ 14 h 15"/>
                <a:gd name="T22" fmla="*/ 11 w 20"/>
                <a:gd name="T23" fmla="*/ 10 h 15"/>
                <a:gd name="T24" fmla="*/ 18 w 20"/>
                <a:gd name="T25" fmla="*/ 6 h 15"/>
                <a:gd name="T26" fmla="*/ 15 w 20"/>
                <a:gd name="T2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15" y="1"/>
                  </a:moveTo>
                  <a:cubicBezTo>
                    <a:pt x="13" y="2"/>
                    <a:pt x="11" y="3"/>
                    <a:pt x="9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7" y="0"/>
                    <a:pt x="4" y="1"/>
                    <a:pt x="5" y="3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8"/>
                    <a:pt x="1" y="10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4" y="15"/>
                    <a:pt x="6" y="13"/>
                    <a:pt x="8" y="12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0" y="15"/>
                    <a:pt x="11" y="14"/>
                    <a:pt x="11" y="14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3" y="8"/>
                    <a:pt x="16" y="7"/>
                    <a:pt x="18" y="6"/>
                  </a:cubicBezTo>
                  <a:cubicBezTo>
                    <a:pt x="20" y="4"/>
                    <a:pt x="17" y="1"/>
                    <a:pt x="15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3"/>
            <p:cNvSpPr>
              <a:spLocks/>
            </p:cNvSpPr>
            <p:nvPr userDrawn="1"/>
          </p:nvSpPr>
          <p:spPr bwMode="auto">
            <a:xfrm>
              <a:off x="8207004" y="1586939"/>
              <a:ext cx="50893" cy="74477"/>
            </a:xfrm>
            <a:custGeom>
              <a:avLst/>
              <a:gdLst>
                <a:gd name="T0" fmla="*/ 17 w 19"/>
                <a:gd name="T1" fmla="*/ 14 h 28"/>
                <a:gd name="T2" fmla="*/ 13 w 19"/>
                <a:gd name="T3" fmla="*/ 13 h 28"/>
                <a:gd name="T4" fmla="*/ 11 w 19"/>
                <a:gd name="T5" fmla="*/ 3 h 28"/>
                <a:gd name="T6" fmla="*/ 5 w 19"/>
                <a:gd name="T7" fmla="*/ 4 h 28"/>
                <a:gd name="T8" fmla="*/ 7 w 19"/>
                <a:gd name="T9" fmla="*/ 14 h 28"/>
                <a:gd name="T10" fmla="*/ 3 w 19"/>
                <a:gd name="T11" fmla="*/ 13 h 28"/>
                <a:gd name="T12" fmla="*/ 2 w 19"/>
                <a:gd name="T13" fmla="*/ 17 h 28"/>
                <a:gd name="T14" fmla="*/ 6 w 19"/>
                <a:gd name="T15" fmla="*/ 19 h 28"/>
                <a:gd name="T16" fmla="*/ 7 w 19"/>
                <a:gd name="T17" fmla="*/ 19 h 28"/>
                <a:gd name="T18" fmla="*/ 11 w 19"/>
                <a:gd name="T19" fmla="*/ 27 h 28"/>
                <a:gd name="T20" fmla="*/ 13 w 19"/>
                <a:gd name="T21" fmla="*/ 27 h 28"/>
                <a:gd name="T22" fmla="*/ 14 w 19"/>
                <a:gd name="T23" fmla="*/ 19 h 28"/>
                <a:gd name="T24" fmla="*/ 18 w 19"/>
                <a:gd name="T25" fmla="*/ 16 h 28"/>
                <a:gd name="T26" fmla="*/ 17 w 19"/>
                <a:gd name="T2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8">
                  <a:moveTo>
                    <a:pt x="17" y="14"/>
                  </a:moveTo>
                  <a:cubicBezTo>
                    <a:pt x="16" y="13"/>
                    <a:pt x="14" y="13"/>
                    <a:pt x="13" y="13"/>
                  </a:cubicBezTo>
                  <a:cubicBezTo>
                    <a:pt x="12" y="10"/>
                    <a:pt x="12" y="6"/>
                    <a:pt x="11" y="3"/>
                  </a:cubicBezTo>
                  <a:cubicBezTo>
                    <a:pt x="10" y="0"/>
                    <a:pt x="5" y="0"/>
                    <a:pt x="5" y="4"/>
                  </a:cubicBezTo>
                  <a:cubicBezTo>
                    <a:pt x="6" y="7"/>
                    <a:pt x="6" y="10"/>
                    <a:pt x="7" y="14"/>
                  </a:cubicBezTo>
                  <a:cubicBezTo>
                    <a:pt x="5" y="14"/>
                    <a:pt x="4" y="13"/>
                    <a:pt x="3" y="13"/>
                  </a:cubicBezTo>
                  <a:cubicBezTo>
                    <a:pt x="1" y="13"/>
                    <a:pt x="0" y="16"/>
                    <a:pt x="2" y="17"/>
                  </a:cubicBezTo>
                  <a:cubicBezTo>
                    <a:pt x="3" y="18"/>
                    <a:pt x="4" y="19"/>
                    <a:pt x="6" y="19"/>
                  </a:cubicBezTo>
                  <a:cubicBezTo>
                    <a:pt x="6" y="19"/>
                    <a:pt x="7" y="19"/>
                    <a:pt x="7" y="19"/>
                  </a:cubicBezTo>
                  <a:cubicBezTo>
                    <a:pt x="8" y="22"/>
                    <a:pt x="8" y="26"/>
                    <a:pt x="11" y="27"/>
                  </a:cubicBezTo>
                  <a:cubicBezTo>
                    <a:pt x="12" y="28"/>
                    <a:pt x="12" y="27"/>
                    <a:pt x="13" y="27"/>
                  </a:cubicBezTo>
                  <a:cubicBezTo>
                    <a:pt x="14" y="25"/>
                    <a:pt x="14" y="22"/>
                    <a:pt x="14" y="19"/>
                  </a:cubicBezTo>
                  <a:cubicBezTo>
                    <a:pt x="15" y="18"/>
                    <a:pt x="17" y="17"/>
                    <a:pt x="18" y="16"/>
                  </a:cubicBezTo>
                  <a:cubicBezTo>
                    <a:pt x="19" y="15"/>
                    <a:pt x="18" y="14"/>
                    <a:pt x="17" y="1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4"/>
            <p:cNvSpPr>
              <a:spLocks/>
            </p:cNvSpPr>
            <p:nvPr userDrawn="1"/>
          </p:nvSpPr>
          <p:spPr bwMode="auto">
            <a:xfrm>
              <a:off x="8211969" y="2037528"/>
              <a:ext cx="34756" cy="48411"/>
            </a:xfrm>
            <a:custGeom>
              <a:avLst/>
              <a:gdLst>
                <a:gd name="T0" fmla="*/ 13 w 13"/>
                <a:gd name="T1" fmla="*/ 7 h 18"/>
                <a:gd name="T2" fmla="*/ 11 w 13"/>
                <a:gd name="T3" fmla="*/ 6 h 18"/>
                <a:gd name="T4" fmla="*/ 7 w 13"/>
                <a:gd name="T5" fmla="*/ 5 h 18"/>
                <a:gd name="T6" fmla="*/ 7 w 13"/>
                <a:gd name="T7" fmla="*/ 5 h 18"/>
                <a:gd name="T8" fmla="*/ 5 w 13"/>
                <a:gd name="T9" fmla="*/ 1 h 18"/>
                <a:gd name="T10" fmla="*/ 4 w 13"/>
                <a:gd name="T11" fmla="*/ 1 h 18"/>
                <a:gd name="T12" fmla="*/ 5 w 13"/>
                <a:gd name="T13" fmla="*/ 6 h 18"/>
                <a:gd name="T14" fmla="*/ 1 w 13"/>
                <a:gd name="T15" fmla="*/ 8 h 18"/>
                <a:gd name="T16" fmla="*/ 3 w 13"/>
                <a:gd name="T17" fmla="*/ 11 h 18"/>
                <a:gd name="T18" fmla="*/ 6 w 13"/>
                <a:gd name="T19" fmla="*/ 10 h 18"/>
                <a:gd name="T20" fmla="*/ 7 w 13"/>
                <a:gd name="T21" fmla="*/ 17 h 18"/>
                <a:gd name="T22" fmla="*/ 9 w 13"/>
                <a:gd name="T23" fmla="*/ 16 h 18"/>
                <a:gd name="T24" fmla="*/ 8 w 13"/>
                <a:gd name="T25" fmla="*/ 10 h 18"/>
                <a:gd name="T26" fmla="*/ 8 w 13"/>
                <a:gd name="T27" fmla="*/ 10 h 18"/>
                <a:gd name="T28" fmla="*/ 10 w 13"/>
                <a:gd name="T29" fmla="*/ 9 h 18"/>
                <a:gd name="T30" fmla="*/ 13 w 13"/>
                <a:gd name="T31" fmla="*/ 9 h 18"/>
                <a:gd name="T32" fmla="*/ 13 w 13"/>
                <a:gd name="T3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8">
                  <a:moveTo>
                    <a:pt x="13" y="7"/>
                  </a:moveTo>
                  <a:cubicBezTo>
                    <a:pt x="12" y="7"/>
                    <a:pt x="12" y="6"/>
                    <a:pt x="11" y="6"/>
                  </a:cubicBezTo>
                  <a:cubicBezTo>
                    <a:pt x="10" y="5"/>
                    <a:pt x="8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5" y="1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5" y="2"/>
                    <a:pt x="5" y="4"/>
                    <a:pt x="5" y="6"/>
                  </a:cubicBezTo>
                  <a:cubicBezTo>
                    <a:pt x="4" y="6"/>
                    <a:pt x="2" y="7"/>
                    <a:pt x="1" y="8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2"/>
                    <a:pt x="6" y="14"/>
                    <a:pt x="7" y="17"/>
                  </a:cubicBezTo>
                  <a:cubicBezTo>
                    <a:pt x="7" y="18"/>
                    <a:pt x="9" y="18"/>
                    <a:pt x="9" y="16"/>
                  </a:cubicBezTo>
                  <a:cubicBezTo>
                    <a:pt x="9" y="14"/>
                    <a:pt x="9" y="12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3" y="8"/>
                    <a:pt x="13" y="8"/>
                    <a:pt x="13" y="7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5"/>
            <p:cNvSpPr>
              <a:spLocks/>
            </p:cNvSpPr>
            <p:nvPr userDrawn="1"/>
          </p:nvSpPr>
          <p:spPr bwMode="auto">
            <a:xfrm>
              <a:off x="7869372" y="1465292"/>
              <a:ext cx="55859" cy="63306"/>
            </a:xfrm>
            <a:custGeom>
              <a:avLst/>
              <a:gdLst>
                <a:gd name="T0" fmla="*/ 19 w 21"/>
                <a:gd name="T1" fmla="*/ 12 h 24"/>
                <a:gd name="T2" fmla="*/ 12 w 21"/>
                <a:gd name="T3" fmla="*/ 12 h 24"/>
                <a:gd name="T4" fmla="*/ 8 w 21"/>
                <a:gd name="T5" fmla="*/ 2 h 24"/>
                <a:gd name="T6" fmla="*/ 5 w 21"/>
                <a:gd name="T7" fmla="*/ 3 h 24"/>
                <a:gd name="T8" fmla="*/ 6 w 21"/>
                <a:gd name="T9" fmla="*/ 12 h 24"/>
                <a:gd name="T10" fmla="*/ 2 w 21"/>
                <a:gd name="T11" fmla="*/ 11 h 24"/>
                <a:gd name="T12" fmla="*/ 1 w 21"/>
                <a:gd name="T13" fmla="*/ 15 h 24"/>
                <a:gd name="T14" fmla="*/ 7 w 21"/>
                <a:gd name="T15" fmla="*/ 17 h 24"/>
                <a:gd name="T16" fmla="*/ 11 w 21"/>
                <a:gd name="T17" fmla="*/ 23 h 24"/>
                <a:gd name="T18" fmla="*/ 13 w 21"/>
                <a:gd name="T19" fmla="*/ 23 h 24"/>
                <a:gd name="T20" fmla="*/ 13 w 21"/>
                <a:gd name="T21" fmla="*/ 16 h 24"/>
                <a:gd name="T22" fmla="*/ 20 w 21"/>
                <a:gd name="T23" fmla="*/ 14 h 24"/>
                <a:gd name="T24" fmla="*/ 19 w 21"/>
                <a:gd name="T2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4">
                  <a:moveTo>
                    <a:pt x="19" y="12"/>
                  </a:moveTo>
                  <a:cubicBezTo>
                    <a:pt x="17" y="12"/>
                    <a:pt x="15" y="12"/>
                    <a:pt x="12" y="12"/>
                  </a:cubicBezTo>
                  <a:cubicBezTo>
                    <a:pt x="11" y="8"/>
                    <a:pt x="10" y="5"/>
                    <a:pt x="8" y="2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5" y="5"/>
                    <a:pt x="5" y="9"/>
                    <a:pt x="6" y="12"/>
                  </a:cubicBezTo>
                  <a:cubicBezTo>
                    <a:pt x="5" y="11"/>
                    <a:pt x="3" y="11"/>
                    <a:pt x="2" y="11"/>
                  </a:cubicBezTo>
                  <a:cubicBezTo>
                    <a:pt x="0" y="11"/>
                    <a:pt x="0" y="14"/>
                    <a:pt x="1" y="15"/>
                  </a:cubicBezTo>
                  <a:cubicBezTo>
                    <a:pt x="3" y="16"/>
                    <a:pt x="5" y="16"/>
                    <a:pt x="7" y="17"/>
                  </a:cubicBezTo>
                  <a:cubicBezTo>
                    <a:pt x="8" y="19"/>
                    <a:pt x="10" y="21"/>
                    <a:pt x="11" y="23"/>
                  </a:cubicBezTo>
                  <a:cubicBezTo>
                    <a:pt x="11" y="24"/>
                    <a:pt x="13" y="24"/>
                    <a:pt x="13" y="23"/>
                  </a:cubicBezTo>
                  <a:cubicBezTo>
                    <a:pt x="13" y="21"/>
                    <a:pt x="13" y="19"/>
                    <a:pt x="13" y="16"/>
                  </a:cubicBezTo>
                  <a:cubicBezTo>
                    <a:pt x="15" y="16"/>
                    <a:pt x="17" y="15"/>
                    <a:pt x="20" y="14"/>
                  </a:cubicBezTo>
                  <a:cubicBezTo>
                    <a:pt x="21" y="13"/>
                    <a:pt x="20" y="12"/>
                    <a:pt x="19" y="12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6"/>
            <p:cNvSpPr>
              <a:spLocks/>
            </p:cNvSpPr>
            <p:nvPr userDrawn="1"/>
          </p:nvSpPr>
          <p:spPr bwMode="auto">
            <a:xfrm>
              <a:off x="7860683" y="2074766"/>
              <a:ext cx="48411" cy="48411"/>
            </a:xfrm>
            <a:custGeom>
              <a:avLst/>
              <a:gdLst>
                <a:gd name="T0" fmla="*/ 17 w 18"/>
                <a:gd name="T1" fmla="*/ 11 h 18"/>
                <a:gd name="T2" fmla="*/ 11 w 18"/>
                <a:gd name="T3" fmla="*/ 10 h 18"/>
                <a:gd name="T4" fmla="*/ 9 w 18"/>
                <a:gd name="T5" fmla="*/ 2 h 18"/>
                <a:gd name="T6" fmla="*/ 6 w 18"/>
                <a:gd name="T7" fmla="*/ 2 h 18"/>
                <a:gd name="T8" fmla="*/ 6 w 18"/>
                <a:gd name="T9" fmla="*/ 10 h 18"/>
                <a:gd name="T10" fmla="*/ 2 w 18"/>
                <a:gd name="T11" fmla="*/ 10 h 18"/>
                <a:gd name="T12" fmla="*/ 2 w 18"/>
                <a:gd name="T13" fmla="*/ 14 h 18"/>
                <a:gd name="T14" fmla="*/ 7 w 18"/>
                <a:gd name="T15" fmla="*/ 14 h 18"/>
                <a:gd name="T16" fmla="*/ 8 w 18"/>
                <a:gd name="T17" fmla="*/ 17 h 18"/>
                <a:gd name="T18" fmla="*/ 10 w 18"/>
                <a:gd name="T19" fmla="*/ 17 h 18"/>
                <a:gd name="T20" fmla="*/ 11 w 18"/>
                <a:gd name="T21" fmla="*/ 14 h 18"/>
                <a:gd name="T22" fmla="*/ 17 w 18"/>
                <a:gd name="T23" fmla="*/ 13 h 18"/>
                <a:gd name="T24" fmla="*/ 17 w 18"/>
                <a:gd name="T2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7" y="11"/>
                  </a:moveTo>
                  <a:cubicBezTo>
                    <a:pt x="15" y="11"/>
                    <a:pt x="13" y="10"/>
                    <a:pt x="11" y="10"/>
                  </a:cubicBezTo>
                  <a:cubicBezTo>
                    <a:pt x="10" y="7"/>
                    <a:pt x="10" y="5"/>
                    <a:pt x="9" y="2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6" y="5"/>
                    <a:pt x="6" y="8"/>
                    <a:pt x="6" y="10"/>
                  </a:cubicBezTo>
                  <a:cubicBezTo>
                    <a:pt x="5" y="10"/>
                    <a:pt x="4" y="10"/>
                    <a:pt x="2" y="10"/>
                  </a:cubicBezTo>
                  <a:cubicBezTo>
                    <a:pt x="0" y="11"/>
                    <a:pt x="0" y="14"/>
                    <a:pt x="2" y="14"/>
                  </a:cubicBezTo>
                  <a:cubicBezTo>
                    <a:pt x="4" y="14"/>
                    <a:pt x="5" y="14"/>
                    <a:pt x="7" y="14"/>
                  </a:cubicBezTo>
                  <a:cubicBezTo>
                    <a:pt x="7" y="15"/>
                    <a:pt x="7" y="16"/>
                    <a:pt x="8" y="17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3" y="14"/>
                    <a:pt x="15" y="14"/>
                    <a:pt x="17" y="13"/>
                  </a:cubicBezTo>
                  <a:cubicBezTo>
                    <a:pt x="18" y="13"/>
                    <a:pt x="18" y="12"/>
                    <a:pt x="17" y="1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274">
            <a:extLst>
              <a:ext uri="{FF2B5EF4-FFF2-40B4-BE49-F238E27FC236}">
                <a16:creationId xmlns:a16="http://schemas.microsoft.com/office/drawing/2014/main" xmlns="" id="{A9D59509-400A-474D-B2CB-3A9FBB6C9B9E}"/>
              </a:ext>
            </a:extLst>
          </p:cNvPr>
          <p:cNvGrpSpPr>
            <a:grpSpLocks/>
          </p:cNvGrpSpPr>
          <p:nvPr/>
        </p:nvGrpSpPr>
        <p:grpSpPr bwMode="auto">
          <a:xfrm>
            <a:off x="3290094" y="1239838"/>
            <a:ext cx="5872163" cy="2147888"/>
            <a:chOff x="2078" y="783"/>
            <a:chExt cx="3699" cy="1353"/>
          </a:xfrm>
        </p:grpSpPr>
        <p:sp>
          <p:nvSpPr>
            <p:cNvPr id="61" name="Freeform 74">
              <a:extLst>
                <a:ext uri="{FF2B5EF4-FFF2-40B4-BE49-F238E27FC236}">
                  <a16:creationId xmlns:a16="http://schemas.microsoft.com/office/drawing/2014/main" xmlns="" id="{9A185722-9435-4BD0-8718-7B346024A0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8" y="1372"/>
              <a:ext cx="296" cy="726"/>
            </a:xfrm>
            <a:custGeom>
              <a:avLst/>
              <a:gdLst>
                <a:gd name="T0" fmla="*/ 125 w 125"/>
                <a:gd name="T1" fmla="*/ 306 h 306"/>
                <a:gd name="T2" fmla="*/ 0 w 125"/>
                <a:gd name="T3" fmla="*/ 306 h 306"/>
                <a:gd name="T4" fmla="*/ 0 w 125"/>
                <a:gd name="T5" fmla="*/ 123 h 306"/>
                <a:gd name="T6" fmla="*/ 124 w 125"/>
                <a:gd name="T7" fmla="*/ 0 h 306"/>
                <a:gd name="T8" fmla="*/ 125 w 125"/>
                <a:gd name="T9" fmla="*/ 0 h 306"/>
                <a:gd name="T10" fmla="*/ 125 w 125"/>
                <a:gd name="T11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306">
                  <a:moveTo>
                    <a:pt x="125" y="306"/>
                  </a:moveTo>
                  <a:cubicBezTo>
                    <a:pt x="0" y="306"/>
                    <a:pt x="0" y="306"/>
                    <a:pt x="0" y="306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55"/>
                    <a:pt x="55" y="0"/>
                    <a:pt x="124" y="0"/>
                  </a:cubicBezTo>
                  <a:cubicBezTo>
                    <a:pt x="125" y="0"/>
                    <a:pt x="125" y="0"/>
                    <a:pt x="125" y="0"/>
                  </a:cubicBezTo>
                  <a:lnTo>
                    <a:pt x="125" y="306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5">
              <a:extLst>
                <a:ext uri="{FF2B5EF4-FFF2-40B4-BE49-F238E27FC236}">
                  <a16:creationId xmlns:a16="http://schemas.microsoft.com/office/drawing/2014/main" xmlns="" id="{EEFB1FA0-A74A-40A4-9FB5-33B9AC74A3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8" y="1372"/>
              <a:ext cx="296" cy="726"/>
            </a:xfrm>
            <a:custGeom>
              <a:avLst/>
              <a:gdLst>
                <a:gd name="T0" fmla="*/ 0 w 125"/>
                <a:gd name="T1" fmla="*/ 124 h 306"/>
                <a:gd name="T2" fmla="*/ 125 w 125"/>
                <a:gd name="T3" fmla="*/ 0 h 306"/>
                <a:gd name="T4" fmla="*/ 125 w 125"/>
                <a:gd name="T5" fmla="*/ 6 h 306"/>
                <a:gd name="T6" fmla="*/ 9 w 125"/>
                <a:gd name="T7" fmla="*/ 125 h 306"/>
                <a:gd name="T8" fmla="*/ 9 w 125"/>
                <a:gd name="T9" fmla="*/ 306 h 306"/>
                <a:gd name="T10" fmla="*/ 0 w 125"/>
                <a:gd name="T11" fmla="*/ 306 h 306"/>
                <a:gd name="T12" fmla="*/ 0 w 125"/>
                <a:gd name="T13" fmla="*/ 12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306">
                  <a:moveTo>
                    <a:pt x="0" y="124"/>
                  </a:moveTo>
                  <a:cubicBezTo>
                    <a:pt x="0" y="56"/>
                    <a:pt x="56" y="0"/>
                    <a:pt x="125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61" y="8"/>
                    <a:pt x="9" y="60"/>
                    <a:pt x="9" y="125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06"/>
                    <a:pt x="0" y="306"/>
                    <a:pt x="0" y="306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2E2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6">
              <a:extLst>
                <a:ext uri="{FF2B5EF4-FFF2-40B4-BE49-F238E27FC236}">
                  <a16:creationId xmlns:a16="http://schemas.microsoft.com/office/drawing/2014/main" xmlns="" id="{D1FB3346-60CA-4C41-90DE-1F627C1F0D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2" y="1277"/>
              <a:ext cx="332" cy="814"/>
            </a:xfrm>
            <a:custGeom>
              <a:avLst/>
              <a:gdLst>
                <a:gd name="T0" fmla="*/ 0 w 140"/>
                <a:gd name="T1" fmla="*/ 343 h 343"/>
                <a:gd name="T2" fmla="*/ 140 w 140"/>
                <a:gd name="T3" fmla="*/ 343 h 343"/>
                <a:gd name="T4" fmla="*/ 140 w 140"/>
                <a:gd name="T5" fmla="*/ 26 h 343"/>
                <a:gd name="T6" fmla="*/ 114 w 140"/>
                <a:gd name="T7" fmla="*/ 0 h 343"/>
                <a:gd name="T8" fmla="*/ 0 w 140"/>
                <a:gd name="T9" fmla="*/ 0 h 343"/>
                <a:gd name="T10" fmla="*/ 0 w 140"/>
                <a:gd name="T11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43">
                  <a:moveTo>
                    <a:pt x="0" y="343"/>
                  </a:moveTo>
                  <a:cubicBezTo>
                    <a:pt x="140" y="343"/>
                    <a:pt x="140" y="343"/>
                    <a:pt x="140" y="343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12"/>
                    <a:pt x="128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43"/>
                  </a:lnTo>
                  <a:close/>
                </a:path>
              </a:pathLst>
            </a:custGeom>
            <a:solidFill>
              <a:srgbClr val="2E2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7">
              <a:extLst>
                <a:ext uri="{FF2B5EF4-FFF2-40B4-BE49-F238E27FC236}">
                  <a16:creationId xmlns:a16="http://schemas.microsoft.com/office/drawing/2014/main" xmlns="" id="{16753D0B-5C7E-46A7-B696-C62E184E28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93" y="1593"/>
              <a:ext cx="166" cy="235"/>
            </a:xfrm>
            <a:custGeom>
              <a:avLst/>
              <a:gdLst>
                <a:gd name="T0" fmla="*/ 62 w 70"/>
                <a:gd name="T1" fmla="*/ 47 h 99"/>
                <a:gd name="T2" fmla="*/ 59 w 70"/>
                <a:gd name="T3" fmla="*/ 32 h 99"/>
                <a:gd name="T4" fmla="*/ 61 w 70"/>
                <a:gd name="T5" fmla="*/ 24 h 99"/>
                <a:gd name="T6" fmla="*/ 35 w 70"/>
                <a:gd name="T7" fmla="*/ 0 h 99"/>
                <a:gd name="T8" fmla="*/ 9 w 70"/>
                <a:gd name="T9" fmla="*/ 24 h 99"/>
                <a:gd name="T10" fmla="*/ 11 w 70"/>
                <a:gd name="T11" fmla="*/ 32 h 99"/>
                <a:gd name="T12" fmla="*/ 8 w 70"/>
                <a:gd name="T13" fmla="*/ 47 h 99"/>
                <a:gd name="T14" fmla="*/ 0 w 70"/>
                <a:gd name="T15" fmla="*/ 68 h 99"/>
                <a:gd name="T16" fmla="*/ 35 w 70"/>
                <a:gd name="T17" fmla="*/ 99 h 99"/>
                <a:gd name="T18" fmla="*/ 70 w 70"/>
                <a:gd name="T19" fmla="*/ 68 h 99"/>
                <a:gd name="T20" fmla="*/ 62 w 70"/>
                <a:gd name="T21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9">
                  <a:moveTo>
                    <a:pt x="62" y="47"/>
                  </a:moveTo>
                  <a:cubicBezTo>
                    <a:pt x="58" y="43"/>
                    <a:pt x="57" y="37"/>
                    <a:pt x="59" y="32"/>
                  </a:cubicBezTo>
                  <a:cubicBezTo>
                    <a:pt x="60" y="29"/>
                    <a:pt x="61" y="27"/>
                    <a:pt x="61" y="24"/>
                  </a:cubicBezTo>
                  <a:cubicBezTo>
                    <a:pt x="61" y="10"/>
                    <a:pt x="49" y="0"/>
                    <a:pt x="35" y="0"/>
                  </a:cubicBezTo>
                  <a:cubicBezTo>
                    <a:pt x="20" y="0"/>
                    <a:pt x="9" y="10"/>
                    <a:pt x="9" y="24"/>
                  </a:cubicBezTo>
                  <a:cubicBezTo>
                    <a:pt x="9" y="27"/>
                    <a:pt x="9" y="29"/>
                    <a:pt x="11" y="32"/>
                  </a:cubicBezTo>
                  <a:cubicBezTo>
                    <a:pt x="13" y="37"/>
                    <a:pt x="12" y="43"/>
                    <a:pt x="8" y="47"/>
                  </a:cubicBezTo>
                  <a:cubicBezTo>
                    <a:pt x="3" y="52"/>
                    <a:pt x="0" y="60"/>
                    <a:pt x="0" y="68"/>
                  </a:cubicBezTo>
                  <a:cubicBezTo>
                    <a:pt x="0" y="85"/>
                    <a:pt x="15" y="99"/>
                    <a:pt x="35" y="99"/>
                  </a:cubicBezTo>
                  <a:cubicBezTo>
                    <a:pt x="54" y="99"/>
                    <a:pt x="70" y="85"/>
                    <a:pt x="70" y="68"/>
                  </a:cubicBezTo>
                  <a:cubicBezTo>
                    <a:pt x="70" y="60"/>
                    <a:pt x="67" y="52"/>
                    <a:pt x="62" y="47"/>
                  </a:cubicBezTo>
                  <a:close/>
                </a:path>
              </a:pathLst>
            </a:custGeom>
            <a:solidFill>
              <a:srgbClr val="22B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8">
              <a:extLst>
                <a:ext uri="{FF2B5EF4-FFF2-40B4-BE49-F238E27FC236}">
                  <a16:creationId xmlns:a16="http://schemas.microsoft.com/office/drawing/2014/main" xmlns="" id="{AEC9FD84-FC53-4065-8205-DB22223A17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7" y="1759"/>
              <a:ext cx="38" cy="33"/>
            </a:xfrm>
            <a:custGeom>
              <a:avLst/>
              <a:gdLst>
                <a:gd name="T0" fmla="*/ 16 w 16"/>
                <a:gd name="T1" fmla="*/ 14 h 14"/>
                <a:gd name="T2" fmla="*/ 0 w 16"/>
                <a:gd name="T3" fmla="*/ 1 h 14"/>
                <a:gd name="T4" fmla="*/ 16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16" y="14"/>
                  </a:moveTo>
                  <a:cubicBezTo>
                    <a:pt x="16" y="14"/>
                    <a:pt x="2" y="14"/>
                    <a:pt x="0" y="1"/>
                  </a:cubicBezTo>
                  <a:cubicBezTo>
                    <a:pt x="0" y="1"/>
                    <a:pt x="14" y="0"/>
                    <a:pt x="16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9">
              <a:extLst>
                <a:ext uri="{FF2B5EF4-FFF2-40B4-BE49-F238E27FC236}">
                  <a16:creationId xmlns:a16="http://schemas.microsoft.com/office/drawing/2014/main" xmlns="" id="{6D8083EA-3286-4A69-8E3F-50ECF7C389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2" y="1771"/>
              <a:ext cx="36" cy="33"/>
            </a:xfrm>
            <a:custGeom>
              <a:avLst/>
              <a:gdLst>
                <a:gd name="T0" fmla="*/ 0 w 15"/>
                <a:gd name="T1" fmla="*/ 14 h 14"/>
                <a:gd name="T2" fmla="*/ 15 w 15"/>
                <a:gd name="T3" fmla="*/ 0 h 14"/>
                <a:gd name="T4" fmla="*/ 0 w 1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0" y="14"/>
                  </a:moveTo>
                  <a:cubicBezTo>
                    <a:pt x="0" y="14"/>
                    <a:pt x="1" y="1"/>
                    <a:pt x="15" y="0"/>
                  </a:cubicBezTo>
                  <a:cubicBezTo>
                    <a:pt x="15" y="0"/>
                    <a:pt x="14" y="14"/>
                    <a:pt x="0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0">
              <a:extLst>
                <a:ext uri="{FF2B5EF4-FFF2-40B4-BE49-F238E27FC236}">
                  <a16:creationId xmlns:a16="http://schemas.microsoft.com/office/drawing/2014/main" xmlns="" id="{40ECD84B-632A-4BCC-BFAA-CA2F8D00D3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6" y="1647"/>
              <a:ext cx="33" cy="36"/>
            </a:xfrm>
            <a:custGeom>
              <a:avLst/>
              <a:gdLst>
                <a:gd name="T0" fmla="*/ 0 w 14"/>
                <a:gd name="T1" fmla="*/ 15 h 15"/>
                <a:gd name="T2" fmla="*/ 14 w 14"/>
                <a:gd name="T3" fmla="*/ 0 h 15"/>
                <a:gd name="T4" fmla="*/ 0 w 1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cubicBezTo>
                    <a:pt x="0" y="15"/>
                    <a:pt x="1" y="1"/>
                    <a:pt x="14" y="0"/>
                  </a:cubicBezTo>
                  <a:cubicBezTo>
                    <a:pt x="14" y="0"/>
                    <a:pt x="14" y="14"/>
                    <a:pt x="0" y="1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1">
              <a:extLst>
                <a:ext uri="{FF2B5EF4-FFF2-40B4-BE49-F238E27FC236}">
                  <a16:creationId xmlns:a16="http://schemas.microsoft.com/office/drawing/2014/main" xmlns="" id="{846D4DB4-C75B-4FC1-994C-731CB1CB2F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0" y="1716"/>
              <a:ext cx="26" cy="29"/>
            </a:xfrm>
            <a:custGeom>
              <a:avLst/>
              <a:gdLst>
                <a:gd name="T0" fmla="*/ 3 w 11"/>
                <a:gd name="T1" fmla="*/ 12 h 12"/>
                <a:gd name="T2" fmla="*/ 7 w 11"/>
                <a:gd name="T3" fmla="*/ 0 h 12"/>
                <a:gd name="T4" fmla="*/ 3 w 11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3" y="12"/>
                  </a:moveTo>
                  <a:cubicBezTo>
                    <a:pt x="3" y="12"/>
                    <a:pt x="0" y="4"/>
                    <a:pt x="7" y="0"/>
                  </a:cubicBezTo>
                  <a:cubicBezTo>
                    <a:pt x="7" y="0"/>
                    <a:pt x="11" y="8"/>
                    <a:pt x="3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2">
              <a:extLst>
                <a:ext uri="{FF2B5EF4-FFF2-40B4-BE49-F238E27FC236}">
                  <a16:creationId xmlns:a16="http://schemas.microsoft.com/office/drawing/2014/main" xmlns="" id="{20A35556-983F-47E5-AA19-34B777FF74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24" y="1733"/>
              <a:ext cx="12" cy="14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0 h 6"/>
                <a:gd name="T4" fmla="*/ 5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0" y="5"/>
                    <a:pt x="0" y="0"/>
                  </a:cubicBezTo>
                  <a:cubicBezTo>
                    <a:pt x="0" y="0"/>
                    <a:pt x="5" y="1"/>
                    <a:pt x="5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3">
              <a:extLst>
                <a:ext uri="{FF2B5EF4-FFF2-40B4-BE49-F238E27FC236}">
                  <a16:creationId xmlns:a16="http://schemas.microsoft.com/office/drawing/2014/main" xmlns="" id="{BB4152CD-02A0-4988-B691-CB447ABC38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4" y="1700"/>
              <a:ext cx="12" cy="16"/>
            </a:xfrm>
            <a:custGeom>
              <a:avLst/>
              <a:gdLst>
                <a:gd name="T0" fmla="*/ 1 w 5"/>
                <a:gd name="T1" fmla="*/ 7 h 7"/>
                <a:gd name="T2" fmla="*/ 4 w 5"/>
                <a:gd name="T3" fmla="*/ 0 h 7"/>
                <a:gd name="T4" fmla="*/ 1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cubicBezTo>
                    <a:pt x="1" y="7"/>
                    <a:pt x="0" y="3"/>
                    <a:pt x="4" y="0"/>
                  </a:cubicBezTo>
                  <a:cubicBezTo>
                    <a:pt x="4" y="0"/>
                    <a:pt x="5" y="5"/>
                    <a:pt x="1" y="7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4">
              <a:extLst>
                <a:ext uri="{FF2B5EF4-FFF2-40B4-BE49-F238E27FC236}">
                  <a16:creationId xmlns:a16="http://schemas.microsoft.com/office/drawing/2014/main" xmlns="" id="{21361C88-5C2F-4708-927C-8BA05F20FC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8" y="1749"/>
              <a:ext cx="12" cy="12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5"/>
                    <a:pt x="0" y="1"/>
                    <a:pt x="4" y="0"/>
                  </a:cubicBezTo>
                  <a:cubicBezTo>
                    <a:pt x="4" y="0"/>
                    <a:pt x="5" y="4"/>
                    <a:pt x="0" y="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5">
              <a:extLst>
                <a:ext uri="{FF2B5EF4-FFF2-40B4-BE49-F238E27FC236}">
                  <a16:creationId xmlns:a16="http://schemas.microsoft.com/office/drawing/2014/main" xmlns="" id="{43E105BE-20FF-4B87-B173-6068E251AB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2" y="1612"/>
              <a:ext cx="12" cy="14"/>
            </a:xfrm>
            <a:custGeom>
              <a:avLst/>
              <a:gdLst>
                <a:gd name="T0" fmla="*/ 4 w 5"/>
                <a:gd name="T1" fmla="*/ 6 h 6"/>
                <a:gd name="T2" fmla="*/ 0 w 5"/>
                <a:gd name="T3" fmla="*/ 0 h 6"/>
                <a:gd name="T4" fmla="*/ 4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0" y="5"/>
                    <a:pt x="0" y="0"/>
                  </a:cubicBezTo>
                  <a:cubicBezTo>
                    <a:pt x="0" y="0"/>
                    <a:pt x="5" y="1"/>
                    <a:pt x="4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xmlns="" id="{883ECE1C-0129-41F1-8495-ACE9CF797E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78" y="1612"/>
              <a:ext cx="24" cy="26"/>
            </a:xfrm>
            <a:custGeom>
              <a:avLst/>
              <a:gdLst>
                <a:gd name="T0" fmla="*/ 1 w 10"/>
                <a:gd name="T1" fmla="*/ 11 h 11"/>
                <a:gd name="T2" fmla="*/ 8 w 10"/>
                <a:gd name="T3" fmla="*/ 0 h 11"/>
                <a:gd name="T4" fmla="*/ 1 w 1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cubicBezTo>
                    <a:pt x="1" y="11"/>
                    <a:pt x="0" y="3"/>
                    <a:pt x="8" y="0"/>
                  </a:cubicBezTo>
                  <a:cubicBezTo>
                    <a:pt x="8" y="0"/>
                    <a:pt x="10" y="9"/>
                    <a:pt x="1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7">
              <a:extLst>
                <a:ext uri="{FF2B5EF4-FFF2-40B4-BE49-F238E27FC236}">
                  <a16:creationId xmlns:a16="http://schemas.microsoft.com/office/drawing/2014/main" xmlns="" id="{7D5BF85A-9614-47FC-B86B-B2F7B0A785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6" y="1624"/>
              <a:ext cx="24" cy="28"/>
            </a:xfrm>
            <a:custGeom>
              <a:avLst/>
              <a:gdLst>
                <a:gd name="T0" fmla="*/ 8 w 10"/>
                <a:gd name="T1" fmla="*/ 12 h 12"/>
                <a:gd name="T2" fmla="*/ 2 w 10"/>
                <a:gd name="T3" fmla="*/ 0 h 12"/>
                <a:gd name="T4" fmla="*/ 8 w 10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8" y="12"/>
                  </a:moveTo>
                  <a:cubicBezTo>
                    <a:pt x="8" y="12"/>
                    <a:pt x="0" y="9"/>
                    <a:pt x="2" y="0"/>
                  </a:cubicBezTo>
                  <a:cubicBezTo>
                    <a:pt x="2" y="0"/>
                    <a:pt x="10" y="3"/>
                    <a:pt x="8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8">
              <a:extLst>
                <a:ext uri="{FF2B5EF4-FFF2-40B4-BE49-F238E27FC236}">
                  <a16:creationId xmlns:a16="http://schemas.microsoft.com/office/drawing/2014/main" xmlns="" id="{36B1A27F-9475-4BAB-A207-E8514F0FC1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8" y="1700"/>
              <a:ext cx="29" cy="23"/>
            </a:xfrm>
            <a:custGeom>
              <a:avLst/>
              <a:gdLst>
                <a:gd name="T0" fmla="*/ 0 w 12"/>
                <a:gd name="T1" fmla="*/ 2 h 10"/>
                <a:gd name="T2" fmla="*/ 12 w 12"/>
                <a:gd name="T3" fmla="*/ 8 h 10"/>
                <a:gd name="T4" fmla="*/ 0 w 12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0" y="2"/>
                  </a:moveTo>
                  <a:cubicBezTo>
                    <a:pt x="0" y="2"/>
                    <a:pt x="8" y="0"/>
                    <a:pt x="12" y="8"/>
                  </a:cubicBezTo>
                  <a:cubicBezTo>
                    <a:pt x="12" y="8"/>
                    <a:pt x="3" y="10"/>
                    <a:pt x="0" y="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89">
              <a:extLst>
                <a:ext uri="{FF2B5EF4-FFF2-40B4-BE49-F238E27FC236}">
                  <a16:creationId xmlns:a16="http://schemas.microsoft.com/office/drawing/2014/main" xmlns="" id="{C0D0E01A-2F56-46B9-9A5C-6455C30DF4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76" y="1647"/>
              <a:ext cx="0" cy="454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90">
              <a:extLst>
                <a:ext uri="{FF2B5EF4-FFF2-40B4-BE49-F238E27FC236}">
                  <a16:creationId xmlns:a16="http://schemas.microsoft.com/office/drawing/2014/main" xmlns="" id="{ACA5A76F-4C00-4FAE-AB9A-F300C1A77F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5176" y="1733"/>
              <a:ext cx="52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91">
              <a:extLst>
                <a:ext uri="{FF2B5EF4-FFF2-40B4-BE49-F238E27FC236}">
                  <a16:creationId xmlns:a16="http://schemas.microsoft.com/office/drawing/2014/main" xmlns="" id="{F13704D1-BA2D-4C0E-996F-090F82B6B1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38" y="1654"/>
              <a:ext cx="38" cy="29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2">
              <a:extLst>
                <a:ext uri="{FF2B5EF4-FFF2-40B4-BE49-F238E27FC236}">
                  <a16:creationId xmlns:a16="http://schemas.microsoft.com/office/drawing/2014/main" xmlns="" id="{F854F765-D3AC-4B48-8AFE-2407AF7F58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3" y="1431"/>
              <a:ext cx="248" cy="468"/>
            </a:xfrm>
            <a:custGeom>
              <a:avLst/>
              <a:gdLst>
                <a:gd name="T0" fmla="*/ 92 w 105"/>
                <a:gd name="T1" fmla="*/ 118 h 197"/>
                <a:gd name="T2" fmla="*/ 89 w 105"/>
                <a:gd name="T3" fmla="*/ 98 h 197"/>
                <a:gd name="T4" fmla="*/ 94 w 105"/>
                <a:gd name="T5" fmla="*/ 80 h 197"/>
                <a:gd name="T6" fmla="*/ 84 w 105"/>
                <a:gd name="T7" fmla="*/ 56 h 197"/>
                <a:gd name="T8" fmla="*/ 81 w 105"/>
                <a:gd name="T9" fmla="*/ 38 h 197"/>
                <a:gd name="T10" fmla="*/ 83 w 105"/>
                <a:gd name="T11" fmla="*/ 28 h 197"/>
                <a:gd name="T12" fmla="*/ 53 w 105"/>
                <a:gd name="T13" fmla="*/ 0 h 197"/>
                <a:gd name="T14" fmla="*/ 22 w 105"/>
                <a:gd name="T15" fmla="*/ 28 h 197"/>
                <a:gd name="T16" fmla="*/ 24 w 105"/>
                <a:gd name="T17" fmla="*/ 38 h 197"/>
                <a:gd name="T18" fmla="*/ 21 w 105"/>
                <a:gd name="T19" fmla="*/ 56 h 197"/>
                <a:gd name="T20" fmla="*/ 11 w 105"/>
                <a:gd name="T21" fmla="*/ 80 h 197"/>
                <a:gd name="T22" fmla="*/ 16 w 105"/>
                <a:gd name="T23" fmla="*/ 98 h 197"/>
                <a:gd name="T24" fmla="*/ 14 w 105"/>
                <a:gd name="T25" fmla="*/ 118 h 197"/>
                <a:gd name="T26" fmla="*/ 0 w 105"/>
                <a:gd name="T27" fmla="*/ 149 h 197"/>
                <a:gd name="T28" fmla="*/ 53 w 105"/>
                <a:gd name="T29" fmla="*/ 197 h 197"/>
                <a:gd name="T30" fmla="*/ 105 w 105"/>
                <a:gd name="T31" fmla="*/ 149 h 197"/>
                <a:gd name="T32" fmla="*/ 92 w 105"/>
                <a:gd name="T33" fmla="*/ 11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97">
                  <a:moveTo>
                    <a:pt x="92" y="118"/>
                  </a:moveTo>
                  <a:cubicBezTo>
                    <a:pt x="87" y="113"/>
                    <a:pt x="85" y="104"/>
                    <a:pt x="89" y="98"/>
                  </a:cubicBezTo>
                  <a:cubicBezTo>
                    <a:pt x="92" y="93"/>
                    <a:pt x="94" y="87"/>
                    <a:pt x="94" y="80"/>
                  </a:cubicBezTo>
                  <a:cubicBezTo>
                    <a:pt x="94" y="71"/>
                    <a:pt x="90" y="62"/>
                    <a:pt x="84" y="56"/>
                  </a:cubicBezTo>
                  <a:cubicBezTo>
                    <a:pt x="80" y="51"/>
                    <a:pt x="79" y="44"/>
                    <a:pt x="81" y="38"/>
                  </a:cubicBezTo>
                  <a:cubicBezTo>
                    <a:pt x="83" y="35"/>
                    <a:pt x="83" y="32"/>
                    <a:pt x="83" y="28"/>
                  </a:cubicBezTo>
                  <a:cubicBezTo>
                    <a:pt x="83" y="13"/>
                    <a:pt x="70" y="0"/>
                    <a:pt x="53" y="0"/>
                  </a:cubicBezTo>
                  <a:cubicBezTo>
                    <a:pt x="36" y="0"/>
                    <a:pt x="22" y="13"/>
                    <a:pt x="22" y="28"/>
                  </a:cubicBezTo>
                  <a:cubicBezTo>
                    <a:pt x="22" y="32"/>
                    <a:pt x="23" y="35"/>
                    <a:pt x="24" y="38"/>
                  </a:cubicBezTo>
                  <a:cubicBezTo>
                    <a:pt x="26" y="44"/>
                    <a:pt x="26" y="51"/>
                    <a:pt x="21" y="56"/>
                  </a:cubicBezTo>
                  <a:cubicBezTo>
                    <a:pt x="15" y="62"/>
                    <a:pt x="11" y="71"/>
                    <a:pt x="11" y="80"/>
                  </a:cubicBezTo>
                  <a:cubicBezTo>
                    <a:pt x="11" y="87"/>
                    <a:pt x="13" y="93"/>
                    <a:pt x="16" y="98"/>
                  </a:cubicBezTo>
                  <a:cubicBezTo>
                    <a:pt x="20" y="104"/>
                    <a:pt x="19" y="113"/>
                    <a:pt x="14" y="118"/>
                  </a:cubicBezTo>
                  <a:cubicBezTo>
                    <a:pt x="5" y="126"/>
                    <a:pt x="0" y="137"/>
                    <a:pt x="0" y="149"/>
                  </a:cubicBezTo>
                  <a:cubicBezTo>
                    <a:pt x="0" y="175"/>
                    <a:pt x="24" y="197"/>
                    <a:pt x="53" y="197"/>
                  </a:cubicBezTo>
                  <a:cubicBezTo>
                    <a:pt x="82" y="197"/>
                    <a:pt x="105" y="175"/>
                    <a:pt x="105" y="149"/>
                  </a:cubicBezTo>
                  <a:cubicBezTo>
                    <a:pt x="105" y="137"/>
                    <a:pt x="100" y="126"/>
                    <a:pt x="92" y="118"/>
                  </a:cubicBezTo>
                  <a:close/>
                </a:path>
              </a:pathLst>
            </a:custGeom>
            <a:solidFill>
              <a:srgbClr val="22B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93">
              <a:extLst>
                <a:ext uri="{FF2B5EF4-FFF2-40B4-BE49-F238E27FC236}">
                  <a16:creationId xmlns:a16="http://schemas.microsoft.com/office/drawing/2014/main" xmlns="" id="{850C6F78-FF36-4E45-990B-D95B85F682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18" y="1507"/>
              <a:ext cx="0" cy="629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94">
              <a:extLst>
                <a:ext uri="{FF2B5EF4-FFF2-40B4-BE49-F238E27FC236}">
                  <a16:creationId xmlns:a16="http://schemas.microsoft.com/office/drawing/2014/main" xmlns="" id="{1C16A55C-394E-48E9-B148-BFE21D4D20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64" y="1645"/>
              <a:ext cx="54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95">
              <a:extLst>
                <a:ext uri="{FF2B5EF4-FFF2-40B4-BE49-F238E27FC236}">
                  <a16:creationId xmlns:a16="http://schemas.microsoft.com/office/drawing/2014/main" xmlns="" id="{2D08BE2C-1B0E-47AD-B56C-7421A73773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47" y="1806"/>
              <a:ext cx="71" cy="57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96">
              <a:extLst>
                <a:ext uri="{FF2B5EF4-FFF2-40B4-BE49-F238E27FC236}">
                  <a16:creationId xmlns:a16="http://schemas.microsoft.com/office/drawing/2014/main" xmlns="" id="{13D460C6-F470-48D6-9393-D96FB40252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918" y="1588"/>
              <a:ext cx="52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97">
              <a:extLst>
                <a:ext uri="{FF2B5EF4-FFF2-40B4-BE49-F238E27FC236}">
                  <a16:creationId xmlns:a16="http://schemas.microsoft.com/office/drawing/2014/main" xmlns="" id="{B69EFF6D-72BF-409D-BD78-EDC3335A58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918" y="1728"/>
              <a:ext cx="69" cy="57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8">
              <a:extLst>
                <a:ext uri="{FF2B5EF4-FFF2-40B4-BE49-F238E27FC236}">
                  <a16:creationId xmlns:a16="http://schemas.microsoft.com/office/drawing/2014/main" xmlns="" id="{2B2B6B2E-C1EA-42CC-A1F1-EA674E94E7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5" y="1505"/>
              <a:ext cx="38" cy="45"/>
            </a:xfrm>
            <a:custGeom>
              <a:avLst/>
              <a:gdLst>
                <a:gd name="T0" fmla="*/ 3 w 16"/>
                <a:gd name="T1" fmla="*/ 19 h 19"/>
                <a:gd name="T2" fmla="*/ 12 w 16"/>
                <a:gd name="T3" fmla="*/ 0 h 19"/>
                <a:gd name="T4" fmla="*/ 3 w 16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3" y="19"/>
                  </a:moveTo>
                  <a:cubicBezTo>
                    <a:pt x="3" y="19"/>
                    <a:pt x="0" y="6"/>
                    <a:pt x="12" y="0"/>
                  </a:cubicBezTo>
                  <a:cubicBezTo>
                    <a:pt x="12" y="0"/>
                    <a:pt x="16" y="13"/>
                    <a:pt x="3" y="19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9">
              <a:extLst>
                <a:ext uri="{FF2B5EF4-FFF2-40B4-BE49-F238E27FC236}">
                  <a16:creationId xmlns:a16="http://schemas.microsoft.com/office/drawing/2014/main" xmlns="" id="{1F157DF1-4C4B-4ED1-9997-4502701A76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7" y="1640"/>
              <a:ext cx="37" cy="33"/>
            </a:xfrm>
            <a:custGeom>
              <a:avLst/>
              <a:gdLst>
                <a:gd name="T0" fmla="*/ 0 w 16"/>
                <a:gd name="T1" fmla="*/ 13 h 14"/>
                <a:gd name="T2" fmla="*/ 16 w 16"/>
                <a:gd name="T3" fmla="*/ 0 h 14"/>
                <a:gd name="T4" fmla="*/ 0 w 16"/>
                <a:gd name="T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3"/>
                  </a:moveTo>
                  <a:cubicBezTo>
                    <a:pt x="0" y="13"/>
                    <a:pt x="2" y="0"/>
                    <a:pt x="16" y="0"/>
                  </a:cubicBezTo>
                  <a:cubicBezTo>
                    <a:pt x="16" y="0"/>
                    <a:pt x="14" y="14"/>
                    <a:pt x="0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0">
              <a:extLst>
                <a:ext uri="{FF2B5EF4-FFF2-40B4-BE49-F238E27FC236}">
                  <a16:creationId xmlns:a16="http://schemas.microsoft.com/office/drawing/2014/main" xmlns="" id="{7F495C3D-77A0-4EB7-9F77-D424E27155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8" y="1754"/>
              <a:ext cx="38" cy="31"/>
            </a:xfrm>
            <a:custGeom>
              <a:avLst/>
              <a:gdLst>
                <a:gd name="T0" fmla="*/ 0 w 16"/>
                <a:gd name="T1" fmla="*/ 13 h 13"/>
                <a:gd name="T2" fmla="*/ 16 w 16"/>
                <a:gd name="T3" fmla="*/ 0 h 13"/>
                <a:gd name="T4" fmla="*/ 0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0" y="13"/>
                  </a:moveTo>
                  <a:cubicBezTo>
                    <a:pt x="0" y="13"/>
                    <a:pt x="3" y="0"/>
                    <a:pt x="16" y="0"/>
                  </a:cubicBezTo>
                  <a:cubicBezTo>
                    <a:pt x="16" y="0"/>
                    <a:pt x="15" y="13"/>
                    <a:pt x="0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1">
              <a:extLst>
                <a:ext uri="{FF2B5EF4-FFF2-40B4-BE49-F238E27FC236}">
                  <a16:creationId xmlns:a16="http://schemas.microsoft.com/office/drawing/2014/main" xmlns="" id="{08824B27-3C2E-472C-BD70-B1CBD11802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9" y="1825"/>
              <a:ext cx="42" cy="36"/>
            </a:xfrm>
            <a:custGeom>
              <a:avLst/>
              <a:gdLst>
                <a:gd name="T0" fmla="*/ 0 w 18"/>
                <a:gd name="T1" fmla="*/ 12 h 15"/>
                <a:gd name="T2" fmla="*/ 18 w 18"/>
                <a:gd name="T3" fmla="*/ 2 h 15"/>
                <a:gd name="T4" fmla="*/ 0 w 18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0" y="12"/>
                  </a:moveTo>
                  <a:cubicBezTo>
                    <a:pt x="0" y="12"/>
                    <a:pt x="5" y="0"/>
                    <a:pt x="18" y="2"/>
                  </a:cubicBezTo>
                  <a:cubicBezTo>
                    <a:pt x="18" y="2"/>
                    <a:pt x="14" y="15"/>
                    <a:pt x="0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2">
              <a:extLst>
                <a:ext uri="{FF2B5EF4-FFF2-40B4-BE49-F238E27FC236}">
                  <a16:creationId xmlns:a16="http://schemas.microsoft.com/office/drawing/2014/main" xmlns="" id="{F4A56CE8-D23A-43D1-A4C7-F339A9D2DB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2" y="1697"/>
              <a:ext cx="40" cy="33"/>
            </a:xfrm>
            <a:custGeom>
              <a:avLst/>
              <a:gdLst>
                <a:gd name="T0" fmla="*/ 17 w 17"/>
                <a:gd name="T1" fmla="*/ 14 h 14"/>
                <a:gd name="T2" fmla="*/ 0 w 17"/>
                <a:gd name="T3" fmla="*/ 1 h 14"/>
                <a:gd name="T4" fmla="*/ 17 w 17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4">
                  <a:moveTo>
                    <a:pt x="17" y="14"/>
                  </a:moveTo>
                  <a:cubicBezTo>
                    <a:pt x="17" y="14"/>
                    <a:pt x="3" y="14"/>
                    <a:pt x="0" y="1"/>
                  </a:cubicBezTo>
                  <a:cubicBezTo>
                    <a:pt x="0" y="1"/>
                    <a:pt x="14" y="0"/>
                    <a:pt x="17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3">
              <a:extLst>
                <a:ext uri="{FF2B5EF4-FFF2-40B4-BE49-F238E27FC236}">
                  <a16:creationId xmlns:a16="http://schemas.microsoft.com/office/drawing/2014/main" xmlns="" id="{F3E1FA35-B497-474B-A6A0-2CB193781E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" y="1835"/>
              <a:ext cx="33" cy="35"/>
            </a:xfrm>
            <a:custGeom>
              <a:avLst/>
              <a:gdLst>
                <a:gd name="T0" fmla="*/ 14 w 14"/>
                <a:gd name="T1" fmla="*/ 15 h 15"/>
                <a:gd name="T2" fmla="*/ 0 w 14"/>
                <a:gd name="T3" fmla="*/ 0 h 15"/>
                <a:gd name="T4" fmla="*/ 14 w 1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14" y="15"/>
                  </a:moveTo>
                  <a:cubicBezTo>
                    <a:pt x="14" y="15"/>
                    <a:pt x="1" y="14"/>
                    <a:pt x="0" y="0"/>
                  </a:cubicBezTo>
                  <a:cubicBezTo>
                    <a:pt x="0" y="0"/>
                    <a:pt x="13" y="1"/>
                    <a:pt x="14" y="1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4">
              <a:extLst>
                <a:ext uri="{FF2B5EF4-FFF2-40B4-BE49-F238E27FC236}">
                  <a16:creationId xmlns:a16="http://schemas.microsoft.com/office/drawing/2014/main" xmlns="" id="{B2D94C5E-8F41-4792-B7F5-5DEC3F8206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4" y="1581"/>
              <a:ext cx="33" cy="38"/>
            </a:xfrm>
            <a:custGeom>
              <a:avLst/>
              <a:gdLst>
                <a:gd name="T0" fmla="*/ 14 w 14"/>
                <a:gd name="T1" fmla="*/ 16 h 16"/>
                <a:gd name="T2" fmla="*/ 0 w 14"/>
                <a:gd name="T3" fmla="*/ 0 h 16"/>
                <a:gd name="T4" fmla="*/ 14 w 14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6">
                  <a:moveTo>
                    <a:pt x="14" y="16"/>
                  </a:moveTo>
                  <a:cubicBezTo>
                    <a:pt x="14" y="16"/>
                    <a:pt x="0" y="14"/>
                    <a:pt x="0" y="0"/>
                  </a:cubicBezTo>
                  <a:cubicBezTo>
                    <a:pt x="0" y="0"/>
                    <a:pt x="14" y="2"/>
                    <a:pt x="14" y="1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5">
              <a:extLst>
                <a:ext uri="{FF2B5EF4-FFF2-40B4-BE49-F238E27FC236}">
                  <a16:creationId xmlns:a16="http://schemas.microsoft.com/office/drawing/2014/main" xmlns="" id="{0A270EFE-4D90-4C3B-9ADC-2CE5FF93BF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8" y="1519"/>
              <a:ext cx="21" cy="24"/>
            </a:xfrm>
            <a:custGeom>
              <a:avLst/>
              <a:gdLst>
                <a:gd name="T0" fmla="*/ 8 w 9"/>
                <a:gd name="T1" fmla="*/ 10 h 10"/>
                <a:gd name="T2" fmla="*/ 0 w 9"/>
                <a:gd name="T3" fmla="*/ 0 h 10"/>
                <a:gd name="T4" fmla="*/ 8 w 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8" y="10"/>
                  </a:moveTo>
                  <a:cubicBezTo>
                    <a:pt x="8" y="10"/>
                    <a:pt x="0" y="8"/>
                    <a:pt x="0" y="0"/>
                  </a:cubicBezTo>
                  <a:cubicBezTo>
                    <a:pt x="0" y="0"/>
                    <a:pt x="9" y="1"/>
                    <a:pt x="8" y="1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6">
              <a:extLst>
                <a:ext uri="{FF2B5EF4-FFF2-40B4-BE49-F238E27FC236}">
                  <a16:creationId xmlns:a16="http://schemas.microsoft.com/office/drawing/2014/main" xmlns="" id="{855A9109-B82D-4888-96B0-AA198A811B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8" y="1462"/>
              <a:ext cx="26" cy="31"/>
            </a:xfrm>
            <a:custGeom>
              <a:avLst/>
              <a:gdLst>
                <a:gd name="T0" fmla="*/ 8 w 11"/>
                <a:gd name="T1" fmla="*/ 13 h 13"/>
                <a:gd name="T2" fmla="*/ 3 w 11"/>
                <a:gd name="T3" fmla="*/ 0 h 13"/>
                <a:gd name="T4" fmla="*/ 8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8" y="13"/>
                  </a:moveTo>
                  <a:cubicBezTo>
                    <a:pt x="8" y="13"/>
                    <a:pt x="0" y="8"/>
                    <a:pt x="3" y="0"/>
                  </a:cubicBezTo>
                  <a:cubicBezTo>
                    <a:pt x="3" y="0"/>
                    <a:pt x="11" y="4"/>
                    <a:pt x="8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7">
              <a:extLst>
                <a:ext uri="{FF2B5EF4-FFF2-40B4-BE49-F238E27FC236}">
                  <a16:creationId xmlns:a16="http://schemas.microsoft.com/office/drawing/2014/main" xmlns="" id="{2DF5B7AF-0438-4C17-A812-5068EDAB4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0" y="1465"/>
              <a:ext cx="21" cy="26"/>
            </a:xfrm>
            <a:custGeom>
              <a:avLst/>
              <a:gdLst>
                <a:gd name="T0" fmla="*/ 8 w 9"/>
                <a:gd name="T1" fmla="*/ 0 h 11"/>
                <a:gd name="T2" fmla="*/ 1 w 9"/>
                <a:gd name="T3" fmla="*/ 11 h 11"/>
                <a:gd name="T4" fmla="*/ 8 w 9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0"/>
                  </a:moveTo>
                  <a:cubicBezTo>
                    <a:pt x="8" y="0"/>
                    <a:pt x="9" y="9"/>
                    <a:pt x="1" y="11"/>
                  </a:cubicBezTo>
                  <a:cubicBezTo>
                    <a:pt x="1" y="11"/>
                    <a:pt x="0" y="2"/>
                    <a:pt x="8" y="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8">
              <a:extLst>
                <a:ext uri="{FF2B5EF4-FFF2-40B4-BE49-F238E27FC236}">
                  <a16:creationId xmlns:a16="http://schemas.microsoft.com/office/drawing/2014/main" xmlns="" id="{A7B4D285-6FB9-4FFC-8D75-A30E83F7F7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5" y="1681"/>
              <a:ext cx="22" cy="23"/>
            </a:xfrm>
            <a:custGeom>
              <a:avLst/>
              <a:gdLst>
                <a:gd name="T0" fmla="*/ 0 w 9"/>
                <a:gd name="T1" fmla="*/ 10 h 10"/>
                <a:gd name="T2" fmla="*/ 8 w 9"/>
                <a:gd name="T3" fmla="*/ 0 h 10"/>
                <a:gd name="T4" fmla="*/ 0 w 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10"/>
                    <a:pt x="0" y="2"/>
                    <a:pt x="8" y="0"/>
                  </a:cubicBezTo>
                  <a:cubicBezTo>
                    <a:pt x="8" y="0"/>
                    <a:pt x="9" y="9"/>
                    <a:pt x="0" y="1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9">
              <a:extLst>
                <a:ext uri="{FF2B5EF4-FFF2-40B4-BE49-F238E27FC236}">
                  <a16:creationId xmlns:a16="http://schemas.microsoft.com/office/drawing/2014/main" xmlns="" id="{7AE4DCE2-C67A-4322-A796-4F4E2FE68F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2" y="1804"/>
              <a:ext cx="21" cy="19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0 w 9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8"/>
                    <a:pt x="1" y="0"/>
                    <a:pt x="9" y="0"/>
                  </a:cubicBezTo>
                  <a:cubicBezTo>
                    <a:pt x="9" y="0"/>
                    <a:pt x="9" y="8"/>
                    <a:pt x="0" y="8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0">
              <a:extLst>
                <a:ext uri="{FF2B5EF4-FFF2-40B4-BE49-F238E27FC236}">
                  <a16:creationId xmlns:a16="http://schemas.microsoft.com/office/drawing/2014/main" xmlns="" id="{8C58AA3E-01B9-40D1-87BE-F99D332A7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4" y="1759"/>
              <a:ext cx="23" cy="26"/>
            </a:xfrm>
            <a:custGeom>
              <a:avLst/>
              <a:gdLst>
                <a:gd name="T0" fmla="*/ 9 w 10"/>
                <a:gd name="T1" fmla="*/ 11 h 11"/>
                <a:gd name="T2" fmla="*/ 1 w 10"/>
                <a:gd name="T3" fmla="*/ 0 h 11"/>
                <a:gd name="T4" fmla="*/ 9 w 1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9" y="11"/>
                  </a:moveTo>
                  <a:cubicBezTo>
                    <a:pt x="9" y="11"/>
                    <a:pt x="0" y="9"/>
                    <a:pt x="1" y="0"/>
                  </a:cubicBezTo>
                  <a:cubicBezTo>
                    <a:pt x="1" y="0"/>
                    <a:pt x="10" y="2"/>
                    <a:pt x="9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1">
              <a:extLst>
                <a:ext uri="{FF2B5EF4-FFF2-40B4-BE49-F238E27FC236}">
                  <a16:creationId xmlns:a16="http://schemas.microsoft.com/office/drawing/2014/main" xmlns="" id="{6A1D2028-BE5A-4C0E-ADC7-B516A281E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7" y="1792"/>
              <a:ext cx="21" cy="26"/>
            </a:xfrm>
            <a:custGeom>
              <a:avLst/>
              <a:gdLst>
                <a:gd name="T0" fmla="*/ 8 w 9"/>
                <a:gd name="T1" fmla="*/ 11 h 11"/>
                <a:gd name="T2" fmla="*/ 1 w 9"/>
                <a:gd name="T3" fmla="*/ 0 h 11"/>
                <a:gd name="T4" fmla="*/ 8 w 9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11"/>
                  </a:moveTo>
                  <a:cubicBezTo>
                    <a:pt x="8" y="11"/>
                    <a:pt x="0" y="8"/>
                    <a:pt x="1" y="0"/>
                  </a:cubicBezTo>
                  <a:cubicBezTo>
                    <a:pt x="1" y="0"/>
                    <a:pt x="9" y="2"/>
                    <a:pt x="8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2">
              <a:extLst>
                <a:ext uri="{FF2B5EF4-FFF2-40B4-BE49-F238E27FC236}">
                  <a16:creationId xmlns:a16="http://schemas.microsoft.com/office/drawing/2014/main" xmlns="" id="{577B780C-C195-4F25-BB74-B3C069CE0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3" y="1740"/>
              <a:ext cx="17" cy="21"/>
            </a:xfrm>
            <a:custGeom>
              <a:avLst/>
              <a:gdLst>
                <a:gd name="T0" fmla="*/ 5 w 7"/>
                <a:gd name="T1" fmla="*/ 9 h 9"/>
                <a:gd name="T2" fmla="*/ 2 w 7"/>
                <a:gd name="T3" fmla="*/ 0 h 9"/>
                <a:gd name="T4" fmla="*/ 5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5" y="9"/>
                  </a:moveTo>
                  <a:cubicBezTo>
                    <a:pt x="5" y="9"/>
                    <a:pt x="0" y="6"/>
                    <a:pt x="2" y="0"/>
                  </a:cubicBezTo>
                  <a:cubicBezTo>
                    <a:pt x="2" y="0"/>
                    <a:pt x="7" y="3"/>
                    <a:pt x="5" y="9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3">
              <a:extLst>
                <a:ext uri="{FF2B5EF4-FFF2-40B4-BE49-F238E27FC236}">
                  <a16:creationId xmlns:a16="http://schemas.microsoft.com/office/drawing/2014/main" xmlns="" id="{C66DBC78-E21B-4223-BB52-B3EC64731F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7" y="1726"/>
              <a:ext cx="14" cy="16"/>
            </a:xfrm>
            <a:custGeom>
              <a:avLst/>
              <a:gdLst>
                <a:gd name="T0" fmla="*/ 0 w 6"/>
                <a:gd name="T1" fmla="*/ 7 h 7"/>
                <a:gd name="T2" fmla="*/ 6 w 6"/>
                <a:gd name="T3" fmla="*/ 0 h 7"/>
                <a:gd name="T4" fmla="*/ 0 w 6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0" y="1"/>
                    <a:pt x="6" y="0"/>
                  </a:cubicBezTo>
                  <a:cubicBezTo>
                    <a:pt x="6" y="0"/>
                    <a:pt x="6" y="6"/>
                    <a:pt x="0" y="7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4">
              <a:extLst>
                <a:ext uri="{FF2B5EF4-FFF2-40B4-BE49-F238E27FC236}">
                  <a16:creationId xmlns:a16="http://schemas.microsoft.com/office/drawing/2014/main" xmlns="" id="{CCD5AD01-E152-466E-9805-27740A7C1A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1" y="1082"/>
              <a:ext cx="251" cy="769"/>
            </a:xfrm>
            <a:custGeom>
              <a:avLst/>
              <a:gdLst>
                <a:gd name="T0" fmla="*/ 39 w 106"/>
                <a:gd name="T1" fmla="*/ 194 h 324"/>
                <a:gd name="T2" fmla="*/ 53 w 106"/>
                <a:gd name="T3" fmla="*/ 181 h 324"/>
                <a:gd name="T4" fmla="*/ 53 w 106"/>
                <a:gd name="T5" fmla="*/ 181 h 324"/>
                <a:gd name="T6" fmla="*/ 53 w 106"/>
                <a:gd name="T7" fmla="*/ 181 h 324"/>
                <a:gd name="T8" fmla="*/ 67 w 106"/>
                <a:gd name="T9" fmla="*/ 194 h 324"/>
                <a:gd name="T10" fmla="*/ 84 w 106"/>
                <a:gd name="T11" fmla="*/ 324 h 324"/>
                <a:gd name="T12" fmla="*/ 106 w 106"/>
                <a:gd name="T13" fmla="*/ 324 h 324"/>
                <a:gd name="T14" fmla="*/ 66 w 106"/>
                <a:gd name="T15" fmla="*/ 0 h 324"/>
                <a:gd name="T16" fmla="*/ 53 w 106"/>
                <a:gd name="T17" fmla="*/ 0 h 324"/>
                <a:gd name="T18" fmla="*/ 40 w 106"/>
                <a:gd name="T19" fmla="*/ 0 h 324"/>
                <a:gd name="T20" fmla="*/ 0 w 106"/>
                <a:gd name="T21" fmla="*/ 324 h 324"/>
                <a:gd name="T22" fmla="*/ 22 w 106"/>
                <a:gd name="T23" fmla="*/ 324 h 324"/>
                <a:gd name="T24" fmla="*/ 39 w 106"/>
                <a:gd name="T25" fmla="*/ 19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324">
                  <a:moveTo>
                    <a:pt x="39" y="194"/>
                  </a:moveTo>
                  <a:cubicBezTo>
                    <a:pt x="39" y="186"/>
                    <a:pt x="46" y="181"/>
                    <a:pt x="53" y="181"/>
                  </a:cubicBezTo>
                  <a:cubicBezTo>
                    <a:pt x="53" y="181"/>
                    <a:pt x="53" y="181"/>
                    <a:pt x="53" y="181"/>
                  </a:cubicBezTo>
                  <a:cubicBezTo>
                    <a:pt x="53" y="181"/>
                    <a:pt x="53" y="181"/>
                    <a:pt x="53" y="181"/>
                  </a:cubicBezTo>
                  <a:cubicBezTo>
                    <a:pt x="60" y="181"/>
                    <a:pt x="66" y="186"/>
                    <a:pt x="67" y="1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106" y="324"/>
                    <a:pt x="106" y="324"/>
                    <a:pt x="106" y="324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22" y="324"/>
                    <a:pt x="22" y="324"/>
                    <a:pt x="22" y="324"/>
                  </a:cubicBezTo>
                  <a:lnTo>
                    <a:pt x="39" y="194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5">
              <a:extLst>
                <a:ext uri="{FF2B5EF4-FFF2-40B4-BE49-F238E27FC236}">
                  <a16:creationId xmlns:a16="http://schemas.microsoft.com/office/drawing/2014/main" xmlns="" id="{74638074-FA0E-440D-ADED-9886BDBE23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" y="812"/>
              <a:ext cx="24" cy="178"/>
            </a:xfrm>
            <a:custGeom>
              <a:avLst/>
              <a:gdLst>
                <a:gd name="T0" fmla="*/ 3 w 10"/>
                <a:gd name="T1" fmla="*/ 4 h 75"/>
                <a:gd name="T2" fmla="*/ 0 w 10"/>
                <a:gd name="T3" fmla="*/ 75 h 75"/>
                <a:gd name="T4" fmla="*/ 5 w 10"/>
                <a:gd name="T5" fmla="*/ 75 h 75"/>
                <a:gd name="T6" fmla="*/ 10 w 10"/>
                <a:gd name="T7" fmla="*/ 75 h 75"/>
                <a:gd name="T8" fmla="*/ 6 w 10"/>
                <a:gd name="T9" fmla="*/ 4 h 75"/>
                <a:gd name="T10" fmla="*/ 3 w 10"/>
                <a:gd name="T11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5">
                  <a:moveTo>
                    <a:pt x="3" y="4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4" y="0"/>
                    <a:pt x="3" y="4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6">
              <a:extLst>
                <a:ext uri="{FF2B5EF4-FFF2-40B4-BE49-F238E27FC236}">
                  <a16:creationId xmlns:a16="http://schemas.microsoft.com/office/drawing/2014/main" xmlns="" id="{270FAA71-4371-47CD-9ED3-B677A7560C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" y="966"/>
              <a:ext cx="24" cy="24"/>
            </a:xfrm>
            <a:custGeom>
              <a:avLst/>
              <a:gdLst>
                <a:gd name="T0" fmla="*/ 0 w 24"/>
                <a:gd name="T1" fmla="*/ 24 h 24"/>
                <a:gd name="T2" fmla="*/ 12 w 24"/>
                <a:gd name="T3" fmla="*/ 24 h 24"/>
                <a:gd name="T4" fmla="*/ 24 w 24"/>
                <a:gd name="T5" fmla="*/ 24 h 24"/>
                <a:gd name="T6" fmla="*/ 21 w 24"/>
                <a:gd name="T7" fmla="*/ 0 h 24"/>
                <a:gd name="T8" fmla="*/ 2 w 24"/>
                <a:gd name="T9" fmla="*/ 0 h 24"/>
                <a:gd name="T10" fmla="*/ 0 w 24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lnTo>
                    <a:pt x="12" y="24"/>
                  </a:lnTo>
                  <a:lnTo>
                    <a:pt x="24" y="24"/>
                  </a:lnTo>
                  <a:lnTo>
                    <a:pt x="21" y="0"/>
                  </a:lnTo>
                  <a:lnTo>
                    <a:pt x="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17">
              <a:extLst>
                <a:ext uri="{FF2B5EF4-FFF2-40B4-BE49-F238E27FC236}">
                  <a16:creationId xmlns:a16="http://schemas.microsoft.com/office/drawing/2014/main" xmlns="" id="{08B1FCDE-792A-413A-B77A-4A07C8385E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0" y="1028"/>
              <a:ext cx="114" cy="14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8">
              <a:extLst>
                <a:ext uri="{FF2B5EF4-FFF2-40B4-BE49-F238E27FC236}">
                  <a16:creationId xmlns:a16="http://schemas.microsoft.com/office/drawing/2014/main" xmlns="" id="{6D908536-CD53-4E6F-9FCF-5210ABB1B6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4" y="1004"/>
              <a:ext cx="64" cy="64"/>
            </a:xfrm>
            <a:custGeom>
              <a:avLst/>
              <a:gdLst>
                <a:gd name="T0" fmla="*/ 26 w 64"/>
                <a:gd name="T1" fmla="*/ 64 h 64"/>
                <a:gd name="T2" fmla="*/ 0 w 64"/>
                <a:gd name="T3" fmla="*/ 40 h 64"/>
                <a:gd name="T4" fmla="*/ 38 w 64"/>
                <a:gd name="T5" fmla="*/ 0 h 64"/>
                <a:gd name="T6" fmla="*/ 64 w 64"/>
                <a:gd name="T7" fmla="*/ 24 h 64"/>
                <a:gd name="T8" fmla="*/ 26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6" y="64"/>
                  </a:moveTo>
                  <a:lnTo>
                    <a:pt x="0" y="40"/>
                  </a:lnTo>
                  <a:lnTo>
                    <a:pt x="38" y="0"/>
                  </a:lnTo>
                  <a:lnTo>
                    <a:pt x="64" y="24"/>
                  </a:lnTo>
                  <a:lnTo>
                    <a:pt x="26" y="64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9">
              <a:extLst>
                <a:ext uri="{FF2B5EF4-FFF2-40B4-BE49-F238E27FC236}">
                  <a16:creationId xmlns:a16="http://schemas.microsoft.com/office/drawing/2014/main" xmlns="" id="{052C165F-86C5-483F-98A4-FB75E6271A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94" y="1021"/>
              <a:ext cx="43" cy="45"/>
            </a:xfrm>
            <a:custGeom>
              <a:avLst/>
              <a:gdLst>
                <a:gd name="T0" fmla="*/ 3 w 43"/>
                <a:gd name="T1" fmla="*/ 45 h 45"/>
                <a:gd name="T2" fmla="*/ 0 w 43"/>
                <a:gd name="T3" fmla="*/ 42 h 45"/>
                <a:gd name="T4" fmla="*/ 38 w 43"/>
                <a:gd name="T5" fmla="*/ 0 h 45"/>
                <a:gd name="T6" fmla="*/ 43 w 43"/>
                <a:gd name="T7" fmla="*/ 2 h 45"/>
                <a:gd name="T8" fmla="*/ 3 w 4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3" y="45"/>
                  </a:moveTo>
                  <a:lnTo>
                    <a:pt x="0" y="42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3" y="4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0">
              <a:extLst>
                <a:ext uri="{FF2B5EF4-FFF2-40B4-BE49-F238E27FC236}">
                  <a16:creationId xmlns:a16="http://schemas.microsoft.com/office/drawing/2014/main" xmlns="" id="{A5C19AAF-2E73-424A-B067-F432E078F2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990"/>
              <a:ext cx="123" cy="38"/>
            </a:xfrm>
            <a:custGeom>
              <a:avLst/>
              <a:gdLst>
                <a:gd name="T0" fmla="*/ 35 w 52"/>
                <a:gd name="T1" fmla="*/ 0 h 16"/>
                <a:gd name="T2" fmla="*/ 17 w 52"/>
                <a:gd name="T3" fmla="*/ 0 h 16"/>
                <a:gd name="T4" fmla="*/ 5 w 52"/>
                <a:gd name="T5" fmla="*/ 7 h 16"/>
                <a:gd name="T6" fmla="*/ 0 w 52"/>
                <a:gd name="T7" fmla="*/ 16 h 16"/>
                <a:gd name="T8" fmla="*/ 52 w 52"/>
                <a:gd name="T9" fmla="*/ 16 h 16"/>
                <a:gd name="T10" fmla="*/ 47 w 52"/>
                <a:gd name="T11" fmla="*/ 7 h 16"/>
                <a:gd name="T12" fmla="*/ 35 w 5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3"/>
                    <a:pt x="5" y="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4" y="3"/>
                    <a:pt x="40" y="0"/>
                    <a:pt x="35" y="0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1">
              <a:extLst>
                <a:ext uri="{FF2B5EF4-FFF2-40B4-BE49-F238E27FC236}">
                  <a16:creationId xmlns:a16="http://schemas.microsoft.com/office/drawing/2014/main" xmlns="" id="{279D7E76-426E-436F-B1BD-99C5D4B7B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1042"/>
              <a:ext cx="123" cy="40"/>
            </a:xfrm>
            <a:custGeom>
              <a:avLst/>
              <a:gdLst>
                <a:gd name="T0" fmla="*/ 35 w 52"/>
                <a:gd name="T1" fmla="*/ 17 h 17"/>
                <a:gd name="T2" fmla="*/ 16 w 52"/>
                <a:gd name="T3" fmla="*/ 17 h 17"/>
                <a:gd name="T4" fmla="*/ 5 w 52"/>
                <a:gd name="T5" fmla="*/ 10 h 17"/>
                <a:gd name="T6" fmla="*/ 0 w 52"/>
                <a:gd name="T7" fmla="*/ 0 h 17"/>
                <a:gd name="T8" fmla="*/ 52 w 52"/>
                <a:gd name="T9" fmla="*/ 0 h 17"/>
                <a:gd name="T10" fmla="*/ 46 w 52"/>
                <a:gd name="T11" fmla="*/ 10 h 17"/>
                <a:gd name="T12" fmla="*/ 35 w 52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7">
                  <a:moveTo>
                    <a:pt x="35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2" y="17"/>
                    <a:pt x="8" y="14"/>
                    <a:pt x="5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4"/>
                    <a:pt x="40" y="17"/>
                    <a:pt x="35" y="1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2">
              <a:extLst>
                <a:ext uri="{FF2B5EF4-FFF2-40B4-BE49-F238E27FC236}">
                  <a16:creationId xmlns:a16="http://schemas.microsoft.com/office/drawing/2014/main" xmlns="" id="{C2D99EE2-7AF0-4B88-B9C2-78F742E9ED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990"/>
              <a:ext cx="123" cy="38"/>
            </a:xfrm>
            <a:custGeom>
              <a:avLst/>
              <a:gdLst>
                <a:gd name="T0" fmla="*/ 35 w 52"/>
                <a:gd name="T1" fmla="*/ 0 h 16"/>
                <a:gd name="T2" fmla="*/ 17 w 52"/>
                <a:gd name="T3" fmla="*/ 0 h 16"/>
                <a:gd name="T4" fmla="*/ 5 w 52"/>
                <a:gd name="T5" fmla="*/ 7 h 16"/>
                <a:gd name="T6" fmla="*/ 0 w 52"/>
                <a:gd name="T7" fmla="*/ 16 h 16"/>
                <a:gd name="T8" fmla="*/ 52 w 52"/>
                <a:gd name="T9" fmla="*/ 16 h 16"/>
                <a:gd name="T10" fmla="*/ 47 w 52"/>
                <a:gd name="T11" fmla="*/ 7 h 16"/>
                <a:gd name="T12" fmla="*/ 35 w 5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3"/>
                    <a:pt x="5" y="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4" y="3"/>
                    <a:pt x="40" y="0"/>
                    <a:pt x="35" y="0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3">
              <a:extLst>
                <a:ext uri="{FF2B5EF4-FFF2-40B4-BE49-F238E27FC236}">
                  <a16:creationId xmlns:a16="http://schemas.microsoft.com/office/drawing/2014/main" xmlns="" id="{D7C9D3CD-8771-48A5-80FB-05C5D06178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1042"/>
              <a:ext cx="123" cy="40"/>
            </a:xfrm>
            <a:custGeom>
              <a:avLst/>
              <a:gdLst>
                <a:gd name="T0" fmla="*/ 35 w 52"/>
                <a:gd name="T1" fmla="*/ 17 h 17"/>
                <a:gd name="T2" fmla="*/ 16 w 52"/>
                <a:gd name="T3" fmla="*/ 17 h 17"/>
                <a:gd name="T4" fmla="*/ 5 w 52"/>
                <a:gd name="T5" fmla="*/ 10 h 17"/>
                <a:gd name="T6" fmla="*/ 0 w 52"/>
                <a:gd name="T7" fmla="*/ 0 h 17"/>
                <a:gd name="T8" fmla="*/ 52 w 52"/>
                <a:gd name="T9" fmla="*/ 0 h 17"/>
                <a:gd name="T10" fmla="*/ 46 w 52"/>
                <a:gd name="T11" fmla="*/ 10 h 17"/>
                <a:gd name="T12" fmla="*/ 35 w 52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7">
                  <a:moveTo>
                    <a:pt x="35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2" y="17"/>
                    <a:pt x="8" y="14"/>
                    <a:pt x="5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4"/>
                    <a:pt x="40" y="17"/>
                    <a:pt x="35" y="1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4">
              <a:extLst>
                <a:ext uri="{FF2B5EF4-FFF2-40B4-BE49-F238E27FC236}">
                  <a16:creationId xmlns:a16="http://schemas.microsoft.com/office/drawing/2014/main" xmlns="" id="{C568DB7C-9E5A-4AA0-8872-D0A3B81B25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" y="990"/>
              <a:ext cx="57" cy="38"/>
            </a:xfrm>
            <a:custGeom>
              <a:avLst/>
              <a:gdLst>
                <a:gd name="T0" fmla="*/ 12 w 24"/>
                <a:gd name="T1" fmla="*/ 7 h 16"/>
                <a:gd name="T2" fmla="*/ 18 w 24"/>
                <a:gd name="T3" fmla="*/ 16 h 16"/>
                <a:gd name="T4" fmla="*/ 24 w 24"/>
                <a:gd name="T5" fmla="*/ 16 h 16"/>
                <a:gd name="T6" fmla="*/ 19 w 24"/>
                <a:gd name="T7" fmla="*/ 7 h 16"/>
                <a:gd name="T8" fmla="*/ 7 w 24"/>
                <a:gd name="T9" fmla="*/ 0 h 16"/>
                <a:gd name="T10" fmla="*/ 0 w 24"/>
                <a:gd name="T11" fmla="*/ 0 h 16"/>
                <a:gd name="T12" fmla="*/ 12 w 24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2" y="7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3"/>
                    <a:pt x="12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3"/>
                    <a:pt x="12" y="7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5">
              <a:extLst>
                <a:ext uri="{FF2B5EF4-FFF2-40B4-BE49-F238E27FC236}">
                  <a16:creationId xmlns:a16="http://schemas.microsoft.com/office/drawing/2014/main" xmlns="" id="{27DC4F14-08C1-45F3-A20B-391D2B2B9D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4" y="1042"/>
              <a:ext cx="54" cy="40"/>
            </a:xfrm>
            <a:custGeom>
              <a:avLst/>
              <a:gdLst>
                <a:gd name="T0" fmla="*/ 11 w 23"/>
                <a:gd name="T1" fmla="*/ 10 h 17"/>
                <a:gd name="T2" fmla="*/ 0 w 23"/>
                <a:gd name="T3" fmla="*/ 17 h 17"/>
                <a:gd name="T4" fmla="*/ 6 w 23"/>
                <a:gd name="T5" fmla="*/ 17 h 17"/>
                <a:gd name="T6" fmla="*/ 17 w 23"/>
                <a:gd name="T7" fmla="*/ 10 h 17"/>
                <a:gd name="T8" fmla="*/ 23 w 23"/>
                <a:gd name="T9" fmla="*/ 0 h 17"/>
                <a:gd name="T10" fmla="*/ 17 w 23"/>
                <a:gd name="T11" fmla="*/ 0 h 17"/>
                <a:gd name="T12" fmla="*/ 11 w 23"/>
                <a:gd name="T1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11" y="10"/>
                  </a:moveTo>
                  <a:cubicBezTo>
                    <a:pt x="9" y="14"/>
                    <a:pt x="4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1" y="17"/>
                    <a:pt x="15" y="14"/>
                    <a:pt x="17" y="1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6">
              <a:extLst>
                <a:ext uri="{FF2B5EF4-FFF2-40B4-BE49-F238E27FC236}">
                  <a16:creationId xmlns:a16="http://schemas.microsoft.com/office/drawing/2014/main" xmlns="" id="{DD4EED84-2CD3-4E58-8930-BBE3E4245F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11" y="1082"/>
              <a:ext cx="111" cy="769"/>
            </a:xfrm>
            <a:custGeom>
              <a:avLst/>
              <a:gdLst>
                <a:gd name="T0" fmla="*/ 17 w 111"/>
                <a:gd name="T1" fmla="*/ 0 h 769"/>
                <a:gd name="T2" fmla="*/ 0 w 111"/>
                <a:gd name="T3" fmla="*/ 0 h 769"/>
                <a:gd name="T4" fmla="*/ 95 w 111"/>
                <a:gd name="T5" fmla="*/ 769 h 769"/>
                <a:gd name="T6" fmla="*/ 111 w 111"/>
                <a:gd name="T7" fmla="*/ 769 h 769"/>
                <a:gd name="T8" fmla="*/ 17 w 111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69">
                  <a:moveTo>
                    <a:pt x="17" y="0"/>
                  </a:moveTo>
                  <a:lnTo>
                    <a:pt x="0" y="0"/>
                  </a:lnTo>
                  <a:lnTo>
                    <a:pt x="95" y="769"/>
                  </a:lnTo>
                  <a:lnTo>
                    <a:pt x="111" y="76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7">
              <a:extLst>
                <a:ext uri="{FF2B5EF4-FFF2-40B4-BE49-F238E27FC236}">
                  <a16:creationId xmlns:a16="http://schemas.microsoft.com/office/drawing/2014/main" xmlns="" id="{A3C96EA6-70A5-441F-A8AC-54B5CA8EBA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64" y="1082"/>
              <a:ext cx="66" cy="29"/>
            </a:xfrm>
            <a:custGeom>
              <a:avLst/>
              <a:gdLst>
                <a:gd name="T0" fmla="*/ 0 w 66"/>
                <a:gd name="T1" fmla="*/ 29 h 29"/>
                <a:gd name="T2" fmla="*/ 66 w 66"/>
                <a:gd name="T3" fmla="*/ 29 h 29"/>
                <a:gd name="T4" fmla="*/ 64 w 66"/>
                <a:gd name="T5" fmla="*/ 0 h 29"/>
                <a:gd name="T6" fmla="*/ 33 w 66"/>
                <a:gd name="T7" fmla="*/ 0 h 29"/>
                <a:gd name="T8" fmla="*/ 2 w 66"/>
                <a:gd name="T9" fmla="*/ 0 h 29"/>
                <a:gd name="T10" fmla="*/ 0 w 66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29">
                  <a:moveTo>
                    <a:pt x="0" y="29"/>
                  </a:moveTo>
                  <a:lnTo>
                    <a:pt x="66" y="29"/>
                  </a:lnTo>
                  <a:lnTo>
                    <a:pt x="64" y="0"/>
                  </a:lnTo>
                  <a:lnTo>
                    <a:pt x="33" y="0"/>
                  </a:lnTo>
                  <a:lnTo>
                    <a:pt x="2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1E1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8">
              <a:extLst>
                <a:ext uri="{FF2B5EF4-FFF2-40B4-BE49-F238E27FC236}">
                  <a16:creationId xmlns:a16="http://schemas.microsoft.com/office/drawing/2014/main" xmlns="" id="{A65EC912-D582-464D-8F64-29721A59E2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" y="1851"/>
              <a:ext cx="407" cy="45"/>
            </a:xfrm>
            <a:custGeom>
              <a:avLst/>
              <a:gdLst>
                <a:gd name="T0" fmla="*/ 153 w 172"/>
                <a:gd name="T1" fmla="*/ 19 h 19"/>
                <a:gd name="T2" fmla="*/ 19 w 172"/>
                <a:gd name="T3" fmla="*/ 19 h 19"/>
                <a:gd name="T4" fmla="*/ 0 w 172"/>
                <a:gd name="T5" fmla="*/ 0 h 19"/>
                <a:gd name="T6" fmla="*/ 0 w 172"/>
                <a:gd name="T7" fmla="*/ 0 h 19"/>
                <a:gd name="T8" fmla="*/ 172 w 172"/>
                <a:gd name="T9" fmla="*/ 0 h 19"/>
                <a:gd name="T10" fmla="*/ 172 w 172"/>
                <a:gd name="T11" fmla="*/ 0 h 19"/>
                <a:gd name="T12" fmla="*/ 153 w 17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9">
                  <a:moveTo>
                    <a:pt x="153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9" y="19"/>
                    <a:pt x="0" y="1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11"/>
                    <a:pt x="163" y="19"/>
                    <a:pt x="153" y="19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29">
              <a:extLst>
                <a:ext uri="{FF2B5EF4-FFF2-40B4-BE49-F238E27FC236}">
                  <a16:creationId xmlns:a16="http://schemas.microsoft.com/office/drawing/2014/main" xmlns="" id="{0A0C8196-F60C-4AAA-8037-0EFC1BC31D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36" y="1896"/>
              <a:ext cx="322" cy="200"/>
            </a:xfrm>
            <a:prstGeom prst="rect">
              <a:avLst/>
            </a:pr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0">
              <a:extLst>
                <a:ext uri="{FF2B5EF4-FFF2-40B4-BE49-F238E27FC236}">
                  <a16:creationId xmlns:a16="http://schemas.microsoft.com/office/drawing/2014/main" xmlns="" id="{6ABF4564-471A-49CE-BAFA-CC00AC38FE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8" y="783"/>
              <a:ext cx="218" cy="231"/>
            </a:xfrm>
            <a:custGeom>
              <a:avLst/>
              <a:gdLst>
                <a:gd name="T0" fmla="*/ 39 w 92"/>
                <a:gd name="T1" fmla="*/ 55 h 97"/>
                <a:gd name="T2" fmla="*/ 36 w 92"/>
                <a:gd name="T3" fmla="*/ 0 h 97"/>
                <a:gd name="T4" fmla="*/ 24 w 92"/>
                <a:gd name="T5" fmla="*/ 8 h 97"/>
                <a:gd name="T6" fmla="*/ 16 w 92"/>
                <a:gd name="T7" fmla="*/ 73 h 97"/>
                <a:gd name="T8" fmla="*/ 82 w 92"/>
                <a:gd name="T9" fmla="*/ 81 h 97"/>
                <a:gd name="T10" fmla="*/ 92 w 92"/>
                <a:gd name="T11" fmla="*/ 70 h 97"/>
                <a:gd name="T12" fmla="*/ 39 w 92"/>
                <a:gd name="T13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7">
                  <a:moveTo>
                    <a:pt x="39" y="55"/>
                  </a:moveTo>
                  <a:cubicBezTo>
                    <a:pt x="26" y="39"/>
                    <a:pt x="26" y="17"/>
                    <a:pt x="36" y="0"/>
                  </a:cubicBezTo>
                  <a:cubicBezTo>
                    <a:pt x="32" y="2"/>
                    <a:pt x="28" y="4"/>
                    <a:pt x="24" y="8"/>
                  </a:cubicBezTo>
                  <a:cubicBezTo>
                    <a:pt x="3" y="24"/>
                    <a:pt x="0" y="53"/>
                    <a:pt x="16" y="73"/>
                  </a:cubicBezTo>
                  <a:cubicBezTo>
                    <a:pt x="32" y="94"/>
                    <a:pt x="62" y="97"/>
                    <a:pt x="82" y="81"/>
                  </a:cubicBezTo>
                  <a:cubicBezTo>
                    <a:pt x="86" y="78"/>
                    <a:pt x="89" y="74"/>
                    <a:pt x="92" y="70"/>
                  </a:cubicBezTo>
                  <a:cubicBezTo>
                    <a:pt x="73" y="77"/>
                    <a:pt x="52" y="72"/>
                    <a:pt x="39" y="55"/>
                  </a:cubicBezTo>
                  <a:close/>
                </a:path>
              </a:pathLst>
            </a:custGeom>
            <a:solidFill>
              <a:srgbClr val="FFB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1">
              <a:extLst>
                <a:ext uri="{FF2B5EF4-FFF2-40B4-BE49-F238E27FC236}">
                  <a16:creationId xmlns:a16="http://schemas.microsoft.com/office/drawing/2014/main" xmlns="" id="{CA23472E-910D-4772-8FCC-5D437F8E37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94" y="1923"/>
              <a:ext cx="748" cy="178"/>
            </a:xfrm>
            <a:custGeom>
              <a:avLst/>
              <a:gdLst>
                <a:gd name="T0" fmla="*/ 0 w 316"/>
                <a:gd name="T1" fmla="*/ 75 h 75"/>
                <a:gd name="T2" fmla="*/ 316 w 316"/>
                <a:gd name="T3" fmla="*/ 75 h 75"/>
                <a:gd name="T4" fmla="*/ 269 w 316"/>
                <a:gd name="T5" fmla="*/ 14 h 75"/>
                <a:gd name="T6" fmla="*/ 218 w 316"/>
                <a:gd name="T7" fmla="*/ 16 h 75"/>
                <a:gd name="T8" fmla="*/ 218 w 316"/>
                <a:gd name="T9" fmla="*/ 16 h 75"/>
                <a:gd name="T10" fmla="*/ 168 w 316"/>
                <a:gd name="T11" fmla="*/ 19 h 75"/>
                <a:gd name="T12" fmla="*/ 168 w 316"/>
                <a:gd name="T13" fmla="*/ 19 h 75"/>
                <a:gd name="T14" fmla="*/ 111 w 316"/>
                <a:gd name="T15" fmla="*/ 14 h 75"/>
                <a:gd name="T16" fmla="*/ 89 w 316"/>
                <a:gd name="T17" fmla="*/ 26 h 75"/>
                <a:gd name="T18" fmla="*/ 57 w 316"/>
                <a:gd name="T19" fmla="*/ 28 h 75"/>
                <a:gd name="T20" fmla="*/ 57 w 316"/>
                <a:gd name="T21" fmla="*/ 28 h 75"/>
                <a:gd name="T22" fmla="*/ 34 w 316"/>
                <a:gd name="T23" fmla="*/ 33 h 75"/>
                <a:gd name="T24" fmla="*/ 0 w 316"/>
                <a:gd name="T2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6" h="75">
                  <a:moveTo>
                    <a:pt x="0" y="75"/>
                  </a:moveTo>
                  <a:cubicBezTo>
                    <a:pt x="316" y="75"/>
                    <a:pt x="316" y="75"/>
                    <a:pt x="316" y="75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57" y="0"/>
                    <a:pt x="229" y="1"/>
                    <a:pt x="218" y="16"/>
                  </a:cubicBezTo>
                  <a:cubicBezTo>
                    <a:pt x="218" y="16"/>
                    <a:pt x="218" y="16"/>
                    <a:pt x="218" y="16"/>
                  </a:cubicBezTo>
                  <a:cubicBezTo>
                    <a:pt x="208" y="30"/>
                    <a:pt x="182" y="32"/>
                    <a:pt x="168" y="19"/>
                  </a:cubicBezTo>
                  <a:cubicBezTo>
                    <a:pt x="168" y="19"/>
                    <a:pt x="168" y="19"/>
                    <a:pt x="168" y="19"/>
                  </a:cubicBezTo>
                  <a:cubicBezTo>
                    <a:pt x="154" y="6"/>
                    <a:pt x="129" y="4"/>
                    <a:pt x="111" y="1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0" y="31"/>
                    <a:pt x="67" y="32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49" y="25"/>
                    <a:pt x="39" y="27"/>
                    <a:pt x="34" y="33"/>
                  </a:cubicBezTo>
                  <a:lnTo>
                    <a:pt x="0" y="75"/>
                  </a:lnTo>
                  <a:close/>
                </a:path>
              </a:pathLst>
            </a:custGeom>
            <a:solidFill>
              <a:srgbClr val="207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32">
              <a:extLst>
                <a:ext uri="{FF2B5EF4-FFF2-40B4-BE49-F238E27FC236}">
                  <a16:creationId xmlns:a16="http://schemas.microsoft.com/office/drawing/2014/main" xmlns="" id="{EE417547-04B8-4A85-9E2F-7786EF1A9F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142"/>
              <a:ext cx="59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33">
              <a:extLst>
                <a:ext uri="{FF2B5EF4-FFF2-40B4-BE49-F238E27FC236}">
                  <a16:creationId xmlns:a16="http://schemas.microsoft.com/office/drawing/2014/main" xmlns="" id="{7FCACEA6-D1FC-4241-B4E1-137E437B326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142"/>
              <a:ext cx="52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134">
              <a:extLst>
                <a:ext uri="{FF2B5EF4-FFF2-40B4-BE49-F238E27FC236}">
                  <a16:creationId xmlns:a16="http://schemas.microsoft.com/office/drawing/2014/main" xmlns="" id="{FB586288-4340-48E2-90DE-1BD2CDEEE3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54" y="115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5">
              <a:extLst>
                <a:ext uri="{FF2B5EF4-FFF2-40B4-BE49-F238E27FC236}">
                  <a16:creationId xmlns:a16="http://schemas.microsoft.com/office/drawing/2014/main" xmlns="" id="{7ED65FD1-A53B-4EC3-8484-49C365607A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8" y="1161"/>
              <a:ext cx="24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7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6">
              <a:extLst>
                <a:ext uri="{FF2B5EF4-FFF2-40B4-BE49-F238E27FC236}">
                  <a16:creationId xmlns:a16="http://schemas.microsoft.com/office/drawing/2014/main" xmlns="" id="{7F888BA1-52AA-481F-8794-FF1B0D95F8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7" y="1161"/>
              <a:ext cx="23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7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37">
              <a:extLst>
                <a:ext uri="{FF2B5EF4-FFF2-40B4-BE49-F238E27FC236}">
                  <a16:creationId xmlns:a16="http://schemas.microsoft.com/office/drawing/2014/main" xmlns="" id="{4110037D-8753-4715-8CE7-FB6CA0B7C4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29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38">
              <a:extLst>
                <a:ext uri="{FF2B5EF4-FFF2-40B4-BE49-F238E27FC236}">
                  <a16:creationId xmlns:a16="http://schemas.microsoft.com/office/drawing/2014/main" xmlns="" id="{0B6185D8-E922-4937-9CCE-558F192577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291"/>
              <a:ext cx="50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39">
              <a:extLst>
                <a:ext uri="{FF2B5EF4-FFF2-40B4-BE49-F238E27FC236}">
                  <a16:creationId xmlns:a16="http://schemas.microsoft.com/office/drawing/2014/main" xmlns="" id="{577CD0A4-D7CB-48F5-8FCA-EE654DC624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00" y="130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0">
              <a:extLst>
                <a:ext uri="{FF2B5EF4-FFF2-40B4-BE49-F238E27FC236}">
                  <a16:creationId xmlns:a16="http://schemas.microsoft.com/office/drawing/2014/main" xmlns="" id="{38B3C469-E4AA-424A-8612-519D4BEDC5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4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1">
              <a:extLst>
                <a:ext uri="{FF2B5EF4-FFF2-40B4-BE49-F238E27FC236}">
                  <a16:creationId xmlns:a16="http://schemas.microsoft.com/office/drawing/2014/main" xmlns="" id="{9C01B506-4A24-45D2-A5D5-AB0B4C5F56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3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42">
              <a:extLst>
                <a:ext uri="{FF2B5EF4-FFF2-40B4-BE49-F238E27FC236}">
                  <a16:creationId xmlns:a16="http://schemas.microsoft.com/office/drawing/2014/main" xmlns="" id="{A1F4BBCE-0C9E-474B-9F57-04BA254BD4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5" y="1503"/>
              <a:ext cx="59" cy="75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43">
              <a:extLst>
                <a:ext uri="{FF2B5EF4-FFF2-40B4-BE49-F238E27FC236}">
                  <a16:creationId xmlns:a16="http://schemas.microsoft.com/office/drawing/2014/main" xmlns="" id="{5C7AC69B-9CCC-4E5C-B5E7-F79F205FCB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5" y="1503"/>
              <a:ext cx="49" cy="75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44">
              <a:extLst>
                <a:ext uri="{FF2B5EF4-FFF2-40B4-BE49-F238E27FC236}">
                  <a16:creationId xmlns:a16="http://schemas.microsoft.com/office/drawing/2014/main" xmlns="" id="{3638C52D-52B5-460B-99D0-755FB4F67E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52" y="1517"/>
              <a:ext cx="62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5">
              <a:extLst>
                <a:ext uri="{FF2B5EF4-FFF2-40B4-BE49-F238E27FC236}">
                  <a16:creationId xmlns:a16="http://schemas.microsoft.com/office/drawing/2014/main" xmlns="" id="{B220E27C-4A71-4DCC-A158-D0F5820DF3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7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6">
              <a:extLst>
                <a:ext uri="{FF2B5EF4-FFF2-40B4-BE49-F238E27FC236}">
                  <a16:creationId xmlns:a16="http://schemas.microsoft.com/office/drawing/2014/main" xmlns="" id="{B9E6A13A-2711-4446-9EEA-7A5270D267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86" y="1522"/>
              <a:ext cx="23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47">
              <a:extLst>
                <a:ext uri="{FF2B5EF4-FFF2-40B4-BE49-F238E27FC236}">
                  <a16:creationId xmlns:a16="http://schemas.microsoft.com/office/drawing/2014/main" xmlns="" id="{5B82E609-6EF8-485D-B262-2CEC7A256B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0" y="1087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48">
              <a:extLst>
                <a:ext uri="{FF2B5EF4-FFF2-40B4-BE49-F238E27FC236}">
                  <a16:creationId xmlns:a16="http://schemas.microsoft.com/office/drawing/2014/main" xmlns="" id="{8CFBB82B-E7F7-4ACF-B9F2-1D270DA847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0" y="1087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149">
              <a:extLst>
                <a:ext uri="{FF2B5EF4-FFF2-40B4-BE49-F238E27FC236}">
                  <a16:creationId xmlns:a16="http://schemas.microsoft.com/office/drawing/2014/main" xmlns="" id="{8C3D362C-80CE-456A-9813-F0C859FB20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57" y="1101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0">
              <a:extLst>
                <a:ext uri="{FF2B5EF4-FFF2-40B4-BE49-F238E27FC236}">
                  <a16:creationId xmlns:a16="http://schemas.microsoft.com/office/drawing/2014/main" xmlns="" id="{01435FF2-B0B2-48A1-B218-6AC89DDA50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4" y="1109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1">
              <a:extLst>
                <a:ext uri="{FF2B5EF4-FFF2-40B4-BE49-F238E27FC236}">
                  <a16:creationId xmlns:a16="http://schemas.microsoft.com/office/drawing/2014/main" xmlns="" id="{3680EF22-938F-44C5-A0D0-EE7EC950ED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93" y="1109"/>
              <a:ext cx="21" cy="35"/>
            </a:xfrm>
            <a:custGeom>
              <a:avLst/>
              <a:gdLst>
                <a:gd name="T0" fmla="*/ 9 w 9"/>
                <a:gd name="T1" fmla="*/ 15 h 15"/>
                <a:gd name="T2" fmla="*/ 9 w 9"/>
                <a:gd name="T3" fmla="*/ 5 h 15"/>
                <a:gd name="T4" fmla="*/ 5 w 9"/>
                <a:gd name="T5" fmla="*/ 0 h 15"/>
                <a:gd name="T6" fmla="*/ 0 w 9"/>
                <a:gd name="T7" fmla="*/ 5 h 15"/>
                <a:gd name="T8" fmla="*/ 0 w 9"/>
                <a:gd name="T9" fmla="*/ 15 h 15"/>
                <a:gd name="T10" fmla="*/ 9 w 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9" y="1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9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52">
              <a:extLst>
                <a:ext uri="{FF2B5EF4-FFF2-40B4-BE49-F238E27FC236}">
                  <a16:creationId xmlns:a16="http://schemas.microsoft.com/office/drawing/2014/main" xmlns="" id="{A899D317-588B-4039-B651-586D5212812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861"/>
              <a:ext cx="59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53">
              <a:extLst>
                <a:ext uri="{FF2B5EF4-FFF2-40B4-BE49-F238E27FC236}">
                  <a16:creationId xmlns:a16="http://schemas.microsoft.com/office/drawing/2014/main" xmlns="" id="{D8CA0F0F-83C4-4D7C-87DC-4F29BB901B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861"/>
              <a:ext cx="52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154">
              <a:extLst>
                <a:ext uri="{FF2B5EF4-FFF2-40B4-BE49-F238E27FC236}">
                  <a16:creationId xmlns:a16="http://schemas.microsoft.com/office/drawing/2014/main" xmlns="" id="{DB7ED276-CA1B-4A33-9272-0FF9ADAC29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54" y="1878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5">
              <a:extLst>
                <a:ext uri="{FF2B5EF4-FFF2-40B4-BE49-F238E27FC236}">
                  <a16:creationId xmlns:a16="http://schemas.microsoft.com/office/drawing/2014/main" xmlns="" id="{07851F44-B73C-45D0-8360-3CFD9E95C5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8" y="1882"/>
              <a:ext cx="24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6">
              <a:extLst>
                <a:ext uri="{FF2B5EF4-FFF2-40B4-BE49-F238E27FC236}">
                  <a16:creationId xmlns:a16="http://schemas.microsoft.com/office/drawing/2014/main" xmlns="" id="{35F14BCD-FC65-40FD-911F-6795F123C3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7" y="1882"/>
              <a:ext cx="23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57">
              <a:extLst>
                <a:ext uri="{FF2B5EF4-FFF2-40B4-BE49-F238E27FC236}">
                  <a16:creationId xmlns:a16="http://schemas.microsoft.com/office/drawing/2014/main" xmlns="" id="{D982B98B-1E71-4C82-B927-744A5AB45D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71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58">
              <a:extLst>
                <a:ext uri="{FF2B5EF4-FFF2-40B4-BE49-F238E27FC236}">
                  <a16:creationId xmlns:a16="http://schemas.microsoft.com/office/drawing/2014/main" xmlns="" id="{1658990A-9FD1-4F18-BD79-0808FF3414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711"/>
              <a:ext cx="50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159">
              <a:extLst>
                <a:ext uri="{FF2B5EF4-FFF2-40B4-BE49-F238E27FC236}">
                  <a16:creationId xmlns:a16="http://schemas.microsoft.com/office/drawing/2014/main" xmlns="" id="{0E71BBA1-3764-4EA7-82D9-9A468A3437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00" y="172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0">
              <a:extLst>
                <a:ext uri="{FF2B5EF4-FFF2-40B4-BE49-F238E27FC236}">
                  <a16:creationId xmlns:a16="http://schemas.microsoft.com/office/drawing/2014/main" xmlns="" id="{62506BAC-D5B5-4116-AFF0-5CF2DB997B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4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1">
              <a:extLst>
                <a:ext uri="{FF2B5EF4-FFF2-40B4-BE49-F238E27FC236}">
                  <a16:creationId xmlns:a16="http://schemas.microsoft.com/office/drawing/2014/main" xmlns="" id="{4B5A559C-AD50-4F66-95E1-180477236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3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62">
              <a:extLst>
                <a:ext uri="{FF2B5EF4-FFF2-40B4-BE49-F238E27FC236}">
                  <a16:creationId xmlns:a16="http://schemas.microsoft.com/office/drawing/2014/main" xmlns="" id="{525656A0-CB91-4D5B-BCB7-4A1B47A419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142"/>
              <a:ext cx="60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63">
              <a:extLst>
                <a:ext uri="{FF2B5EF4-FFF2-40B4-BE49-F238E27FC236}">
                  <a16:creationId xmlns:a16="http://schemas.microsoft.com/office/drawing/2014/main" xmlns="" id="{221F3009-5291-449F-8B0F-1DE3A8C8EE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142"/>
              <a:ext cx="53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Line 164">
              <a:extLst>
                <a:ext uri="{FF2B5EF4-FFF2-40B4-BE49-F238E27FC236}">
                  <a16:creationId xmlns:a16="http://schemas.microsoft.com/office/drawing/2014/main" xmlns="" id="{DC0B45B5-9B46-47F2-B046-69DB8613B7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63" y="1156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5">
              <a:extLst>
                <a:ext uri="{FF2B5EF4-FFF2-40B4-BE49-F238E27FC236}">
                  <a16:creationId xmlns:a16="http://schemas.microsoft.com/office/drawing/2014/main" xmlns="" id="{561466B0-29FF-4EFB-9E82-96E4BBA88B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0" y="1161"/>
              <a:ext cx="21" cy="38"/>
            </a:xfrm>
            <a:custGeom>
              <a:avLst/>
              <a:gdLst>
                <a:gd name="T0" fmla="*/ 9 w 9"/>
                <a:gd name="T1" fmla="*/ 16 h 16"/>
                <a:gd name="T2" fmla="*/ 9 w 9"/>
                <a:gd name="T3" fmla="*/ 5 h 16"/>
                <a:gd name="T4" fmla="*/ 4 w 9"/>
                <a:gd name="T5" fmla="*/ 0 h 16"/>
                <a:gd name="T6" fmla="*/ 0 w 9"/>
                <a:gd name="T7" fmla="*/ 5 h 16"/>
                <a:gd name="T8" fmla="*/ 0 w 9"/>
                <a:gd name="T9" fmla="*/ 16 h 16"/>
                <a:gd name="T10" fmla="*/ 9 w 9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6">
                  <a:moveTo>
                    <a:pt x="9" y="16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9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6">
              <a:extLst>
                <a:ext uri="{FF2B5EF4-FFF2-40B4-BE49-F238E27FC236}">
                  <a16:creationId xmlns:a16="http://schemas.microsoft.com/office/drawing/2014/main" xmlns="" id="{8EF6381B-368C-402E-BA00-4D89DE447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6" y="1161"/>
              <a:ext cx="24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67">
              <a:extLst>
                <a:ext uri="{FF2B5EF4-FFF2-40B4-BE49-F238E27FC236}">
                  <a16:creationId xmlns:a16="http://schemas.microsoft.com/office/drawing/2014/main" xmlns="" id="{3E1C55D0-4950-46D5-8B87-9CB998D187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29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68">
              <a:extLst>
                <a:ext uri="{FF2B5EF4-FFF2-40B4-BE49-F238E27FC236}">
                  <a16:creationId xmlns:a16="http://schemas.microsoft.com/office/drawing/2014/main" xmlns="" id="{ED18AC9D-C29B-4E16-A35A-506EA5113A7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291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169">
              <a:extLst>
                <a:ext uri="{FF2B5EF4-FFF2-40B4-BE49-F238E27FC236}">
                  <a16:creationId xmlns:a16="http://schemas.microsoft.com/office/drawing/2014/main" xmlns="" id="{41F2C763-E303-4AE5-A7BF-D9FFF6E60C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7" y="130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0">
              <a:extLst>
                <a:ext uri="{FF2B5EF4-FFF2-40B4-BE49-F238E27FC236}">
                  <a16:creationId xmlns:a16="http://schemas.microsoft.com/office/drawing/2014/main" xmlns="" id="{4ABADFAE-1684-433B-933F-11054946AC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2" y="1313"/>
              <a:ext cx="23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1">
              <a:extLst>
                <a:ext uri="{FF2B5EF4-FFF2-40B4-BE49-F238E27FC236}">
                  <a16:creationId xmlns:a16="http://schemas.microsoft.com/office/drawing/2014/main" xmlns="" id="{42B7F568-A839-4E79-9845-719EFB194B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0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72">
              <a:extLst>
                <a:ext uri="{FF2B5EF4-FFF2-40B4-BE49-F238E27FC236}">
                  <a16:creationId xmlns:a16="http://schemas.microsoft.com/office/drawing/2014/main" xmlns="" id="{E72CE4C2-ED6A-499F-9F65-5552802F1D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67" y="1503"/>
              <a:ext cx="56" cy="75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73">
              <a:extLst>
                <a:ext uri="{FF2B5EF4-FFF2-40B4-BE49-F238E27FC236}">
                  <a16:creationId xmlns:a16="http://schemas.microsoft.com/office/drawing/2014/main" xmlns="" id="{08F1A66C-7E62-4AFD-A0B0-16237AB6A8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67" y="1503"/>
              <a:ext cx="49" cy="75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Line 174">
              <a:extLst>
                <a:ext uri="{FF2B5EF4-FFF2-40B4-BE49-F238E27FC236}">
                  <a16:creationId xmlns:a16="http://schemas.microsoft.com/office/drawing/2014/main" xmlns="" id="{A44869D2-0CBE-43A2-A8D3-BD3B0EB3DC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64" y="1517"/>
              <a:ext cx="62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5">
              <a:extLst>
                <a:ext uri="{FF2B5EF4-FFF2-40B4-BE49-F238E27FC236}">
                  <a16:creationId xmlns:a16="http://schemas.microsoft.com/office/drawing/2014/main" xmlns="" id="{005EF22B-91DF-46CA-89C8-65B458D87D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9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6">
              <a:extLst>
                <a:ext uri="{FF2B5EF4-FFF2-40B4-BE49-F238E27FC236}">
                  <a16:creationId xmlns:a16="http://schemas.microsoft.com/office/drawing/2014/main" xmlns="" id="{3C08E139-525E-43C5-BE4A-DAC210AF91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97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77">
              <a:extLst>
                <a:ext uri="{FF2B5EF4-FFF2-40B4-BE49-F238E27FC236}">
                  <a16:creationId xmlns:a16="http://schemas.microsoft.com/office/drawing/2014/main" xmlns="" id="{E7E584EF-0966-499F-BE57-82901099BC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861"/>
              <a:ext cx="60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78">
              <a:extLst>
                <a:ext uri="{FF2B5EF4-FFF2-40B4-BE49-F238E27FC236}">
                  <a16:creationId xmlns:a16="http://schemas.microsoft.com/office/drawing/2014/main" xmlns="" id="{8A715770-8D1A-44B1-8A8A-E11A0A3509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861"/>
              <a:ext cx="53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Line 179">
              <a:extLst>
                <a:ext uri="{FF2B5EF4-FFF2-40B4-BE49-F238E27FC236}">
                  <a16:creationId xmlns:a16="http://schemas.microsoft.com/office/drawing/2014/main" xmlns="" id="{CBB57703-6A49-4051-BADA-43737D78B3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63" y="1878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0">
              <a:extLst>
                <a:ext uri="{FF2B5EF4-FFF2-40B4-BE49-F238E27FC236}">
                  <a16:creationId xmlns:a16="http://schemas.microsoft.com/office/drawing/2014/main" xmlns="" id="{200C8F96-AF83-45C0-8FD2-69807168AE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0" y="1882"/>
              <a:ext cx="21" cy="36"/>
            </a:xfrm>
            <a:custGeom>
              <a:avLst/>
              <a:gdLst>
                <a:gd name="T0" fmla="*/ 9 w 9"/>
                <a:gd name="T1" fmla="*/ 15 h 15"/>
                <a:gd name="T2" fmla="*/ 9 w 9"/>
                <a:gd name="T3" fmla="*/ 5 h 15"/>
                <a:gd name="T4" fmla="*/ 4 w 9"/>
                <a:gd name="T5" fmla="*/ 0 h 15"/>
                <a:gd name="T6" fmla="*/ 0 w 9"/>
                <a:gd name="T7" fmla="*/ 5 h 15"/>
                <a:gd name="T8" fmla="*/ 0 w 9"/>
                <a:gd name="T9" fmla="*/ 15 h 15"/>
                <a:gd name="T10" fmla="*/ 9 w 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9" y="1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9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1">
              <a:extLst>
                <a:ext uri="{FF2B5EF4-FFF2-40B4-BE49-F238E27FC236}">
                  <a16:creationId xmlns:a16="http://schemas.microsoft.com/office/drawing/2014/main" xmlns="" id="{4AF52E9F-3CB3-415B-B695-7AAC9809DD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6" y="1882"/>
              <a:ext cx="24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82">
              <a:extLst>
                <a:ext uri="{FF2B5EF4-FFF2-40B4-BE49-F238E27FC236}">
                  <a16:creationId xmlns:a16="http://schemas.microsoft.com/office/drawing/2014/main" xmlns="" id="{8506950E-3AF9-44D3-8ACC-695BD9B9EC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71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83">
              <a:extLst>
                <a:ext uri="{FF2B5EF4-FFF2-40B4-BE49-F238E27FC236}">
                  <a16:creationId xmlns:a16="http://schemas.microsoft.com/office/drawing/2014/main" xmlns="" id="{5CFAEEE7-094E-47CA-B201-DDB83BDC35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711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Line 184">
              <a:extLst>
                <a:ext uri="{FF2B5EF4-FFF2-40B4-BE49-F238E27FC236}">
                  <a16:creationId xmlns:a16="http://schemas.microsoft.com/office/drawing/2014/main" xmlns="" id="{37D1E9AF-1031-47E8-9020-553001EEDC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7" y="172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5">
              <a:extLst>
                <a:ext uri="{FF2B5EF4-FFF2-40B4-BE49-F238E27FC236}">
                  <a16:creationId xmlns:a16="http://schemas.microsoft.com/office/drawing/2014/main" xmlns="" id="{0B050060-74FC-4F6C-BDDD-EF29201A93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2" y="1733"/>
              <a:ext cx="23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6">
              <a:extLst>
                <a:ext uri="{FF2B5EF4-FFF2-40B4-BE49-F238E27FC236}">
                  <a16:creationId xmlns:a16="http://schemas.microsoft.com/office/drawing/2014/main" xmlns="" id="{64496656-6ED5-49EA-A49A-676BB8CB2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0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7">
              <a:extLst>
                <a:ext uri="{FF2B5EF4-FFF2-40B4-BE49-F238E27FC236}">
                  <a16:creationId xmlns:a16="http://schemas.microsoft.com/office/drawing/2014/main" xmlns="" id="{F301EF6A-40FA-47A4-8529-7F8F2E2B58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6" y="1128"/>
              <a:ext cx="826" cy="825"/>
            </a:xfrm>
            <a:custGeom>
              <a:avLst/>
              <a:gdLst>
                <a:gd name="T0" fmla="*/ 0 w 826"/>
                <a:gd name="T1" fmla="*/ 408 h 825"/>
                <a:gd name="T2" fmla="*/ 398 w 826"/>
                <a:gd name="T3" fmla="*/ 408 h 825"/>
                <a:gd name="T4" fmla="*/ 55 w 826"/>
                <a:gd name="T5" fmla="*/ 208 h 825"/>
                <a:gd name="T6" fmla="*/ 57 w 826"/>
                <a:gd name="T7" fmla="*/ 201 h 825"/>
                <a:gd name="T8" fmla="*/ 402 w 826"/>
                <a:gd name="T9" fmla="*/ 401 h 825"/>
                <a:gd name="T10" fmla="*/ 204 w 826"/>
                <a:gd name="T11" fmla="*/ 56 h 825"/>
                <a:gd name="T12" fmla="*/ 211 w 826"/>
                <a:gd name="T13" fmla="*/ 52 h 825"/>
                <a:gd name="T14" fmla="*/ 410 w 826"/>
                <a:gd name="T15" fmla="*/ 398 h 825"/>
                <a:gd name="T16" fmla="*/ 410 w 826"/>
                <a:gd name="T17" fmla="*/ 0 h 825"/>
                <a:gd name="T18" fmla="*/ 417 w 826"/>
                <a:gd name="T19" fmla="*/ 0 h 825"/>
                <a:gd name="T20" fmla="*/ 417 w 826"/>
                <a:gd name="T21" fmla="*/ 398 h 825"/>
                <a:gd name="T22" fmla="*/ 615 w 826"/>
                <a:gd name="T23" fmla="*/ 52 h 825"/>
                <a:gd name="T24" fmla="*/ 623 w 826"/>
                <a:gd name="T25" fmla="*/ 56 h 825"/>
                <a:gd name="T26" fmla="*/ 424 w 826"/>
                <a:gd name="T27" fmla="*/ 401 h 825"/>
                <a:gd name="T28" fmla="*/ 769 w 826"/>
                <a:gd name="T29" fmla="*/ 201 h 825"/>
                <a:gd name="T30" fmla="*/ 772 w 826"/>
                <a:gd name="T31" fmla="*/ 208 h 825"/>
                <a:gd name="T32" fmla="*/ 428 w 826"/>
                <a:gd name="T33" fmla="*/ 408 h 825"/>
                <a:gd name="T34" fmla="*/ 826 w 826"/>
                <a:gd name="T35" fmla="*/ 408 h 825"/>
                <a:gd name="T36" fmla="*/ 826 w 826"/>
                <a:gd name="T37" fmla="*/ 417 h 825"/>
                <a:gd name="T38" fmla="*/ 428 w 826"/>
                <a:gd name="T39" fmla="*/ 417 h 825"/>
                <a:gd name="T40" fmla="*/ 772 w 826"/>
                <a:gd name="T41" fmla="*/ 617 h 825"/>
                <a:gd name="T42" fmla="*/ 769 w 826"/>
                <a:gd name="T43" fmla="*/ 624 h 825"/>
                <a:gd name="T44" fmla="*/ 424 w 826"/>
                <a:gd name="T45" fmla="*/ 424 h 825"/>
                <a:gd name="T46" fmla="*/ 623 w 826"/>
                <a:gd name="T47" fmla="*/ 768 h 825"/>
                <a:gd name="T48" fmla="*/ 615 w 826"/>
                <a:gd name="T49" fmla="*/ 773 h 825"/>
                <a:gd name="T50" fmla="*/ 417 w 826"/>
                <a:gd name="T51" fmla="*/ 427 h 825"/>
                <a:gd name="T52" fmla="*/ 417 w 826"/>
                <a:gd name="T53" fmla="*/ 825 h 825"/>
                <a:gd name="T54" fmla="*/ 410 w 826"/>
                <a:gd name="T55" fmla="*/ 825 h 825"/>
                <a:gd name="T56" fmla="*/ 410 w 826"/>
                <a:gd name="T57" fmla="*/ 427 h 825"/>
                <a:gd name="T58" fmla="*/ 211 w 826"/>
                <a:gd name="T59" fmla="*/ 773 h 825"/>
                <a:gd name="T60" fmla="*/ 204 w 826"/>
                <a:gd name="T61" fmla="*/ 768 h 825"/>
                <a:gd name="T62" fmla="*/ 402 w 826"/>
                <a:gd name="T63" fmla="*/ 424 h 825"/>
                <a:gd name="T64" fmla="*/ 57 w 826"/>
                <a:gd name="T65" fmla="*/ 624 h 825"/>
                <a:gd name="T66" fmla="*/ 55 w 826"/>
                <a:gd name="T67" fmla="*/ 617 h 825"/>
                <a:gd name="T68" fmla="*/ 398 w 826"/>
                <a:gd name="T69" fmla="*/ 417 h 825"/>
                <a:gd name="T70" fmla="*/ 0 w 826"/>
                <a:gd name="T71" fmla="*/ 417 h 825"/>
                <a:gd name="T72" fmla="*/ 0 w 826"/>
                <a:gd name="T73" fmla="*/ 408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26" h="825">
                  <a:moveTo>
                    <a:pt x="0" y="408"/>
                  </a:moveTo>
                  <a:lnTo>
                    <a:pt x="398" y="408"/>
                  </a:lnTo>
                  <a:lnTo>
                    <a:pt x="55" y="208"/>
                  </a:lnTo>
                  <a:lnTo>
                    <a:pt x="57" y="201"/>
                  </a:lnTo>
                  <a:lnTo>
                    <a:pt x="402" y="401"/>
                  </a:lnTo>
                  <a:lnTo>
                    <a:pt x="204" y="56"/>
                  </a:lnTo>
                  <a:lnTo>
                    <a:pt x="211" y="52"/>
                  </a:lnTo>
                  <a:lnTo>
                    <a:pt x="410" y="398"/>
                  </a:lnTo>
                  <a:lnTo>
                    <a:pt x="410" y="0"/>
                  </a:lnTo>
                  <a:lnTo>
                    <a:pt x="417" y="0"/>
                  </a:lnTo>
                  <a:lnTo>
                    <a:pt x="417" y="398"/>
                  </a:lnTo>
                  <a:lnTo>
                    <a:pt x="615" y="52"/>
                  </a:lnTo>
                  <a:lnTo>
                    <a:pt x="623" y="56"/>
                  </a:lnTo>
                  <a:lnTo>
                    <a:pt x="424" y="401"/>
                  </a:lnTo>
                  <a:lnTo>
                    <a:pt x="769" y="201"/>
                  </a:lnTo>
                  <a:lnTo>
                    <a:pt x="772" y="208"/>
                  </a:lnTo>
                  <a:lnTo>
                    <a:pt x="428" y="408"/>
                  </a:lnTo>
                  <a:lnTo>
                    <a:pt x="826" y="408"/>
                  </a:lnTo>
                  <a:lnTo>
                    <a:pt x="826" y="417"/>
                  </a:lnTo>
                  <a:lnTo>
                    <a:pt x="428" y="417"/>
                  </a:lnTo>
                  <a:lnTo>
                    <a:pt x="772" y="617"/>
                  </a:lnTo>
                  <a:lnTo>
                    <a:pt x="769" y="624"/>
                  </a:lnTo>
                  <a:lnTo>
                    <a:pt x="424" y="424"/>
                  </a:lnTo>
                  <a:lnTo>
                    <a:pt x="623" y="768"/>
                  </a:lnTo>
                  <a:lnTo>
                    <a:pt x="615" y="773"/>
                  </a:lnTo>
                  <a:lnTo>
                    <a:pt x="417" y="427"/>
                  </a:lnTo>
                  <a:lnTo>
                    <a:pt x="417" y="825"/>
                  </a:lnTo>
                  <a:lnTo>
                    <a:pt x="410" y="825"/>
                  </a:lnTo>
                  <a:lnTo>
                    <a:pt x="410" y="427"/>
                  </a:lnTo>
                  <a:lnTo>
                    <a:pt x="211" y="773"/>
                  </a:lnTo>
                  <a:lnTo>
                    <a:pt x="204" y="768"/>
                  </a:lnTo>
                  <a:lnTo>
                    <a:pt x="402" y="424"/>
                  </a:lnTo>
                  <a:lnTo>
                    <a:pt x="57" y="624"/>
                  </a:lnTo>
                  <a:lnTo>
                    <a:pt x="55" y="617"/>
                  </a:lnTo>
                  <a:lnTo>
                    <a:pt x="398" y="417"/>
                  </a:lnTo>
                  <a:lnTo>
                    <a:pt x="0" y="417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88">
              <a:extLst>
                <a:ext uri="{FF2B5EF4-FFF2-40B4-BE49-F238E27FC236}">
                  <a16:creationId xmlns:a16="http://schemas.microsoft.com/office/drawing/2014/main" xmlns="" id="{6907F54B-316E-44B7-B353-B152C92E88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3" y="1863"/>
              <a:ext cx="26" cy="38"/>
            </a:xfrm>
            <a:custGeom>
              <a:avLst/>
              <a:gdLst>
                <a:gd name="T0" fmla="*/ 0 w 11"/>
                <a:gd name="T1" fmla="*/ 2 h 16"/>
                <a:gd name="T2" fmla="*/ 3 w 11"/>
                <a:gd name="T3" fmla="*/ 0 h 16"/>
                <a:gd name="T4" fmla="*/ 11 w 11"/>
                <a:gd name="T5" fmla="*/ 14 h 16"/>
                <a:gd name="T6" fmla="*/ 8 w 11"/>
                <a:gd name="T7" fmla="*/ 16 h 16"/>
                <a:gd name="T8" fmla="*/ 0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89">
              <a:extLst>
                <a:ext uri="{FF2B5EF4-FFF2-40B4-BE49-F238E27FC236}">
                  <a16:creationId xmlns:a16="http://schemas.microsoft.com/office/drawing/2014/main" xmlns="" id="{A01EA23C-C357-452A-9D80-620D0B2287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6" y="1128"/>
              <a:ext cx="7" cy="38"/>
            </a:xfrm>
            <a:custGeom>
              <a:avLst/>
              <a:gdLst>
                <a:gd name="T0" fmla="*/ 3 w 3"/>
                <a:gd name="T1" fmla="*/ 16 h 16"/>
                <a:gd name="T2" fmla="*/ 2 w 3"/>
                <a:gd name="T3" fmla="*/ 16 h 16"/>
                <a:gd name="T4" fmla="*/ 0 w 3"/>
                <a:gd name="T5" fmla="*/ 16 h 16"/>
                <a:gd name="T6" fmla="*/ 0 w 3"/>
                <a:gd name="T7" fmla="*/ 0 h 16"/>
                <a:gd name="T8" fmla="*/ 3 w 3"/>
                <a:gd name="T9" fmla="*/ 0 h 16"/>
                <a:gd name="T10" fmla="*/ 3 w 3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6">
                  <a:moveTo>
                    <a:pt x="3" y="16"/>
                  </a:moveTo>
                  <a:cubicBezTo>
                    <a:pt x="3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0">
              <a:extLst>
                <a:ext uri="{FF2B5EF4-FFF2-40B4-BE49-F238E27FC236}">
                  <a16:creationId xmlns:a16="http://schemas.microsoft.com/office/drawing/2014/main" xmlns="" id="{D1EEBAFA-BE44-48D1-A175-4871C9E008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1" y="1329"/>
              <a:ext cx="35" cy="26"/>
            </a:xfrm>
            <a:custGeom>
              <a:avLst/>
              <a:gdLst>
                <a:gd name="T0" fmla="*/ 14 w 15"/>
                <a:gd name="T1" fmla="*/ 11 h 11"/>
                <a:gd name="T2" fmla="*/ 0 w 15"/>
                <a:gd name="T3" fmla="*/ 3 h 11"/>
                <a:gd name="T4" fmla="*/ 1 w 15"/>
                <a:gd name="T5" fmla="*/ 0 h 11"/>
                <a:gd name="T6" fmla="*/ 15 w 15"/>
                <a:gd name="T7" fmla="*/ 9 h 11"/>
                <a:gd name="T8" fmla="*/ 14 w 1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10"/>
                    <a:pt x="14" y="11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1">
              <a:extLst>
                <a:ext uri="{FF2B5EF4-FFF2-40B4-BE49-F238E27FC236}">
                  <a16:creationId xmlns:a16="http://schemas.microsoft.com/office/drawing/2014/main" xmlns="" id="{7E630B88-07E2-4AA0-AB9C-1F5191F25D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0" y="1863"/>
              <a:ext cx="26" cy="38"/>
            </a:xfrm>
            <a:custGeom>
              <a:avLst/>
              <a:gdLst>
                <a:gd name="T0" fmla="*/ 3 w 11"/>
                <a:gd name="T1" fmla="*/ 16 h 16"/>
                <a:gd name="T2" fmla="*/ 0 w 11"/>
                <a:gd name="T3" fmla="*/ 14 h 16"/>
                <a:gd name="T4" fmla="*/ 8 w 11"/>
                <a:gd name="T5" fmla="*/ 0 h 16"/>
                <a:gd name="T6" fmla="*/ 11 w 11"/>
                <a:gd name="T7" fmla="*/ 2 h 16"/>
                <a:gd name="T8" fmla="*/ 3 w 1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3" y="16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10" y="1"/>
                    <a:pt x="11" y="2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2">
              <a:extLst>
                <a:ext uri="{FF2B5EF4-FFF2-40B4-BE49-F238E27FC236}">
                  <a16:creationId xmlns:a16="http://schemas.microsoft.com/office/drawing/2014/main" xmlns="" id="{78D01F11-26E0-4E9D-BF48-638A709426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6" y="1536"/>
              <a:ext cx="38" cy="9"/>
            </a:xfrm>
            <a:custGeom>
              <a:avLst/>
              <a:gdLst>
                <a:gd name="T0" fmla="*/ 0 w 16"/>
                <a:gd name="T1" fmla="*/ 4 h 4"/>
                <a:gd name="T2" fmla="*/ 0 w 16"/>
                <a:gd name="T3" fmla="*/ 0 h 4"/>
                <a:gd name="T4" fmla="*/ 16 w 16"/>
                <a:gd name="T5" fmla="*/ 0 h 4"/>
                <a:gd name="T6" fmla="*/ 16 w 16"/>
                <a:gd name="T7" fmla="*/ 2 h 4"/>
                <a:gd name="T8" fmla="*/ 16 w 16"/>
                <a:gd name="T9" fmla="*/ 4 h 4"/>
                <a:gd name="T10" fmla="*/ 0 w 1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3"/>
                    <a:pt x="16" y="3"/>
                    <a:pt x="16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3">
              <a:extLst>
                <a:ext uri="{FF2B5EF4-FFF2-40B4-BE49-F238E27FC236}">
                  <a16:creationId xmlns:a16="http://schemas.microsoft.com/office/drawing/2014/main" xmlns="" id="{BF280F9E-DAE2-436E-9F9D-107D4D3E8D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0" y="1180"/>
              <a:ext cx="26" cy="38"/>
            </a:xfrm>
            <a:custGeom>
              <a:avLst/>
              <a:gdLst>
                <a:gd name="T0" fmla="*/ 11 w 11"/>
                <a:gd name="T1" fmla="*/ 14 h 16"/>
                <a:gd name="T2" fmla="*/ 8 w 11"/>
                <a:gd name="T3" fmla="*/ 16 h 16"/>
                <a:gd name="T4" fmla="*/ 0 w 11"/>
                <a:gd name="T5" fmla="*/ 2 h 16"/>
                <a:gd name="T6" fmla="*/ 3 w 11"/>
                <a:gd name="T7" fmla="*/ 0 h 16"/>
                <a:gd name="T8" fmla="*/ 11 w 11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1" y="14"/>
                  </a:moveTo>
                  <a:cubicBezTo>
                    <a:pt x="10" y="15"/>
                    <a:pt x="9" y="15"/>
                    <a:pt x="8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1" y="1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4">
              <a:extLst>
                <a:ext uri="{FF2B5EF4-FFF2-40B4-BE49-F238E27FC236}">
                  <a16:creationId xmlns:a16="http://schemas.microsoft.com/office/drawing/2014/main" xmlns="" id="{62EBF398-D8D8-499B-9F81-56D3238921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4" y="1536"/>
              <a:ext cx="38" cy="9"/>
            </a:xfrm>
            <a:custGeom>
              <a:avLst/>
              <a:gdLst>
                <a:gd name="T0" fmla="*/ 0 w 16"/>
                <a:gd name="T1" fmla="*/ 2 h 4"/>
                <a:gd name="T2" fmla="*/ 0 w 16"/>
                <a:gd name="T3" fmla="*/ 0 h 4"/>
                <a:gd name="T4" fmla="*/ 16 w 16"/>
                <a:gd name="T5" fmla="*/ 0 h 4"/>
                <a:gd name="T6" fmla="*/ 16 w 16"/>
                <a:gd name="T7" fmla="*/ 4 h 4"/>
                <a:gd name="T8" fmla="*/ 0 w 16"/>
                <a:gd name="T9" fmla="*/ 4 h 4"/>
                <a:gd name="T10" fmla="*/ 0 w 16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5">
              <a:extLst>
                <a:ext uri="{FF2B5EF4-FFF2-40B4-BE49-F238E27FC236}">
                  <a16:creationId xmlns:a16="http://schemas.microsoft.com/office/drawing/2014/main" xmlns="" id="{1D82C1C5-8E21-444C-B209-30FEBA1FAB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1" y="1726"/>
              <a:ext cx="35" cy="26"/>
            </a:xfrm>
            <a:custGeom>
              <a:avLst/>
              <a:gdLst>
                <a:gd name="T0" fmla="*/ 0 w 15"/>
                <a:gd name="T1" fmla="*/ 8 h 11"/>
                <a:gd name="T2" fmla="*/ 14 w 15"/>
                <a:gd name="T3" fmla="*/ 0 h 11"/>
                <a:gd name="T4" fmla="*/ 15 w 15"/>
                <a:gd name="T5" fmla="*/ 3 h 11"/>
                <a:gd name="T6" fmla="*/ 1 w 15"/>
                <a:gd name="T7" fmla="*/ 11 h 11"/>
                <a:gd name="T8" fmla="*/ 0 w 15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0" y="8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6">
              <a:extLst>
                <a:ext uri="{FF2B5EF4-FFF2-40B4-BE49-F238E27FC236}">
                  <a16:creationId xmlns:a16="http://schemas.microsoft.com/office/drawing/2014/main" xmlns="" id="{E4AB5715-1C88-40EA-9EB8-7BF2460E15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3" y="1180"/>
              <a:ext cx="26" cy="38"/>
            </a:xfrm>
            <a:custGeom>
              <a:avLst/>
              <a:gdLst>
                <a:gd name="T0" fmla="*/ 11 w 11"/>
                <a:gd name="T1" fmla="*/ 2 h 16"/>
                <a:gd name="T2" fmla="*/ 3 w 11"/>
                <a:gd name="T3" fmla="*/ 16 h 16"/>
                <a:gd name="T4" fmla="*/ 0 w 11"/>
                <a:gd name="T5" fmla="*/ 14 h 16"/>
                <a:gd name="T6" fmla="*/ 8 w 11"/>
                <a:gd name="T7" fmla="*/ 0 h 16"/>
                <a:gd name="T8" fmla="*/ 11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1" y="2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1" y="15"/>
                    <a:pt x="0" y="1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11" y="2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97">
              <a:extLst>
                <a:ext uri="{FF2B5EF4-FFF2-40B4-BE49-F238E27FC236}">
                  <a16:creationId xmlns:a16="http://schemas.microsoft.com/office/drawing/2014/main" xmlns="" id="{C249D376-4764-4A9B-8D58-9CE6ABA663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6" y="1915"/>
              <a:ext cx="7" cy="38"/>
            </a:xfrm>
            <a:custGeom>
              <a:avLst/>
              <a:gdLst>
                <a:gd name="T0" fmla="*/ 0 w 3"/>
                <a:gd name="T1" fmla="*/ 0 h 16"/>
                <a:gd name="T2" fmla="*/ 2 w 3"/>
                <a:gd name="T3" fmla="*/ 0 h 16"/>
                <a:gd name="T4" fmla="*/ 3 w 3"/>
                <a:gd name="T5" fmla="*/ 0 h 16"/>
                <a:gd name="T6" fmla="*/ 3 w 3"/>
                <a:gd name="T7" fmla="*/ 16 h 16"/>
                <a:gd name="T8" fmla="*/ 0 w 3"/>
                <a:gd name="T9" fmla="*/ 16 h 16"/>
                <a:gd name="T10" fmla="*/ 0 w 3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6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98">
              <a:extLst>
                <a:ext uri="{FF2B5EF4-FFF2-40B4-BE49-F238E27FC236}">
                  <a16:creationId xmlns:a16="http://schemas.microsoft.com/office/drawing/2014/main" xmlns="" id="{F22750EE-C116-4843-A91C-BDCCD35983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2" y="1726"/>
              <a:ext cx="36" cy="26"/>
            </a:xfrm>
            <a:custGeom>
              <a:avLst/>
              <a:gdLst>
                <a:gd name="T0" fmla="*/ 1 w 15"/>
                <a:gd name="T1" fmla="*/ 0 h 11"/>
                <a:gd name="T2" fmla="*/ 15 w 15"/>
                <a:gd name="T3" fmla="*/ 8 h 11"/>
                <a:gd name="T4" fmla="*/ 14 w 15"/>
                <a:gd name="T5" fmla="*/ 11 h 11"/>
                <a:gd name="T6" fmla="*/ 0 w 15"/>
                <a:gd name="T7" fmla="*/ 3 h 11"/>
                <a:gd name="T8" fmla="*/ 1 w 1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" y="0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99">
              <a:extLst>
                <a:ext uri="{FF2B5EF4-FFF2-40B4-BE49-F238E27FC236}">
                  <a16:creationId xmlns:a16="http://schemas.microsoft.com/office/drawing/2014/main" xmlns="" id="{3C8133E5-77E2-4683-AE5C-8363F20B2B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2" y="1329"/>
              <a:ext cx="36" cy="26"/>
            </a:xfrm>
            <a:custGeom>
              <a:avLst/>
              <a:gdLst>
                <a:gd name="T0" fmla="*/ 15 w 15"/>
                <a:gd name="T1" fmla="*/ 3 h 11"/>
                <a:gd name="T2" fmla="*/ 1 w 15"/>
                <a:gd name="T3" fmla="*/ 11 h 11"/>
                <a:gd name="T4" fmla="*/ 0 w 15"/>
                <a:gd name="T5" fmla="*/ 9 h 11"/>
                <a:gd name="T6" fmla="*/ 14 w 15"/>
                <a:gd name="T7" fmla="*/ 0 h 11"/>
                <a:gd name="T8" fmla="*/ 15 w 15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5" y="3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0">
              <a:extLst>
                <a:ext uri="{FF2B5EF4-FFF2-40B4-BE49-F238E27FC236}">
                  <a16:creationId xmlns:a16="http://schemas.microsoft.com/office/drawing/2014/main" xmlns="" id="{6DEFF4E3-7E6A-4BAD-B8E2-B634109DB5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9" y="1120"/>
              <a:ext cx="840" cy="841"/>
            </a:xfrm>
            <a:custGeom>
              <a:avLst/>
              <a:gdLst>
                <a:gd name="T0" fmla="*/ 0 w 355"/>
                <a:gd name="T1" fmla="*/ 177 h 354"/>
                <a:gd name="T2" fmla="*/ 178 w 355"/>
                <a:gd name="T3" fmla="*/ 0 h 354"/>
                <a:gd name="T4" fmla="*/ 355 w 355"/>
                <a:gd name="T5" fmla="*/ 177 h 354"/>
                <a:gd name="T6" fmla="*/ 178 w 355"/>
                <a:gd name="T7" fmla="*/ 354 h 354"/>
                <a:gd name="T8" fmla="*/ 0 w 355"/>
                <a:gd name="T9" fmla="*/ 177 h 354"/>
                <a:gd name="T10" fmla="*/ 9 w 355"/>
                <a:gd name="T11" fmla="*/ 177 h 354"/>
                <a:gd name="T12" fmla="*/ 178 w 355"/>
                <a:gd name="T13" fmla="*/ 345 h 354"/>
                <a:gd name="T14" fmla="*/ 346 w 355"/>
                <a:gd name="T15" fmla="*/ 177 h 354"/>
                <a:gd name="T16" fmla="*/ 178 w 355"/>
                <a:gd name="T17" fmla="*/ 9 h 354"/>
                <a:gd name="T18" fmla="*/ 9 w 355"/>
                <a:gd name="T1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5" h="354">
                  <a:moveTo>
                    <a:pt x="0" y="177"/>
                  </a:moveTo>
                  <a:cubicBezTo>
                    <a:pt x="0" y="79"/>
                    <a:pt x="80" y="0"/>
                    <a:pt x="178" y="0"/>
                  </a:cubicBezTo>
                  <a:cubicBezTo>
                    <a:pt x="275" y="0"/>
                    <a:pt x="355" y="79"/>
                    <a:pt x="355" y="177"/>
                  </a:cubicBezTo>
                  <a:cubicBezTo>
                    <a:pt x="355" y="275"/>
                    <a:pt x="275" y="354"/>
                    <a:pt x="178" y="354"/>
                  </a:cubicBezTo>
                  <a:cubicBezTo>
                    <a:pt x="80" y="354"/>
                    <a:pt x="0" y="275"/>
                    <a:pt x="0" y="177"/>
                  </a:cubicBezTo>
                  <a:close/>
                  <a:moveTo>
                    <a:pt x="9" y="177"/>
                  </a:moveTo>
                  <a:cubicBezTo>
                    <a:pt x="9" y="270"/>
                    <a:pt x="85" y="345"/>
                    <a:pt x="178" y="345"/>
                  </a:cubicBezTo>
                  <a:cubicBezTo>
                    <a:pt x="270" y="345"/>
                    <a:pt x="346" y="270"/>
                    <a:pt x="346" y="177"/>
                  </a:cubicBezTo>
                  <a:cubicBezTo>
                    <a:pt x="346" y="84"/>
                    <a:pt x="270" y="9"/>
                    <a:pt x="178" y="9"/>
                  </a:cubicBezTo>
                  <a:cubicBezTo>
                    <a:pt x="85" y="9"/>
                    <a:pt x="9" y="84"/>
                    <a:pt x="9" y="17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1">
              <a:extLst>
                <a:ext uri="{FF2B5EF4-FFF2-40B4-BE49-F238E27FC236}">
                  <a16:creationId xmlns:a16="http://schemas.microsoft.com/office/drawing/2014/main" xmlns="" id="{A604022C-23A2-4CFD-B85A-F3F066C29E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7" y="1536"/>
              <a:ext cx="344" cy="562"/>
            </a:xfrm>
            <a:custGeom>
              <a:avLst/>
              <a:gdLst>
                <a:gd name="T0" fmla="*/ 344 w 344"/>
                <a:gd name="T1" fmla="*/ 562 h 562"/>
                <a:gd name="T2" fmla="*/ 0 w 344"/>
                <a:gd name="T3" fmla="*/ 562 h 562"/>
                <a:gd name="T4" fmla="*/ 173 w 344"/>
                <a:gd name="T5" fmla="*/ 0 h 562"/>
                <a:gd name="T6" fmla="*/ 344 w 344"/>
                <a:gd name="T7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4" h="562">
                  <a:moveTo>
                    <a:pt x="344" y="562"/>
                  </a:moveTo>
                  <a:lnTo>
                    <a:pt x="0" y="562"/>
                  </a:lnTo>
                  <a:lnTo>
                    <a:pt x="173" y="0"/>
                  </a:lnTo>
                  <a:lnTo>
                    <a:pt x="344" y="562"/>
                  </a:lnTo>
                  <a:close/>
                </a:path>
              </a:pathLst>
            </a:custGeom>
            <a:solidFill>
              <a:srgbClr val="383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2">
              <a:extLst>
                <a:ext uri="{FF2B5EF4-FFF2-40B4-BE49-F238E27FC236}">
                  <a16:creationId xmlns:a16="http://schemas.microsoft.com/office/drawing/2014/main" xmlns="" id="{BC7852B0-05EC-407F-9440-222D2D80D0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1" y="1536"/>
              <a:ext cx="180" cy="562"/>
            </a:xfrm>
            <a:custGeom>
              <a:avLst/>
              <a:gdLst>
                <a:gd name="T0" fmla="*/ 180 w 180"/>
                <a:gd name="T1" fmla="*/ 562 h 562"/>
                <a:gd name="T2" fmla="*/ 165 w 180"/>
                <a:gd name="T3" fmla="*/ 562 h 562"/>
                <a:gd name="T4" fmla="*/ 0 w 180"/>
                <a:gd name="T5" fmla="*/ 26 h 562"/>
                <a:gd name="T6" fmla="*/ 9 w 180"/>
                <a:gd name="T7" fmla="*/ 0 h 562"/>
                <a:gd name="T8" fmla="*/ 180 w 180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562">
                  <a:moveTo>
                    <a:pt x="180" y="562"/>
                  </a:moveTo>
                  <a:lnTo>
                    <a:pt x="165" y="562"/>
                  </a:lnTo>
                  <a:lnTo>
                    <a:pt x="0" y="26"/>
                  </a:lnTo>
                  <a:lnTo>
                    <a:pt x="9" y="0"/>
                  </a:lnTo>
                  <a:lnTo>
                    <a:pt x="180" y="562"/>
                  </a:lnTo>
                  <a:close/>
                </a:path>
              </a:pathLst>
            </a:custGeom>
            <a:solidFill>
              <a:srgbClr val="564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3">
              <a:extLst>
                <a:ext uri="{FF2B5EF4-FFF2-40B4-BE49-F238E27FC236}">
                  <a16:creationId xmlns:a16="http://schemas.microsoft.com/office/drawing/2014/main" xmlns="" id="{DA9215F9-4B1A-46D9-8919-D31FA61DF6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2" y="1536"/>
              <a:ext cx="54" cy="95"/>
            </a:xfrm>
            <a:custGeom>
              <a:avLst/>
              <a:gdLst>
                <a:gd name="T0" fmla="*/ 23 w 23"/>
                <a:gd name="T1" fmla="*/ 38 h 40"/>
                <a:gd name="T2" fmla="*/ 12 w 23"/>
                <a:gd name="T3" fmla="*/ 40 h 40"/>
                <a:gd name="T4" fmla="*/ 0 w 23"/>
                <a:gd name="T5" fmla="*/ 38 h 40"/>
                <a:gd name="T6" fmla="*/ 12 w 23"/>
                <a:gd name="T7" fmla="*/ 0 h 40"/>
                <a:gd name="T8" fmla="*/ 23 w 23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0">
                  <a:moveTo>
                    <a:pt x="23" y="38"/>
                  </a:moveTo>
                  <a:cubicBezTo>
                    <a:pt x="19" y="39"/>
                    <a:pt x="16" y="40"/>
                    <a:pt x="12" y="40"/>
                  </a:cubicBezTo>
                  <a:cubicBezTo>
                    <a:pt x="7" y="40"/>
                    <a:pt x="4" y="39"/>
                    <a:pt x="0" y="38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2C2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204">
              <a:extLst>
                <a:ext uri="{FF2B5EF4-FFF2-40B4-BE49-F238E27FC236}">
                  <a16:creationId xmlns:a16="http://schemas.microsoft.com/office/drawing/2014/main" xmlns="" id="{FEAC0979-342D-4BF7-978A-5511754A8E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31" y="1484"/>
              <a:ext cx="116" cy="113"/>
            </a:xfrm>
            <a:prstGeom prst="ellipse">
              <a:avLst/>
            </a:prstGeom>
            <a:solidFill>
              <a:srgbClr val="564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205">
              <a:extLst>
                <a:ext uri="{FF2B5EF4-FFF2-40B4-BE49-F238E27FC236}">
                  <a16:creationId xmlns:a16="http://schemas.microsoft.com/office/drawing/2014/main" xmlns="" id="{6DB2D8C9-6806-43CB-BC7A-8DF701820E7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31" y="1488"/>
              <a:ext cx="107" cy="107"/>
            </a:xfrm>
            <a:prstGeom prst="ellipse">
              <a:avLst/>
            </a:prstGeom>
            <a:solidFill>
              <a:srgbClr val="383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206">
              <a:extLst>
                <a:ext uri="{FF2B5EF4-FFF2-40B4-BE49-F238E27FC236}">
                  <a16:creationId xmlns:a16="http://schemas.microsoft.com/office/drawing/2014/main" xmlns="" id="{58884E0C-77CF-45E6-8636-D6C82FA1B2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9" y="1519"/>
              <a:ext cx="40" cy="43"/>
            </a:xfrm>
            <a:prstGeom prst="ellipse">
              <a:avLst/>
            </a:prstGeom>
            <a:solidFill>
              <a:srgbClr val="2C2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07">
              <a:extLst>
                <a:ext uri="{FF2B5EF4-FFF2-40B4-BE49-F238E27FC236}">
                  <a16:creationId xmlns:a16="http://schemas.microsoft.com/office/drawing/2014/main" xmlns="" id="{D98595DF-846A-4A84-9B0E-5D0DE38188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1" y="1825"/>
              <a:ext cx="916" cy="287"/>
            </a:xfrm>
            <a:custGeom>
              <a:avLst/>
              <a:gdLst>
                <a:gd name="T0" fmla="*/ 0 w 387"/>
                <a:gd name="T1" fmla="*/ 116 h 121"/>
                <a:gd name="T2" fmla="*/ 64 w 387"/>
                <a:gd name="T3" fmla="*/ 31 h 121"/>
                <a:gd name="T4" fmla="*/ 83 w 387"/>
                <a:gd name="T5" fmla="*/ 39 h 121"/>
                <a:gd name="T6" fmla="*/ 83 w 387"/>
                <a:gd name="T7" fmla="*/ 39 h 121"/>
                <a:gd name="T8" fmla="*/ 97 w 387"/>
                <a:gd name="T9" fmla="*/ 47 h 121"/>
                <a:gd name="T10" fmla="*/ 134 w 387"/>
                <a:gd name="T11" fmla="*/ 15 h 121"/>
                <a:gd name="T12" fmla="*/ 174 w 387"/>
                <a:gd name="T13" fmla="*/ 40 h 121"/>
                <a:gd name="T14" fmla="*/ 174 w 387"/>
                <a:gd name="T15" fmla="*/ 40 h 121"/>
                <a:gd name="T16" fmla="*/ 185 w 387"/>
                <a:gd name="T17" fmla="*/ 50 h 121"/>
                <a:gd name="T18" fmla="*/ 244 w 387"/>
                <a:gd name="T19" fmla="*/ 32 h 121"/>
                <a:gd name="T20" fmla="*/ 289 w 387"/>
                <a:gd name="T21" fmla="*/ 74 h 121"/>
                <a:gd name="T22" fmla="*/ 289 w 387"/>
                <a:gd name="T23" fmla="*/ 74 h 121"/>
                <a:gd name="T24" fmla="*/ 294 w 387"/>
                <a:gd name="T25" fmla="*/ 83 h 121"/>
                <a:gd name="T26" fmla="*/ 387 w 387"/>
                <a:gd name="T27" fmla="*/ 121 h 121"/>
                <a:gd name="T28" fmla="*/ 0 w 387"/>
                <a:gd name="T29" fmla="*/ 1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7" h="121">
                  <a:moveTo>
                    <a:pt x="0" y="116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71" y="22"/>
                    <a:pt x="85" y="2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2" y="47"/>
                    <a:pt x="91" y="52"/>
                    <a:pt x="97" y="47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52" y="0"/>
                    <a:pt x="180" y="17"/>
                    <a:pt x="174" y="40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3" y="46"/>
                    <a:pt x="179" y="52"/>
                    <a:pt x="185" y="50"/>
                  </a:cubicBezTo>
                  <a:cubicBezTo>
                    <a:pt x="244" y="32"/>
                    <a:pt x="244" y="32"/>
                    <a:pt x="244" y="32"/>
                  </a:cubicBezTo>
                  <a:cubicBezTo>
                    <a:pt x="270" y="24"/>
                    <a:pt x="295" y="47"/>
                    <a:pt x="289" y="74"/>
                  </a:cubicBezTo>
                  <a:cubicBezTo>
                    <a:pt x="289" y="74"/>
                    <a:pt x="289" y="74"/>
                    <a:pt x="289" y="74"/>
                  </a:cubicBezTo>
                  <a:cubicBezTo>
                    <a:pt x="288" y="78"/>
                    <a:pt x="290" y="82"/>
                    <a:pt x="294" y="83"/>
                  </a:cubicBezTo>
                  <a:cubicBezTo>
                    <a:pt x="387" y="121"/>
                    <a:pt x="387" y="121"/>
                    <a:pt x="387" y="121"/>
                  </a:cubicBezTo>
                  <a:lnTo>
                    <a:pt x="0" y="116"/>
                  </a:lnTo>
                  <a:close/>
                </a:path>
              </a:pathLst>
            </a:custGeom>
            <a:solidFill>
              <a:srgbClr val="207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08">
              <a:extLst>
                <a:ext uri="{FF2B5EF4-FFF2-40B4-BE49-F238E27FC236}">
                  <a16:creationId xmlns:a16="http://schemas.microsoft.com/office/drawing/2014/main" xmlns="" id="{5647FF6F-9E45-4DCF-A4DD-4F1DC387AC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06" y="1469"/>
              <a:ext cx="277" cy="632"/>
            </a:xfrm>
            <a:custGeom>
              <a:avLst/>
              <a:gdLst>
                <a:gd name="T0" fmla="*/ 0 w 117"/>
                <a:gd name="T1" fmla="*/ 266 h 266"/>
                <a:gd name="T2" fmla="*/ 117 w 117"/>
                <a:gd name="T3" fmla="*/ 266 h 266"/>
                <a:gd name="T4" fmla="*/ 117 w 117"/>
                <a:gd name="T5" fmla="*/ 116 h 266"/>
                <a:gd name="T6" fmla="*/ 1 w 117"/>
                <a:gd name="T7" fmla="*/ 0 h 266"/>
                <a:gd name="T8" fmla="*/ 0 w 117"/>
                <a:gd name="T9" fmla="*/ 0 h 266"/>
                <a:gd name="T10" fmla="*/ 0 w 117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66">
                  <a:moveTo>
                    <a:pt x="0" y="266"/>
                  </a:moveTo>
                  <a:cubicBezTo>
                    <a:pt x="117" y="266"/>
                    <a:pt x="117" y="266"/>
                    <a:pt x="117" y="26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7" y="52"/>
                    <a:pt x="65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6"/>
                  </a:lnTo>
                  <a:close/>
                </a:path>
              </a:pathLst>
            </a:cu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09">
              <a:extLst>
                <a:ext uri="{FF2B5EF4-FFF2-40B4-BE49-F238E27FC236}">
                  <a16:creationId xmlns:a16="http://schemas.microsoft.com/office/drawing/2014/main" xmlns="" id="{76AD8496-FE32-4463-A9F6-29CB8C4B5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87" y="1469"/>
              <a:ext cx="277" cy="632"/>
            </a:xfrm>
            <a:custGeom>
              <a:avLst/>
              <a:gdLst>
                <a:gd name="T0" fmla="*/ 0 w 117"/>
                <a:gd name="T1" fmla="*/ 266 h 266"/>
                <a:gd name="T2" fmla="*/ 117 w 117"/>
                <a:gd name="T3" fmla="*/ 266 h 266"/>
                <a:gd name="T4" fmla="*/ 117 w 117"/>
                <a:gd name="T5" fmla="*/ 116 h 266"/>
                <a:gd name="T6" fmla="*/ 2 w 117"/>
                <a:gd name="T7" fmla="*/ 0 h 266"/>
                <a:gd name="T8" fmla="*/ 0 w 117"/>
                <a:gd name="T9" fmla="*/ 0 h 266"/>
                <a:gd name="T10" fmla="*/ 0 w 117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66">
                  <a:moveTo>
                    <a:pt x="0" y="266"/>
                  </a:moveTo>
                  <a:cubicBezTo>
                    <a:pt x="117" y="266"/>
                    <a:pt x="117" y="266"/>
                    <a:pt x="117" y="26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7" y="52"/>
                    <a:pt x="66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6"/>
                  </a:lnTo>
                  <a:close/>
                </a:path>
              </a:pathLst>
            </a:custGeom>
            <a:solidFill>
              <a:srgbClr val="3930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210">
              <a:extLst>
                <a:ext uri="{FF2B5EF4-FFF2-40B4-BE49-F238E27FC236}">
                  <a16:creationId xmlns:a16="http://schemas.microsoft.com/office/drawing/2014/main" xmlns="" id="{B9E6E3F9-AFC3-46FC-AB6D-AF8364447B9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690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211">
              <a:extLst>
                <a:ext uri="{FF2B5EF4-FFF2-40B4-BE49-F238E27FC236}">
                  <a16:creationId xmlns:a16="http://schemas.microsoft.com/office/drawing/2014/main" xmlns="" id="{B0E7E169-8DE4-41DB-8CEE-5854544B19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26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212">
              <a:extLst>
                <a:ext uri="{FF2B5EF4-FFF2-40B4-BE49-F238E27FC236}">
                  <a16:creationId xmlns:a16="http://schemas.microsoft.com/office/drawing/2014/main" xmlns="" id="{D37EA902-4A9E-4823-B7E0-368688F5EC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64"/>
              <a:ext cx="194" cy="4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213">
              <a:extLst>
                <a:ext uri="{FF2B5EF4-FFF2-40B4-BE49-F238E27FC236}">
                  <a16:creationId xmlns:a16="http://schemas.microsoft.com/office/drawing/2014/main" xmlns="" id="{A2CC09F2-FBD5-48C3-8F06-AAA37BA080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99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214">
              <a:extLst>
                <a:ext uri="{FF2B5EF4-FFF2-40B4-BE49-F238E27FC236}">
                  <a16:creationId xmlns:a16="http://schemas.microsoft.com/office/drawing/2014/main" xmlns="" id="{2FDBEEAD-534B-4998-AFCA-4547411945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835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215">
              <a:extLst>
                <a:ext uri="{FF2B5EF4-FFF2-40B4-BE49-F238E27FC236}">
                  <a16:creationId xmlns:a16="http://schemas.microsoft.com/office/drawing/2014/main" xmlns="" id="{44B6A9B2-4435-4FBE-8FF1-50B9F86D44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873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216">
              <a:extLst>
                <a:ext uri="{FF2B5EF4-FFF2-40B4-BE49-F238E27FC236}">
                  <a16:creationId xmlns:a16="http://schemas.microsoft.com/office/drawing/2014/main" xmlns="" id="{96EFC981-D020-410B-8F8F-41A42F465AB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08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217">
              <a:extLst>
                <a:ext uri="{FF2B5EF4-FFF2-40B4-BE49-F238E27FC236}">
                  <a16:creationId xmlns:a16="http://schemas.microsoft.com/office/drawing/2014/main" xmlns="" id="{6C9DDB28-0383-45C2-98E0-50838F568A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46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218">
              <a:extLst>
                <a:ext uri="{FF2B5EF4-FFF2-40B4-BE49-F238E27FC236}">
                  <a16:creationId xmlns:a16="http://schemas.microsoft.com/office/drawing/2014/main" xmlns="" id="{FB3E8A33-9AE1-4191-86C4-58F9B8C69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82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219">
              <a:extLst>
                <a:ext uri="{FF2B5EF4-FFF2-40B4-BE49-F238E27FC236}">
                  <a16:creationId xmlns:a16="http://schemas.microsoft.com/office/drawing/2014/main" xmlns="" id="{3C4A82C5-8E56-4B83-8878-D33BAC144D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2018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220">
              <a:extLst>
                <a:ext uri="{FF2B5EF4-FFF2-40B4-BE49-F238E27FC236}">
                  <a16:creationId xmlns:a16="http://schemas.microsoft.com/office/drawing/2014/main" xmlns="" id="{24B810DE-9E6D-46DE-A5BB-9DDC996F96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2056"/>
              <a:ext cx="194" cy="4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221">
              <a:extLst>
                <a:ext uri="{FF2B5EF4-FFF2-40B4-BE49-F238E27FC236}">
                  <a16:creationId xmlns:a16="http://schemas.microsoft.com/office/drawing/2014/main" xmlns="" id="{66040232-55C6-4564-B42F-3731054DA8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30" y="1310"/>
              <a:ext cx="355" cy="791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222">
              <a:extLst>
                <a:ext uri="{FF2B5EF4-FFF2-40B4-BE49-F238E27FC236}">
                  <a16:creationId xmlns:a16="http://schemas.microsoft.com/office/drawing/2014/main" xmlns="" id="{A4DEB997-12C9-4CFE-9355-AF0D82CA0D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30" y="1310"/>
              <a:ext cx="35" cy="791"/>
            </a:xfrm>
            <a:prstGeom prst="rect">
              <a:avLst/>
            </a:prstGeom>
            <a:solidFill>
              <a:srgbClr val="293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23">
              <a:extLst>
                <a:ext uri="{FF2B5EF4-FFF2-40B4-BE49-F238E27FC236}">
                  <a16:creationId xmlns:a16="http://schemas.microsoft.com/office/drawing/2014/main" xmlns="" id="{7B5FC3CE-A3F8-4E5E-89E5-984A85D345B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42" y="1310"/>
              <a:ext cx="43" cy="791"/>
            </a:xfrm>
            <a:prstGeom prst="rect">
              <a:avLst/>
            </a:prstGeom>
            <a:solidFill>
              <a:srgbClr val="2E8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224">
              <a:extLst>
                <a:ext uri="{FF2B5EF4-FFF2-40B4-BE49-F238E27FC236}">
                  <a16:creationId xmlns:a16="http://schemas.microsoft.com/office/drawing/2014/main" xmlns="" id="{C3D11654-331C-422C-BE34-A7BE4A78C12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381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225">
              <a:extLst>
                <a:ext uri="{FF2B5EF4-FFF2-40B4-BE49-F238E27FC236}">
                  <a16:creationId xmlns:a16="http://schemas.microsoft.com/office/drawing/2014/main" xmlns="" id="{1F5C72EB-7DC0-4C3D-958F-85E03A6693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381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226">
              <a:extLst>
                <a:ext uri="{FF2B5EF4-FFF2-40B4-BE49-F238E27FC236}">
                  <a16:creationId xmlns:a16="http://schemas.microsoft.com/office/drawing/2014/main" xmlns="" id="{2EB55165-CC7B-4D78-86CE-0CBB565DC4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381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227">
              <a:extLst>
                <a:ext uri="{FF2B5EF4-FFF2-40B4-BE49-F238E27FC236}">
                  <a16:creationId xmlns:a16="http://schemas.microsoft.com/office/drawing/2014/main" xmlns="" id="{72ABC6F6-4F59-4B4A-A7B7-D0FDF790A1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381"/>
              <a:ext cx="42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28">
              <a:extLst>
                <a:ext uri="{FF2B5EF4-FFF2-40B4-BE49-F238E27FC236}">
                  <a16:creationId xmlns:a16="http://schemas.microsoft.com/office/drawing/2014/main" xmlns="" id="{3E426BDB-CC1F-4BA3-9D1E-B1C5C270ED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381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29">
              <a:extLst>
                <a:ext uri="{FF2B5EF4-FFF2-40B4-BE49-F238E27FC236}">
                  <a16:creationId xmlns:a16="http://schemas.microsoft.com/office/drawing/2014/main" xmlns="" id="{664AD1F1-BD96-42F3-8ADA-A7D52B2221F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381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230">
              <a:extLst>
                <a:ext uri="{FF2B5EF4-FFF2-40B4-BE49-F238E27FC236}">
                  <a16:creationId xmlns:a16="http://schemas.microsoft.com/office/drawing/2014/main" xmlns="" id="{5415D506-2754-41FB-937E-CC26E82601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457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231">
              <a:extLst>
                <a:ext uri="{FF2B5EF4-FFF2-40B4-BE49-F238E27FC236}">
                  <a16:creationId xmlns:a16="http://schemas.microsoft.com/office/drawing/2014/main" xmlns="" id="{A4D12DF5-BDAF-41AB-889E-48B014F02E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457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232">
              <a:extLst>
                <a:ext uri="{FF2B5EF4-FFF2-40B4-BE49-F238E27FC236}">
                  <a16:creationId xmlns:a16="http://schemas.microsoft.com/office/drawing/2014/main" xmlns="" id="{93B17C6B-AC67-4F6A-97F0-51671B83E31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457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233">
              <a:extLst>
                <a:ext uri="{FF2B5EF4-FFF2-40B4-BE49-F238E27FC236}">
                  <a16:creationId xmlns:a16="http://schemas.microsoft.com/office/drawing/2014/main" xmlns="" id="{006344F3-AD39-47FD-BF86-4D9CD73813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457"/>
              <a:ext cx="42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234">
              <a:extLst>
                <a:ext uri="{FF2B5EF4-FFF2-40B4-BE49-F238E27FC236}">
                  <a16:creationId xmlns:a16="http://schemas.microsoft.com/office/drawing/2014/main" xmlns="" id="{C9E6BF1F-8FE5-4E4D-BDD6-9EF7DEC31A3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457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235">
              <a:extLst>
                <a:ext uri="{FF2B5EF4-FFF2-40B4-BE49-F238E27FC236}">
                  <a16:creationId xmlns:a16="http://schemas.microsoft.com/office/drawing/2014/main" xmlns="" id="{7C93A3C3-6207-45A8-A6B0-9120DFA502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457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236">
              <a:extLst>
                <a:ext uri="{FF2B5EF4-FFF2-40B4-BE49-F238E27FC236}">
                  <a16:creationId xmlns:a16="http://schemas.microsoft.com/office/drawing/2014/main" xmlns="" id="{E983A1FC-52EE-4391-8431-14A3ED08FA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533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237">
              <a:extLst>
                <a:ext uri="{FF2B5EF4-FFF2-40B4-BE49-F238E27FC236}">
                  <a16:creationId xmlns:a16="http://schemas.microsoft.com/office/drawing/2014/main" xmlns="" id="{1C1FEDA2-325A-4725-ABC8-30D863B4F8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533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238">
              <a:extLst>
                <a:ext uri="{FF2B5EF4-FFF2-40B4-BE49-F238E27FC236}">
                  <a16:creationId xmlns:a16="http://schemas.microsoft.com/office/drawing/2014/main" xmlns="" id="{AF54D2D5-B8F6-4FCC-BB33-F7F97DAC2F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533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239">
              <a:extLst>
                <a:ext uri="{FF2B5EF4-FFF2-40B4-BE49-F238E27FC236}">
                  <a16:creationId xmlns:a16="http://schemas.microsoft.com/office/drawing/2014/main" xmlns="" id="{B5251B01-1819-407A-9105-3010FF4ECD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533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240">
              <a:extLst>
                <a:ext uri="{FF2B5EF4-FFF2-40B4-BE49-F238E27FC236}">
                  <a16:creationId xmlns:a16="http://schemas.microsoft.com/office/drawing/2014/main" xmlns="" id="{74ADB428-60E0-4D61-BEDC-653E477E24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533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241">
              <a:extLst>
                <a:ext uri="{FF2B5EF4-FFF2-40B4-BE49-F238E27FC236}">
                  <a16:creationId xmlns:a16="http://schemas.microsoft.com/office/drawing/2014/main" xmlns="" id="{CF57DFA2-EE60-476A-9908-780A09EEC1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533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42">
              <a:extLst>
                <a:ext uri="{FF2B5EF4-FFF2-40B4-BE49-F238E27FC236}">
                  <a16:creationId xmlns:a16="http://schemas.microsoft.com/office/drawing/2014/main" xmlns="" id="{3A8EA1C2-A826-49AE-AE92-465BD11215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609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243">
              <a:extLst>
                <a:ext uri="{FF2B5EF4-FFF2-40B4-BE49-F238E27FC236}">
                  <a16:creationId xmlns:a16="http://schemas.microsoft.com/office/drawing/2014/main" xmlns="" id="{C2C1C0B9-F6DF-4969-88C2-AD2FE71FF7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60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44">
              <a:extLst>
                <a:ext uri="{FF2B5EF4-FFF2-40B4-BE49-F238E27FC236}">
                  <a16:creationId xmlns:a16="http://schemas.microsoft.com/office/drawing/2014/main" xmlns="" id="{E7F8DC48-6C9B-495B-AE90-0EC6BF370FE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609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245">
              <a:extLst>
                <a:ext uri="{FF2B5EF4-FFF2-40B4-BE49-F238E27FC236}">
                  <a16:creationId xmlns:a16="http://schemas.microsoft.com/office/drawing/2014/main" xmlns="" id="{2F95560D-1006-4B9E-B6C2-14D72EB5FA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609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246">
              <a:extLst>
                <a:ext uri="{FF2B5EF4-FFF2-40B4-BE49-F238E27FC236}">
                  <a16:creationId xmlns:a16="http://schemas.microsoft.com/office/drawing/2014/main" xmlns="" id="{FFA123F5-1CE1-4DD0-A7EF-10DFA00A37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609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47">
              <a:extLst>
                <a:ext uri="{FF2B5EF4-FFF2-40B4-BE49-F238E27FC236}">
                  <a16:creationId xmlns:a16="http://schemas.microsoft.com/office/drawing/2014/main" xmlns="" id="{FEC02FFB-D9DB-4A16-80A9-85D7F921D0E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60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Line 248">
              <a:extLst>
                <a:ext uri="{FF2B5EF4-FFF2-40B4-BE49-F238E27FC236}">
                  <a16:creationId xmlns:a16="http://schemas.microsoft.com/office/drawing/2014/main" xmlns="" id="{9E8451DC-7A35-4D0A-9CBF-A221A9FF88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3325" y="1358"/>
              <a:ext cx="365" cy="0"/>
            </a:xfrm>
            <a:prstGeom prst="line">
              <a:avLst/>
            </a:prstGeom>
            <a:noFill/>
            <a:ln w="6350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249">
              <a:extLst>
                <a:ext uri="{FF2B5EF4-FFF2-40B4-BE49-F238E27FC236}">
                  <a16:creationId xmlns:a16="http://schemas.microsoft.com/office/drawing/2014/main" xmlns="" id="{67563BD7-4170-4D53-B8CC-055B1316F5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759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50">
              <a:extLst>
                <a:ext uri="{FF2B5EF4-FFF2-40B4-BE49-F238E27FC236}">
                  <a16:creationId xmlns:a16="http://schemas.microsoft.com/office/drawing/2014/main" xmlns="" id="{3F1F9DAD-6552-4785-BA61-B29C0FCE35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75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51">
              <a:extLst>
                <a:ext uri="{FF2B5EF4-FFF2-40B4-BE49-F238E27FC236}">
                  <a16:creationId xmlns:a16="http://schemas.microsoft.com/office/drawing/2014/main" xmlns="" id="{DBA28DDF-24AE-4366-B05A-4131F3D4C5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759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252">
              <a:extLst>
                <a:ext uri="{FF2B5EF4-FFF2-40B4-BE49-F238E27FC236}">
                  <a16:creationId xmlns:a16="http://schemas.microsoft.com/office/drawing/2014/main" xmlns="" id="{2B8C2ABF-FEA0-4E1D-8922-CAEFA8E0E84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759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253">
              <a:extLst>
                <a:ext uri="{FF2B5EF4-FFF2-40B4-BE49-F238E27FC236}">
                  <a16:creationId xmlns:a16="http://schemas.microsoft.com/office/drawing/2014/main" xmlns="" id="{44C579D4-0AB3-4416-9CC0-8D86D9357F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759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254">
              <a:extLst>
                <a:ext uri="{FF2B5EF4-FFF2-40B4-BE49-F238E27FC236}">
                  <a16:creationId xmlns:a16="http://schemas.microsoft.com/office/drawing/2014/main" xmlns="" id="{1D387DA6-FFCB-4C94-8353-1F330B4A3F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75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55">
              <a:extLst>
                <a:ext uri="{FF2B5EF4-FFF2-40B4-BE49-F238E27FC236}">
                  <a16:creationId xmlns:a16="http://schemas.microsoft.com/office/drawing/2014/main" xmlns="" id="{15111300-9D34-4483-93E3-8487AA7E04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835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256">
              <a:extLst>
                <a:ext uri="{FF2B5EF4-FFF2-40B4-BE49-F238E27FC236}">
                  <a16:creationId xmlns:a16="http://schemas.microsoft.com/office/drawing/2014/main" xmlns="" id="{77A60A32-A9A9-46CD-BDF5-5CD504361A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835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257">
              <a:extLst>
                <a:ext uri="{FF2B5EF4-FFF2-40B4-BE49-F238E27FC236}">
                  <a16:creationId xmlns:a16="http://schemas.microsoft.com/office/drawing/2014/main" xmlns="" id="{393F042D-273D-4176-900F-D9C30AECD2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835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258">
              <a:extLst>
                <a:ext uri="{FF2B5EF4-FFF2-40B4-BE49-F238E27FC236}">
                  <a16:creationId xmlns:a16="http://schemas.microsoft.com/office/drawing/2014/main" xmlns="" id="{8E155CBC-D6AE-4C9D-9CFE-B01719268E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835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259">
              <a:extLst>
                <a:ext uri="{FF2B5EF4-FFF2-40B4-BE49-F238E27FC236}">
                  <a16:creationId xmlns:a16="http://schemas.microsoft.com/office/drawing/2014/main" xmlns="" id="{7719E27D-661B-4021-BCF5-3A2DA7C6ED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835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260">
              <a:extLst>
                <a:ext uri="{FF2B5EF4-FFF2-40B4-BE49-F238E27FC236}">
                  <a16:creationId xmlns:a16="http://schemas.microsoft.com/office/drawing/2014/main" xmlns="" id="{F930CA6E-C76A-4DC2-A783-C4F06F1093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835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261">
              <a:extLst>
                <a:ext uri="{FF2B5EF4-FFF2-40B4-BE49-F238E27FC236}">
                  <a16:creationId xmlns:a16="http://schemas.microsoft.com/office/drawing/2014/main" xmlns="" id="{45BF3515-B2C0-4FEE-891E-D6444129ABA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911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262">
              <a:extLst>
                <a:ext uri="{FF2B5EF4-FFF2-40B4-BE49-F238E27FC236}">
                  <a16:creationId xmlns:a16="http://schemas.microsoft.com/office/drawing/2014/main" xmlns="" id="{D54B21BC-56D2-4501-B4CA-E35B439656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911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263">
              <a:extLst>
                <a:ext uri="{FF2B5EF4-FFF2-40B4-BE49-F238E27FC236}">
                  <a16:creationId xmlns:a16="http://schemas.microsoft.com/office/drawing/2014/main" xmlns="" id="{B5EC4AAB-CA4A-46D9-8878-2B7B745A5B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911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264">
              <a:extLst>
                <a:ext uri="{FF2B5EF4-FFF2-40B4-BE49-F238E27FC236}">
                  <a16:creationId xmlns:a16="http://schemas.microsoft.com/office/drawing/2014/main" xmlns="" id="{7B91DB9E-9729-4E7B-BA95-B1118E73EF2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911"/>
              <a:ext cx="42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265">
              <a:extLst>
                <a:ext uri="{FF2B5EF4-FFF2-40B4-BE49-F238E27FC236}">
                  <a16:creationId xmlns:a16="http://schemas.microsoft.com/office/drawing/2014/main" xmlns="" id="{D3966379-A1A4-4504-B532-61B12CCDB5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911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266">
              <a:extLst>
                <a:ext uri="{FF2B5EF4-FFF2-40B4-BE49-F238E27FC236}">
                  <a16:creationId xmlns:a16="http://schemas.microsoft.com/office/drawing/2014/main" xmlns="" id="{927B55B6-CC6B-4F1B-A0F0-2B395F197F8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911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267">
              <a:extLst>
                <a:ext uri="{FF2B5EF4-FFF2-40B4-BE49-F238E27FC236}">
                  <a16:creationId xmlns:a16="http://schemas.microsoft.com/office/drawing/2014/main" xmlns="" id="{E530F928-AFE9-405F-9103-460EF78A3E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987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268">
              <a:extLst>
                <a:ext uri="{FF2B5EF4-FFF2-40B4-BE49-F238E27FC236}">
                  <a16:creationId xmlns:a16="http://schemas.microsoft.com/office/drawing/2014/main" xmlns="" id="{05915909-B528-471A-8B27-F4641E5DF9D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987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269">
              <a:extLst>
                <a:ext uri="{FF2B5EF4-FFF2-40B4-BE49-F238E27FC236}">
                  <a16:creationId xmlns:a16="http://schemas.microsoft.com/office/drawing/2014/main" xmlns="" id="{B999FCD6-4CB1-4346-A6F3-F236B80CDF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987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Rectangle 270">
              <a:extLst>
                <a:ext uri="{FF2B5EF4-FFF2-40B4-BE49-F238E27FC236}">
                  <a16:creationId xmlns:a16="http://schemas.microsoft.com/office/drawing/2014/main" xmlns="" id="{643D090E-0ED1-441E-95EA-27C1140FAB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987"/>
              <a:ext cx="42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Rectangle 271">
              <a:extLst>
                <a:ext uri="{FF2B5EF4-FFF2-40B4-BE49-F238E27FC236}">
                  <a16:creationId xmlns:a16="http://schemas.microsoft.com/office/drawing/2014/main" xmlns="" id="{BAA05F88-5BD8-4EF5-B7ED-ABA231C2A6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987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Rectangle 272">
              <a:extLst>
                <a:ext uri="{FF2B5EF4-FFF2-40B4-BE49-F238E27FC236}">
                  <a16:creationId xmlns:a16="http://schemas.microsoft.com/office/drawing/2014/main" xmlns="" id="{7CACCCC8-3D59-4056-9309-CCDEADB8984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987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Line 273">
              <a:extLst>
                <a:ext uri="{FF2B5EF4-FFF2-40B4-BE49-F238E27FC236}">
                  <a16:creationId xmlns:a16="http://schemas.microsoft.com/office/drawing/2014/main" xmlns="" id="{4FD9E385-8D15-4224-8A59-A424548793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3325" y="1735"/>
              <a:ext cx="365" cy="0"/>
            </a:xfrm>
            <a:prstGeom prst="line">
              <a:avLst/>
            </a:prstGeom>
            <a:noFill/>
            <a:ln w="6350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432299" y="3900619"/>
            <a:ext cx="3684770" cy="634622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438072" y="3339984"/>
            <a:ext cx="3675413" cy="65679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5791597" y="4864216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487445" y="3339984"/>
            <a:ext cx="3524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091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EA7B9CAE-96F6-4AD6-B043-A3144033A37C}"/>
              </a:ext>
            </a:extLst>
          </p:cNvPr>
          <p:cNvGrpSpPr/>
          <p:nvPr/>
        </p:nvGrpSpPr>
        <p:grpSpPr>
          <a:xfrm>
            <a:off x="687279" y="1123950"/>
            <a:ext cx="10833209" cy="5015329"/>
            <a:chOff x="687279" y="1123950"/>
            <a:chExt cx="10833209" cy="5015329"/>
          </a:xfrm>
        </p:grpSpPr>
        <p:grpSp>
          <p:nvGrpSpPr>
            <p:cNvPr id="4" name="ïşḷïḋê">
              <a:extLst>
                <a:ext uri="{FF2B5EF4-FFF2-40B4-BE49-F238E27FC236}">
                  <a16:creationId xmlns:a16="http://schemas.microsoft.com/office/drawing/2014/main" xmlns="" id="{C2F75382-7E21-4043-BE90-6F0738E81605}"/>
                </a:ext>
              </a:extLst>
            </p:cNvPr>
            <p:cNvGrpSpPr/>
            <p:nvPr/>
          </p:nvGrpSpPr>
          <p:grpSpPr>
            <a:xfrm flipH="1">
              <a:off x="689162" y="4059006"/>
              <a:ext cx="3661858" cy="2080273"/>
              <a:chOff x="8556491" y="1819099"/>
              <a:chExt cx="2963997" cy="1683818"/>
            </a:xfrm>
            <a:solidFill>
              <a:schemeClr val="bg1">
                <a:lumMod val="95000"/>
              </a:schemeClr>
            </a:solidFill>
          </p:grpSpPr>
          <p:sp>
            <p:nvSpPr>
              <p:cNvPr id="30" name="îŝļîde">
                <a:extLst>
                  <a:ext uri="{FF2B5EF4-FFF2-40B4-BE49-F238E27FC236}">
                    <a16:creationId xmlns:a16="http://schemas.microsoft.com/office/drawing/2014/main" xmlns="" id="{66BFE757-DC5E-4F55-92AA-49649AA91805}"/>
                  </a:ext>
                </a:extLst>
              </p:cNvPr>
              <p:cNvSpPr/>
              <p:nvPr/>
            </p:nvSpPr>
            <p:spPr bwMode="auto">
              <a:xfrm>
                <a:off x="8863868" y="3117851"/>
                <a:ext cx="94578" cy="91200"/>
              </a:xfrm>
              <a:custGeom>
                <a:avLst/>
                <a:gdLst>
                  <a:gd name="T0" fmla="*/ 1 w 51"/>
                  <a:gd name="T1" fmla="*/ 25 h 49"/>
                  <a:gd name="T2" fmla="*/ 27 w 51"/>
                  <a:gd name="T3" fmla="*/ 49 h 49"/>
                  <a:gd name="T4" fmla="*/ 50 w 51"/>
                  <a:gd name="T5" fmla="*/ 25 h 49"/>
                  <a:gd name="T6" fmla="*/ 24 w 51"/>
                  <a:gd name="T7" fmla="*/ 0 h 49"/>
                  <a:gd name="T8" fmla="*/ 1 w 51"/>
                  <a:gd name="T9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9">
                    <a:moveTo>
                      <a:pt x="1" y="25"/>
                    </a:moveTo>
                    <a:cubicBezTo>
                      <a:pt x="2" y="38"/>
                      <a:pt x="14" y="49"/>
                      <a:pt x="27" y="49"/>
                    </a:cubicBezTo>
                    <a:cubicBezTo>
                      <a:pt x="41" y="49"/>
                      <a:pt x="51" y="38"/>
                      <a:pt x="50" y="25"/>
                    </a:cubicBezTo>
                    <a:cubicBezTo>
                      <a:pt x="49" y="11"/>
                      <a:pt x="37" y="0"/>
                      <a:pt x="24" y="0"/>
                    </a:cubicBezTo>
                    <a:cubicBezTo>
                      <a:pt x="10" y="0"/>
                      <a:pt x="0" y="11"/>
                      <a:pt x="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îḑê">
                <a:extLst>
                  <a:ext uri="{FF2B5EF4-FFF2-40B4-BE49-F238E27FC236}">
                    <a16:creationId xmlns:a16="http://schemas.microsoft.com/office/drawing/2014/main" xmlns="" id="{48F1D1DD-84C5-4E34-BF69-D3FDCE512A8A}"/>
                  </a:ext>
                </a:extLst>
              </p:cNvPr>
              <p:cNvSpPr/>
              <p:nvPr/>
            </p:nvSpPr>
            <p:spPr bwMode="auto">
              <a:xfrm>
                <a:off x="10714889" y="3117851"/>
                <a:ext cx="96267" cy="91200"/>
              </a:xfrm>
              <a:custGeom>
                <a:avLst/>
                <a:gdLst>
                  <a:gd name="T0" fmla="*/ 1 w 51"/>
                  <a:gd name="T1" fmla="*/ 25 h 49"/>
                  <a:gd name="T2" fmla="*/ 28 w 51"/>
                  <a:gd name="T3" fmla="*/ 49 h 49"/>
                  <a:gd name="T4" fmla="*/ 50 w 51"/>
                  <a:gd name="T5" fmla="*/ 25 h 49"/>
                  <a:gd name="T6" fmla="*/ 24 w 51"/>
                  <a:gd name="T7" fmla="*/ 0 h 49"/>
                  <a:gd name="T8" fmla="*/ 1 w 51"/>
                  <a:gd name="T9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9">
                    <a:moveTo>
                      <a:pt x="1" y="25"/>
                    </a:moveTo>
                    <a:cubicBezTo>
                      <a:pt x="2" y="38"/>
                      <a:pt x="14" y="49"/>
                      <a:pt x="28" y="49"/>
                    </a:cubicBezTo>
                    <a:cubicBezTo>
                      <a:pt x="41" y="49"/>
                      <a:pt x="51" y="38"/>
                      <a:pt x="50" y="25"/>
                    </a:cubicBezTo>
                    <a:cubicBezTo>
                      <a:pt x="49" y="11"/>
                      <a:pt x="38" y="0"/>
                      <a:pt x="24" y="0"/>
                    </a:cubicBezTo>
                    <a:cubicBezTo>
                      <a:pt x="10" y="0"/>
                      <a:pt x="0" y="11"/>
                      <a:pt x="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ŝlídé">
                <a:extLst>
                  <a:ext uri="{FF2B5EF4-FFF2-40B4-BE49-F238E27FC236}">
                    <a16:creationId xmlns:a16="http://schemas.microsoft.com/office/drawing/2014/main" xmlns="" id="{9B52FD2B-46B4-4AB6-9B1A-884463A7F20F}"/>
                  </a:ext>
                </a:extLst>
              </p:cNvPr>
              <p:cNvSpPr/>
              <p:nvPr/>
            </p:nvSpPr>
            <p:spPr bwMode="auto">
              <a:xfrm>
                <a:off x="9105380" y="1905231"/>
                <a:ext cx="113156" cy="170577"/>
              </a:xfrm>
              <a:custGeom>
                <a:avLst/>
                <a:gdLst>
                  <a:gd name="T0" fmla="*/ 2 w 61"/>
                  <a:gd name="T1" fmla="*/ 46 h 91"/>
                  <a:gd name="T2" fmla="*/ 34 w 61"/>
                  <a:gd name="T3" fmla="*/ 91 h 91"/>
                  <a:gd name="T4" fmla="*/ 59 w 61"/>
                  <a:gd name="T5" fmla="*/ 46 h 91"/>
                  <a:gd name="T6" fmla="*/ 27 w 61"/>
                  <a:gd name="T7" fmla="*/ 0 h 91"/>
                  <a:gd name="T8" fmla="*/ 2 w 61"/>
                  <a:gd name="T9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91">
                    <a:moveTo>
                      <a:pt x="2" y="46"/>
                    </a:moveTo>
                    <a:cubicBezTo>
                      <a:pt x="4" y="71"/>
                      <a:pt x="18" y="91"/>
                      <a:pt x="34" y="91"/>
                    </a:cubicBezTo>
                    <a:cubicBezTo>
                      <a:pt x="50" y="91"/>
                      <a:pt x="61" y="71"/>
                      <a:pt x="59" y="46"/>
                    </a:cubicBezTo>
                    <a:cubicBezTo>
                      <a:pt x="57" y="21"/>
                      <a:pt x="43" y="0"/>
                      <a:pt x="27" y="0"/>
                    </a:cubicBezTo>
                    <a:cubicBezTo>
                      <a:pt x="11" y="0"/>
                      <a:pt x="0" y="21"/>
                      <a:pt x="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ṧḻíḍé">
                <a:extLst>
                  <a:ext uri="{FF2B5EF4-FFF2-40B4-BE49-F238E27FC236}">
                    <a16:creationId xmlns:a16="http://schemas.microsoft.com/office/drawing/2014/main" xmlns="" id="{6B69D350-F576-453C-952B-5931191CBBF7}"/>
                  </a:ext>
                </a:extLst>
              </p:cNvPr>
              <p:cNvSpPr/>
              <p:nvPr/>
            </p:nvSpPr>
            <p:spPr bwMode="auto">
              <a:xfrm>
                <a:off x="9159424" y="1871454"/>
                <a:ext cx="162133" cy="239822"/>
              </a:xfrm>
              <a:custGeom>
                <a:avLst/>
                <a:gdLst>
                  <a:gd name="T0" fmla="*/ 83 w 87"/>
                  <a:gd name="T1" fmla="*/ 43 h 128"/>
                  <a:gd name="T2" fmla="*/ 0 w 87"/>
                  <a:gd name="T3" fmla="*/ 0 h 128"/>
                  <a:gd name="T4" fmla="*/ 3 w 87"/>
                  <a:gd name="T5" fmla="*/ 116 h 128"/>
                  <a:gd name="T6" fmla="*/ 52 w 87"/>
                  <a:gd name="T7" fmla="*/ 128 h 128"/>
                  <a:gd name="T8" fmla="*/ 83 w 87"/>
                  <a:gd name="T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28">
                    <a:moveTo>
                      <a:pt x="83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16"/>
                      <a:pt x="3" y="116"/>
                      <a:pt x="3" y="116"/>
                    </a:cubicBezTo>
                    <a:cubicBezTo>
                      <a:pt x="52" y="128"/>
                      <a:pt x="52" y="128"/>
                      <a:pt x="52" y="128"/>
                    </a:cubicBezTo>
                    <a:cubicBezTo>
                      <a:pt x="52" y="128"/>
                      <a:pt x="87" y="69"/>
                      <a:pt x="8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sľïďe">
                <a:extLst>
                  <a:ext uri="{FF2B5EF4-FFF2-40B4-BE49-F238E27FC236}">
                    <a16:creationId xmlns:a16="http://schemas.microsoft.com/office/drawing/2014/main" xmlns="" id="{4FC91F4B-2A3C-48E4-9CD4-CBDD2B9F7562}"/>
                  </a:ext>
                </a:extLst>
              </p:cNvPr>
              <p:cNvSpPr/>
              <p:nvPr/>
            </p:nvSpPr>
            <p:spPr bwMode="auto">
              <a:xfrm>
                <a:off x="9208401" y="1922120"/>
                <a:ext cx="211112" cy="293866"/>
              </a:xfrm>
              <a:custGeom>
                <a:avLst/>
                <a:gdLst>
                  <a:gd name="T0" fmla="*/ 80 w 113"/>
                  <a:gd name="T1" fmla="*/ 157 h 157"/>
                  <a:gd name="T2" fmla="*/ 0 w 113"/>
                  <a:gd name="T3" fmla="*/ 146 h 157"/>
                  <a:gd name="T4" fmla="*/ 52 w 113"/>
                  <a:gd name="T5" fmla="*/ 0 h 157"/>
                  <a:gd name="T6" fmla="*/ 103 w 113"/>
                  <a:gd name="T7" fmla="*/ 95 h 157"/>
                  <a:gd name="T8" fmla="*/ 80 w 113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57">
                    <a:moveTo>
                      <a:pt x="80" y="157"/>
                    </a:moveTo>
                    <a:cubicBezTo>
                      <a:pt x="0" y="146"/>
                      <a:pt x="0" y="146"/>
                      <a:pt x="0" y="146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86" y="14"/>
                      <a:pt x="113" y="60"/>
                      <a:pt x="103" y="95"/>
                    </a:cubicBezTo>
                    <a:cubicBezTo>
                      <a:pt x="93" y="132"/>
                      <a:pt x="80" y="157"/>
                      <a:pt x="80" y="1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şḻïḓè">
                <a:extLst>
                  <a:ext uri="{FF2B5EF4-FFF2-40B4-BE49-F238E27FC236}">
                    <a16:creationId xmlns:a16="http://schemas.microsoft.com/office/drawing/2014/main" xmlns="" id="{FD482E6D-75ED-413E-82B4-E34CE5F6FE67}"/>
                  </a:ext>
                </a:extLst>
              </p:cNvPr>
              <p:cNvSpPr/>
              <p:nvPr/>
            </p:nvSpPr>
            <p:spPr bwMode="auto">
              <a:xfrm>
                <a:off x="9201646" y="2185586"/>
                <a:ext cx="155378" cy="317510"/>
              </a:xfrm>
              <a:custGeom>
                <a:avLst/>
                <a:gdLst>
                  <a:gd name="T0" fmla="*/ 56 w 83"/>
                  <a:gd name="T1" fmla="*/ 169 h 169"/>
                  <a:gd name="T2" fmla="*/ 83 w 83"/>
                  <a:gd name="T3" fmla="*/ 16 h 169"/>
                  <a:gd name="T4" fmla="*/ 51 w 83"/>
                  <a:gd name="T5" fmla="*/ 0 h 169"/>
                  <a:gd name="T6" fmla="*/ 37 w 83"/>
                  <a:gd name="T7" fmla="*/ 3 h 169"/>
                  <a:gd name="T8" fmla="*/ 0 w 83"/>
                  <a:gd name="T9" fmla="*/ 144 h 169"/>
                  <a:gd name="T10" fmla="*/ 56 w 83"/>
                  <a:gd name="T11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69">
                    <a:moveTo>
                      <a:pt x="56" y="169"/>
                    </a:moveTo>
                    <a:cubicBezTo>
                      <a:pt x="56" y="169"/>
                      <a:pt x="39" y="142"/>
                      <a:pt x="83" y="1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0" y="144"/>
                      <a:pt x="0" y="144"/>
                      <a:pt x="0" y="144"/>
                    </a:cubicBezTo>
                    <a:lnTo>
                      <a:pt x="56" y="1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Sļîďê">
                <a:extLst>
                  <a:ext uri="{FF2B5EF4-FFF2-40B4-BE49-F238E27FC236}">
                    <a16:creationId xmlns:a16="http://schemas.microsoft.com/office/drawing/2014/main" xmlns="" id="{2BDBD3C3-6715-454C-A08D-56F5A891C5A3}"/>
                  </a:ext>
                </a:extLst>
              </p:cNvPr>
              <p:cNvSpPr/>
              <p:nvPr/>
            </p:nvSpPr>
            <p:spPr bwMode="auto">
              <a:xfrm>
                <a:off x="9149291" y="2435541"/>
                <a:ext cx="261778" cy="474576"/>
              </a:xfrm>
              <a:custGeom>
                <a:avLst/>
                <a:gdLst>
                  <a:gd name="T0" fmla="*/ 99 w 140"/>
                  <a:gd name="T1" fmla="*/ 253 h 253"/>
                  <a:gd name="T2" fmla="*/ 138 w 140"/>
                  <a:gd name="T3" fmla="*/ 204 h 253"/>
                  <a:gd name="T4" fmla="*/ 126 w 140"/>
                  <a:gd name="T5" fmla="*/ 38 h 253"/>
                  <a:gd name="T6" fmla="*/ 103 w 140"/>
                  <a:gd name="T7" fmla="*/ 16 h 253"/>
                  <a:gd name="T8" fmla="*/ 27 w 140"/>
                  <a:gd name="T9" fmla="*/ 0 h 253"/>
                  <a:gd name="T10" fmla="*/ 0 w 140"/>
                  <a:gd name="T11" fmla="*/ 102 h 253"/>
                  <a:gd name="T12" fmla="*/ 99 w 140"/>
                  <a:gd name="T13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253">
                    <a:moveTo>
                      <a:pt x="99" y="253"/>
                    </a:moveTo>
                    <a:cubicBezTo>
                      <a:pt x="99" y="253"/>
                      <a:pt x="140" y="223"/>
                      <a:pt x="138" y="204"/>
                    </a:cubicBezTo>
                    <a:cubicBezTo>
                      <a:pt x="137" y="186"/>
                      <a:pt x="127" y="49"/>
                      <a:pt x="126" y="38"/>
                    </a:cubicBezTo>
                    <a:cubicBezTo>
                      <a:pt x="125" y="26"/>
                      <a:pt x="114" y="19"/>
                      <a:pt x="103" y="16"/>
                    </a:cubicBezTo>
                    <a:cubicBezTo>
                      <a:pt x="91" y="14"/>
                      <a:pt x="27" y="0"/>
                      <a:pt x="27" y="0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99" y="2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şḻîďè">
                <a:extLst>
                  <a:ext uri="{FF2B5EF4-FFF2-40B4-BE49-F238E27FC236}">
                    <a16:creationId xmlns:a16="http://schemas.microsoft.com/office/drawing/2014/main" xmlns="" id="{6FCCE752-3149-4F21-87BB-7560EFE56CD4}"/>
                  </a:ext>
                </a:extLst>
              </p:cNvPr>
              <p:cNvSpPr/>
              <p:nvPr/>
            </p:nvSpPr>
            <p:spPr bwMode="auto">
              <a:xfrm>
                <a:off x="10991866" y="2465941"/>
                <a:ext cx="219555" cy="116532"/>
              </a:xfrm>
              <a:custGeom>
                <a:avLst/>
                <a:gdLst>
                  <a:gd name="T0" fmla="*/ 65 w 117"/>
                  <a:gd name="T1" fmla="*/ 61 h 62"/>
                  <a:gd name="T2" fmla="*/ 117 w 117"/>
                  <a:gd name="T3" fmla="*/ 0 h 62"/>
                  <a:gd name="T4" fmla="*/ 49 w 117"/>
                  <a:gd name="T5" fmla="*/ 1 h 62"/>
                  <a:gd name="T6" fmla="*/ 0 w 117"/>
                  <a:gd name="T7" fmla="*/ 62 h 62"/>
                  <a:gd name="T8" fmla="*/ 65 w 117"/>
                  <a:gd name="T9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62">
                    <a:moveTo>
                      <a:pt x="65" y="61"/>
                    </a:moveTo>
                    <a:cubicBezTo>
                      <a:pt x="65" y="61"/>
                      <a:pt x="67" y="16"/>
                      <a:pt x="117" y="0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4" y="40"/>
                      <a:pt x="0" y="62"/>
                    </a:cubicBezTo>
                    <a:lnTo>
                      <a:pt x="65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ŝḷidê">
                <a:extLst>
                  <a:ext uri="{FF2B5EF4-FFF2-40B4-BE49-F238E27FC236}">
                    <a16:creationId xmlns:a16="http://schemas.microsoft.com/office/drawing/2014/main" xmlns="" id="{37177CDB-A79C-4E7F-982D-2B48BE53CA47}"/>
                  </a:ext>
                </a:extLst>
              </p:cNvPr>
              <p:cNvSpPr/>
              <p:nvPr/>
            </p:nvSpPr>
            <p:spPr bwMode="auto">
              <a:xfrm>
                <a:off x="9357023" y="3003007"/>
                <a:ext cx="594488" cy="195911"/>
              </a:xfrm>
              <a:custGeom>
                <a:avLst/>
                <a:gdLst>
                  <a:gd name="T0" fmla="*/ 317 w 317"/>
                  <a:gd name="T1" fmla="*/ 0 h 104"/>
                  <a:gd name="T2" fmla="*/ 0 w 317"/>
                  <a:gd name="T3" fmla="*/ 55 h 104"/>
                  <a:gd name="T4" fmla="*/ 14 w 317"/>
                  <a:gd name="T5" fmla="*/ 93 h 104"/>
                  <a:gd name="T6" fmla="*/ 290 w 317"/>
                  <a:gd name="T7" fmla="*/ 63 h 104"/>
                  <a:gd name="T8" fmla="*/ 317 w 317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7" h="104">
                    <a:moveTo>
                      <a:pt x="317" y="0"/>
                    </a:moveTo>
                    <a:cubicBezTo>
                      <a:pt x="317" y="0"/>
                      <a:pt x="189" y="78"/>
                      <a:pt x="0" y="55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4" y="93"/>
                      <a:pt x="186" y="104"/>
                      <a:pt x="290" y="63"/>
                    </a:cubicBezTo>
                    <a:lnTo>
                      <a:pt x="3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ślïďê">
                <a:extLst>
                  <a:ext uri="{FF2B5EF4-FFF2-40B4-BE49-F238E27FC236}">
                    <a16:creationId xmlns:a16="http://schemas.microsoft.com/office/drawing/2014/main" xmlns="" id="{DEC16B91-3850-4C90-AD70-D924EA4EC25A}"/>
                  </a:ext>
                </a:extLst>
              </p:cNvPr>
              <p:cNvSpPr/>
              <p:nvPr/>
            </p:nvSpPr>
            <p:spPr bwMode="auto">
              <a:xfrm>
                <a:off x="9811334" y="2582475"/>
                <a:ext cx="249956" cy="530310"/>
              </a:xfrm>
              <a:custGeom>
                <a:avLst/>
                <a:gdLst>
                  <a:gd name="T0" fmla="*/ 18 w 134"/>
                  <a:gd name="T1" fmla="*/ 0 h 283"/>
                  <a:gd name="T2" fmla="*/ 60 w 134"/>
                  <a:gd name="T3" fmla="*/ 110 h 283"/>
                  <a:gd name="T4" fmla="*/ 16 w 134"/>
                  <a:gd name="T5" fmla="*/ 283 h 283"/>
                  <a:gd name="T6" fmla="*/ 129 w 134"/>
                  <a:gd name="T7" fmla="*/ 252 h 283"/>
                  <a:gd name="T8" fmla="*/ 132 w 134"/>
                  <a:gd name="T9" fmla="*/ 170 h 283"/>
                  <a:gd name="T10" fmla="*/ 18 w 134"/>
                  <a:gd name="T1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283">
                    <a:moveTo>
                      <a:pt x="18" y="0"/>
                    </a:moveTo>
                    <a:cubicBezTo>
                      <a:pt x="0" y="9"/>
                      <a:pt x="42" y="58"/>
                      <a:pt x="60" y="110"/>
                    </a:cubicBezTo>
                    <a:cubicBezTo>
                      <a:pt x="76" y="158"/>
                      <a:pt x="81" y="229"/>
                      <a:pt x="16" y="283"/>
                    </a:cubicBezTo>
                    <a:cubicBezTo>
                      <a:pt x="129" y="252"/>
                      <a:pt x="129" y="252"/>
                      <a:pt x="129" y="252"/>
                    </a:cubicBezTo>
                    <a:cubicBezTo>
                      <a:pt x="129" y="252"/>
                      <a:pt x="134" y="186"/>
                      <a:pt x="132" y="170"/>
                    </a:cubicBezTo>
                    <a:cubicBezTo>
                      <a:pt x="131" y="155"/>
                      <a:pt x="1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ŝľïḋé">
                <a:extLst>
                  <a:ext uri="{FF2B5EF4-FFF2-40B4-BE49-F238E27FC236}">
                    <a16:creationId xmlns:a16="http://schemas.microsoft.com/office/drawing/2014/main" xmlns="" id="{8A3D6275-9323-4058-B4A2-2DD108666CAF}"/>
                  </a:ext>
                </a:extLst>
              </p:cNvPr>
              <p:cNvSpPr/>
              <p:nvPr/>
            </p:nvSpPr>
            <p:spPr bwMode="auto">
              <a:xfrm>
                <a:off x="10074801" y="2996251"/>
                <a:ext cx="366489" cy="229689"/>
              </a:xfrm>
              <a:custGeom>
                <a:avLst/>
                <a:gdLst>
                  <a:gd name="T0" fmla="*/ 196 w 196"/>
                  <a:gd name="T1" fmla="*/ 123 h 123"/>
                  <a:gd name="T2" fmla="*/ 0 w 196"/>
                  <a:gd name="T3" fmla="*/ 102 h 123"/>
                  <a:gd name="T4" fmla="*/ 101 w 196"/>
                  <a:gd name="T5" fmla="*/ 0 h 123"/>
                  <a:gd name="T6" fmla="*/ 196 w 196"/>
                  <a:gd name="T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123">
                    <a:moveTo>
                      <a:pt x="196" y="123"/>
                    </a:moveTo>
                    <a:cubicBezTo>
                      <a:pt x="196" y="123"/>
                      <a:pt x="44" y="115"/>
                      <a:pt x="0" y="102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96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ṥḻïḋe">
                <a:extLst>
                  <a:ext uri="{FF2B5EF4-FFF2-40B4-BE49-F238E27FC236}">
                    <a16:creationId xmlns:a16="http://schemas.microsoft.com/office/drawing/2014/main" xmlns="" id="{9DFB5483-E143-4123-B66A-20AE203E8134}"/>
                  </a:ext>
                </a:extLst>
              </p:cNvPr>
              <p:cNvSpPr/>
              <p:nvPr/>
            </p:nvSpPr>
            <p:spPr bwMode="auto">
              <a:xfrm>
                <a:off x="11152311" y="2893230"/>
                <a:ext cx="175644" cy="92888"/>
              </a:xfrm>
              <a:custGeom>
                <a:avLst/>
                <a:gdLst>
                  <a:gd name="T0" fmla="*/ 3 w 104"/>
                  <a:gd name="T1" fmla="*/ 55 h 55"/>
                  <a:gd name="T2" fmla="*/ 85 w 104"/>
                  <a:gd name="T3" fmla="*/ 55 h 55"/>
                  <a:gd name="T4" fmla="*/ 104 w 104"/>
                  <a:gd name="T5" fmla="*/ 0 h 55"/>
                  <a:gd name="T6" fmla="*/ 0 w 104"/>
                  <a:gd name="T7" fmla="*/ 0 h 55"/>
                  <a:gd name="T8" fmla="*/ 3 w 104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55">
                    <a:moveTo>
                      <a:pt x="3" y="55"/>
                    </a:moveTo>
                    <a:lnTo>
                      <a:pt x="85" y="55"/>
                    </a:lnTo>
                    <a:lnTo>
                      <a:pt x="104" y="0"/>
                    </a:lnTo>
                    <a:lnTo>
                      <a:pt x="0" y="0"/>
                    </a:lnTo>
                    <a:lnTo>
                      <a:pt x="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ṥḻiḋè">
                <a:extLst>
                  <a:ext uri="{FF2B5EF4-FFF2-40B4-BE49-F238E27FC236}">
                    <a16:creationId xmlns:a16="http://schemas.microsoft.com/office/drawing/2014/main" xmlns="" id="{C6EFCBFC-88D9-4B35-A674-F579D46C1304}"/>
                  </a:ext>
                </a:extLst>
              </p:cNvPr>
              <p:cNvSpPr/>
              <p:nvPr/>
            </p:nvSpPr>
            <p:spPr bwMode="auto">
              <a:xfrm>
                <a:off x="10409200" y="2825675"/>
                <a:ext cx="709332" cy="677242"/>
              </a:xfrm>
              <a:custGeom>
                <a:avLst/>
                <a:gdLst>
                  <a:gd name="T0" fmla="*/ 7 w 378"/>
                  <a:gd name="T1" fmla="*/ 181 h 361"/>
                  <a:gd name="T2" fmla="*/ 202 w 378"/>
                  <a:gd name="T3" fmla="*/ 361 h 361"/>
                  <a:gd name="T4" fmla="*/ 370 w 378"/>
                  <a:gd name="T5" fmla="*/ 181 h 361"/>
                  <a:gd name="T6" fmla="*/ 175 w 378"/>
                  <a:gd name="T7" fmla="*/ 0 h 361"/>
                  <a:gd name="T8" fmla="*/ 7 w 378"/>
                  <a:gd name="T9" fmla="*/ 18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361">
                    <a:moveTo>
                      <a:pt x="7" y="181"/>
                    </a:moveTo>
                    <a:cubicBezTo>
                      <a:pt x="15" y="280"/>
                      <a:pt x="102" y="361"/>
                      <a:pt x="202" y="361"/>
                    </a:cubicBezTo>
                    <a:cubicBezTo>
                      <a:pt x="303" y="361"/>
                      <a:pt x="378" y="280"/>
                      <a:pt x="370" y="181"/>
                    </a:cubicBezTo>
                    <a:cubicBezTo>
                      <a:pt x="363" y="81"/>
                      <a:pt x="276" y="0"/>
                      <a:pt x="175" y="0"/>
                    </a:cubicBezTo>
                    <a:cubicBezTo>
                      <a:pt x="75" y="0"/>
                      <a:pt x="0" y="81"/>
                      <a:pt x="7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s1ïḋe">
                <a:extLst>
                  <a:ext uri="{FF2B5EF4-FFF2-40B4-BE49-F238E27FC236}">
                    <a16:creationId xmlns:a16="http://schemas.microsoft.com/office/drawing/2014/main" xmlns="" id="{8088E7AF-CD89-4535-A82C-6DB47FFD6854}"/>
                  </a:ext>
                </a:extLst>
              </p:cNvPr>
              <p:cNvSpPr/>
              <p:nvPr/>
            </p:nvSpPr>
            <p:spPr bwMode="auto">
              <a:xfrm>
                <a:off x="10534178" y="2943897"/>
                <a:ext cx="459378" cy="440798"/>
              </a:xfrm>
              <a:custGeom>
                <a:avLst/>
                <a:gdLst>
                  <a:gd name="T0" fmla="*/ 5 w 246"/>
                  <a:gd name="T1" fmla="*/ 118 h 235"/>
                  <a:gd name="T2" fmla="*/ 132 w 246"/>
                  <a:gd name="T3" fmla="*/ 235 h 235"/>
                  <a:gd name="T4" fmla="*/ 241 w 246"/>
                  <a:gd name="T5" fmla="*/ 118 h 235"/>
                  <a:gd name="T6" fmla="*/ 114 w 246"/>
                  <a:gd name="T7" fmla="*/ 0 h 235"/>
                  <a:gd name="T8" fmla="*/ 5 w 246"/>
                  <a:gd name="T9" fmla="*/ 11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35">
                    <a:moveTo>
                      <a:pt x="5" y="118"/>
                    </a:moveTo>
                    <a:cubicBezTo>
                      <a:pt x="9" y="183"/>
                      <a:pt x="66" y="235"/>
                      <a:pt x="132" y="235"/>
                    </a:cubicBezTo>
                    <a:cubicBezTo>
                      <a:pt x="197" y="235"/>
                      <a:pt x="246" y="183"/>
                      <a:pt x="241" y="118"/>
                    </a:cubicBezTo>
                    <a:cubicBezTo>
                      <a:pt x="236" y="53"/>
                      <a:pt x="179" y="0"/>
                      <a:pt x="114" y="0"/>
                    </a:cubicBezTo>
                    <a:cubicBezTo>
                      <a:pt x="49" y="0"/>
                      <a:pt x="0" y="53"/>
                      <a:pt x="5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sḷïdè">
                <a:extLst>
                  <a:ext uri="{FF2B5EF4-FFF2-40B4-BE49-F238E27FC236}">
                    <a16:creationId xmlns:a16="http://schemas.microsoft.com/office/drawing/2014/main" xmlns="" id="{319468BB-E8BA-43FD-A932-5756137405DA}"/>
                  </a:ext>
                </a:extLst>
              </p:cNvPr>
              <p:cNvSpPr/>
              <p:nvPr/>
            </p:nvSpPr>
            <p:spPr bwMode="auto">
              <a:xfrm>
                <a:off x="10573022" y="2981052"/>
                <a:ext cx="381688" cy="364800"/>
              </a:xfrm>
              <a:custGeom>
                <a:avLst/>
                <a:gdLst>
                  <a:gd name="T0" fmla="*/ 4 w 204"/>
                  <a:gd name="T1" fmla="*/ 98 h 195"/>
                  <a:gd name="T2" fmla="*/ 109 w 204"/>
                  <a:gd name="T3" fmla="*/ 195 h 195"/>
                  <a:gd name="T4" fmla="*/ 200 w 204"/>
                  <a:gd name="T5" fmla="*/ 98 h 195"/>
                  <a:gd name="T6" fmla="*/ 95 w 204"/>
                  <a:gd name="T7" fmla="*/ 0 h 195"/>
                  <a:gd name="T8" fmla="*/ 4 w 204"/>
                  <a:gd name="T9" fmla="*/ 9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195">
                    <a:moveTo>
                      <a:pt x="4" y="98"/>
                    </a:moveTo>
                    <a:cubicBezTo>
                      <a:pt x="8" y="151"/>
                      <a:pt x="55" y="195"/>
                      <a:pt x="109" y="195"/>
                    </a:cubicBezTo>
                    <a:cubicBezTo>
                      <a:pt x="163" y="195"/>
                      <a:pt x="204" y="151"/>
                      <a:pt x="200" y="98"/>
                    </a:cubicBezTo>
                    <a:cubicBezTo>
                      <a:pt x="196" y="44"/>
                      <a:pt x="149" y="0"/>
                      <a:pt x="95" y="0"/>
                    </a:cubicBezTo>
                    <a:cubicBezTo>
                      <a:pt x="41" y="0"/>
                      <a:pt x="0" y="44"/>
                      <a:pt x="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$1îďe">
                <a:extLst>
                  <a:ext uri="{FF2B5EF4-FFF2-40B4-BE49-F238E27FC236}">
                    <a16:creationId xmlns:a16="http://schemas.microsoft.com/office/drawing/2014/main" xmlns="" id="{9DC65636-45D5-450D-9AB8-9E9239038C38}"/>
                  </a:ext>
                </a:extLst>
              </p:cNvPr>
              <p:cNvSpPr/>
              <p:nvPr/>
            </p:nvSpPr>
            <p:spPr bwMode="auto">
              <a:xfrm>
                <a:off x="10670977" y="3073940"/>
                <a:ext cx="185777" cy="179022"/>
              </a:xfrm>
              <a:custGeom>
                <a:avLst/>
                <a:gdLst>
                  <a:gd name="T0" fmla="*/ 2 w 100"/>
                  <a:gd name="T1" fmla="*/ 48 h 95"/>
                  <a:gd name="T2" fmla="*/ 53 w 100"/>
                  <a:gd name="T3" fmla="*/ 95 h 95"/>
                  <a:gd name="T4" fmla="*/ 98 w 100"/>
                  <a:gd name="T5" fmla="*/ 48 h 95"/>
                  <a:gd name="T6" fmla="*/ 46 w 100"/>
                  <a:gd name="T7" fmla="*/ 0 h 95"/>
                  <a:gd name="T8" fmla="*/ 2 w 100"/>
                  <a:gd name="T9" fmla="*/ 4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2" y="48"/>
                    </a:moveTo>
                    <a:cubicBezTo>
                      <a:pt x="4" y="74"/>
                      <a:pt x="27" y="95"/>
                      <a:pt x="53" y="95"/>
                    </a:cubicBezTo>
                    <a:cubicBezTo>
                      <a:pt x="80" y="95"/>
                      <a:pt x="100" y="74"/>
                      <a:pt x="98" y="48"/>
                    </a:cubicBezTo>
                    <a:cubicBezTo>
                      <a:pt x="96" y="21"/>
                      <a:pt x="73" y="0"/>
                      <a:pt x="46" y="0"/>
                    </a:cubicBezTo>
                    <a:cubicBezTo>
                      <a:pt x="20" y="0"/>
                      <a:pt x="0" y="21"/>
                      <a:pt x="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$ļíḑè">
                <a:extLst>
                  <a:ext uri="{FF2B5EF4-FFF2-40B4-BE49-F238E27FC236}">
                    <a16:creationId xmlns:a16="http://schemas.microsoft.com/office/drawing/2014/main" xmlns="" id="{A51664C3-2896-49F2-8E7E-1BE7DA6F81ED}"/>
                  </a:ext>
                </a:extLst>
              </p:cNvPr>
              <p:cNvSpPr/>
              <p:nvPr/>
            </p:nvSpPr>
            <p:spPr bwMode="auto">
              <a:xfrm>
                <a:off x="8556491" y="2825675"/>
                <a:ext cx="707644" cy="677242"/>
              </a:xfrm>
              <a:custGeom>
                <a:avLst/>
                <a:gdLst>
                  <a:gd name="T0" fmla="*/ 8 w 378"/>
                  <a:gd name="T1" fmla="*/ 181 h 361"/>
                  <a:gd name="T2" fmla="*/ 203 w 378"/>
                  <a:gd name="T3" fmla="*/ 361 h 361"/>
                  <a:gd name="T4" fmla="*/ 371 w 378"/>
                  <a:gd name="T5" fmla="*/ 181 h 361"/>
                  <a:gd name="T6" fmla="*/ 176 w 378"/>
                  <a:gd name="T7" fmla="*/ 0 h 361"/>
                  <a:gd name="T8" fmla="*/ 8 w 378"/>
                  <a:gd name="T9" fmla="*/ 18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361">
                    <a:moveTo>
                      <a:pt x="8" y="181"/>
                    </a:moveTo>
                    <a:cubicBezTo>
                      <a:pt x="15" y="280"/>
                      <a:pt x="103" y="361"/>
                      <a:pt x="203" y="361"/>
                    </a:cubicBezTo>
                    <a:cubicBezTo>
                      <a:pt x="303" y="361"/>
                      <a:pt x="378" y="280"/>
                      <a:pt x="371" y="181"/>
                    </a:cubicBezTo>
                    <a:cubicBezTo>
                      <a:pt x="363" y="81"/>
                      <a:pt x="276" y="0"/>
                      <a:pt x="176" y="0"/>
                    </a:cubicBezTo>
                    <a:cubicBezTo>
                      <a:pt x="76" y="0"/>
                      <a:pt x="0" y="81"/>
                      <a:pt x="8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ŝľîďé">
                <a:extLst>
                  <a:ext uri="{FF2B5EF4-FFF2-40B4-BE49-F238E27FC236}">
                    <a16:creationId xmlns:a16="http://schemas.microsoft.com/office/drawing/2014/main" xmlns="" id="{238126B8-790E-4492-92B6-AAABB93204BA}"/>
                  </a:ext>
                </a:extLst>
              </p:cNvPr>
              <p:cNvSpPr/>
              <p:nvPr/>
            </p:nvSpPr>
            <p:spPr bwMode="auto">
              <a:xfrm>
                <a:off x="8679781" y="2943897"/>
                <a:ext cx="462755" cy="440798"/>
              </a:xfrm>
              <a:custGeom>
                <a:avLst/>
                <a:gdLst>
                  <a:gd name="T0" fmla="*/ 5 w 247"/>
                  <a:gd name="T1" fmla="*/ 118 h 235"/>
                  <a:gd name="T2" fmla="*/ 132 w 247"/>
                  <a:gd name="T3" fmla="*/ 235 h 235"/>
                  <a:gd name="T4" fmla="*/ 242 w 247"/>
                  <a:gd name="T5" fmla="*/ 118 h 235"/>
                  <a:gd name="T6" fmla="*/ 115 w 247"/>
                  <a:gd name="T7" fmla="*/ 0 h 235"/>
                  <a:gd name="T8" fmla="*/ 5 w 247"/>
                  <a:gd name="T9" fmla="*/ 11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235">
                    <a:moveTo>
                      <a:pt x="5" y="118"/>
                    </a:moveTo>
                    <a:cubicBezTo>
                      <a:pt x="10" y="183"/>
                      <a:pt x="67" y="235"/>
                      <a:pt x="132" y="235"/>
                    </a:cubicBezTo>
                    <a:cubicBezTo>
                      <a:pt x="197" y="235"/>
                      <a:pt x="247" y="183"/>
                      <a:pt x="242" y="118"/>
                    </a:cubicBezTo>
                    <a:cubicBezTo>
                      <a:pt x="237" y="53"/>
                      <a:pt x="180" y="0"/>
                      <a:pt x="115" y="0"/>
                    </a:cubicBezTo>
                    <a:cubicBezTo>
                      <a:pt x="49" y="0"/>
                      <a:pt x="0" y="53"/>
                      <a:pt x="5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ŝḻïḋê">
                <a:extLst>
                  <a:ext uri="{FF2B5EF4-FFF2-40B4-BE49-F238E27FC236}">
                    <a16:creationId xmlns:a16="http://schemas.microsoft.com/office/drawing/2014/main" xmlns="" id="{48C5F1C5-B9FF-49D8-A409-492F4A22B910}"/>
                  </a:ext>
                </a:extLst>
              </p:cNvPr>
              <p:cNvSpPr/>
              <p:nvPr/>
            </p:nvSpPr>
            <p:spPr bwMode="auto">
              <a:xfrm>
                <a:off x="8720313" y="2981052"/>
                <a:ext cx="380000" cy="364800"/>
              </a:xfrm>
              <a:custGeom>
                <a:avLst/>
                <a:gdLst>
                  <a:gd name="T0" fmla="*/ 4 w 203"/>
                  <a:gd name="T1" fmla="*/ 98 h 195"/>
                  <a:gd name="T2" fmla="*/ 109 w 203"/>
                  <a:gd name="T3" fmla="*/ 195 h 195"/>
                  <a:gd name="T4" fmla="*/ 199 w 203"/>
                  <a:gd name="T5" fmla="*/ 98 h 195"/>
                  <a:gd name="T6" fmla="*/ 94 w 203"/>
                  <a:gd name="T7" fmla="*/ 0 h 195"/>
                  <a:gd name="T8" fmla="*/ 4 w 203"/>
                  <a:gd name="T9" fmla="*/ 9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195">
                    <a:moveTo>
                      <a:pt x="4" y="98"/>
                    </a:moveTo>
                    <a:cubicBezTo>
                      <a:pt x="8" y="151"/>
                      <a:pt x="55" y="195"/>
                      <a:pt x="109" y="195"/>
                    </a:cubicBezTo>
                    <a:cubicBezTo>
                      <a:pt x="163" y="195"/>
                      <a:pt x="203" y="151"/>
                      <a:pt x="199" y="98"/>
                    </a:cubicBezTo>
                    <a:cubicBezTo>
                      <a:pt x="195" y="44"/>
                      <a:pt x="148" y="0"/>
                      <a:pt x="94" y="0"/>
                    </a:cubicBezTo>
                    <a:cubicBezTo>
                      <a:pt x="40" y="0"/>
                      <a:pt x="0" y="44"/>
                      <a:pt x="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ṧľiḋe">
                <a:extLst>
                  <a:ext uri="{FF2B5EF4-FFF2-40B4-BE49-F238E27FC236}">
                    <a16:creationId xmlns:a16="http://schemas.microsoft.com/office/drawing/2014/main" xmlns="" id="{B9366726-18FE-4BF7-BFFC-BA140A3D1AE2}"/>
                  </a:ext>
                </a:extLst>
              </p:cNvPr>
              <p:cNvSpPr/>
              <p:nvPr/>
            </p:nvSpPr>
            <p:spPr bwMode="auto">
              <a:xfrm>
                <a:off x="8818269" y="3073940"/>
                <a:ext cx="185777" cy="179022"/>
              </a:xfrm>
              <a:custGeom>
                <a:avLst/>
                <a:gdLst>
                  <a:gd name="T0" fmla="*/ 1 w 99"/>
                  <a:gd name="T1" fmla="*/ 48 h 95"/>
                  <a:gd name="T2" fmla="*/ 53 w 99"/>
                  <a:gd name="T3" fmla="*/ 95 h 95"/>
                  <a:gd name="T4" fmla="*/ 97 w 99"/>
                  <a:gd name="T5" fmla="*/ 48 h 95"/>
                  <a:gd name="T6" fmla="*/ 46 w 99"/>
                  <a:gd name="T7" fmla="*/ 0 h 95"/>
                  <a:gd name="T8" fmla="*/ 1 w 99"/>
                  <a:gd name="T9" fmla="*/ 4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95">
                    <a:moveTo>
                      <a:pt x="1" y="48"/>
                    </a:moveTo>
                    <a:cubicBezTo>
                      <a:pt x="3" y="74"/>
                      <a:pt x="26" y="95"/>
                      <a:pt x="53" y="95"/>
                    </a:cubicBezTo>
                    <a:cubicBezTo>
                      <a:pt x="79" y="95"/>
                      <a:pt x="99" y="74"/>
                      <a:pt x="97" y="48"/>
                    </a:cubicBezTo>
                    <a:cubicBezTo>
                      <a:pt x="95" y="21"/>
                      <a:pt x="72" y="0"/>
                      <a:pt x="46" y="0"/>
                    </a:cubicBezTo>
                    <a:cubicBezTo>
                      <a:pt x="19" y="0"/>
                      <a:pt x="0" y="21"/>
                      <a:pt x="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sľîďe">
                <a:extLst>
                  <a:ext uri="{FF2B5EF4-FFF2-40B4-BE49-F238E27FC236}">
                    <a16:creationId xmlns:a16="http://schemas.microsoft.com/office/drawing/2014/main" xmlns="" id="{71B76CE7-DBBE-48BA-9370-B2B82E3DEAFD}"/>
                  </a:ext>
                </a:extLst>
              </p:cNvPr>
              <p:cNvSpPr/>
              <p:nvPr/>
            </p:nvSpPr>
            <p:spPr bwMode="auto">
              <a:xfrm>
                <a:off x="8885825" y="2901673"/>
                <a:ext cx="177334" cy="290488"/>
              </a:xfrm>
              <a:custGeom>
                <a:avLst/>
                <a:gdLst>
                  <a:gd name="T0" fmla="*/ 2 w 95"/>
                  <a:gd name="T1" fmla="*/ 137 h 155"/>
                  <a:gd name="T2" fmla="*/ 3 w 95"/>
                  <a:gd name="T3" fmla="*/ 148 h 155"/>
                  <a:gd name="T4" fmla="*/ 11 w 95"/>
                  <a:gd name="T5" fmla="*/ 153 h 155"/>
                  <a:gd name="T6" fmla="*/ 21 w 95"/>
                  <a:gd name="T7" fmla="*/ 148 h 155"/>
                  <a:gd name="T8" fmla="*/ 92 w 95"/>
                  <a:gd name="T9" fmla="*/ 18 h 155"/>
                  <a:gd name="T10" fmla="*/ 91 w 95"/>
                  <a:gd name="T11" fmla="*/ 7 h 155"/>
                  <a:gd name="T12" fmla="*/ 83 w 95"/>
                  <a:gd name="T13" fmla="*/ 2 h 155"/>
                  <a:gd name="T14" fmla="*/ 74 w 95"/>
                  <a:gd name="T15" fmla="*/ 7 h 155"/>
                  <a:gd name="T16" fmla="*/ 2 w 95"/>
                  <a:gd name="T17" fmla="*/ 13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155">
                    <a:moveTo>
                      <a:pt x="2" y="137"/>
                    </a:moveTo>
                    <a:cubicBezTo>
                      <a:pt x="0" y="141"/>
                      <a:pt x="0" y="146"/>
                      <a:pt x="3" y="148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4" y="155"/>
                      <a:pt x="19" y="152"/>
                      <a:pt x="21" y="14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5" y="13"/>
                      <a:pt x="94" y="8"/>
                      <a:pt x="91" y="7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0" y="0"/>
                      <a:pt x="76" y="2"/>
                      <a:pt x="74" y="7"/>
                    </a:cubicBezTo>
                    <a:lnTo>
                      <a:pt x="2" y="1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ṥļîḑe">
                <a:extLst>
                  <a:ext uri="{FF2B5EF4-FFF2-40B4-BE49-F238E27FC236}">
                    <a16:creationId xmlns:a16="http://schemas.microsoft.com/office/drawing/2014/main" xmlns="" id="{519C5D44-6BD5-4FBE-B6F5-12ED83A31A1F}"/>
                  </a:ext>
                </a:extLst>
              </p:cNvPr>
              <p:cNvSpPr/>
              <p:nvPr/>
            </p:nvSpPr>
            <p:spPr bwMode="auto">
              <a:xfrm>
                <a:off x="8971957" y="2964163"/>
                <a:ext cx="72623" cy="50667"/>
              </a:xfrm>
              <a:custGeom>
                <a:avLst/>
                <a:gdLst>
                  <a:gd name="T0" fmla="*/ 0 w 39"/>
                  <a:gd name="T1" fmla="*/ 7 h 27"/>
                  <a:gd name="T2" fmla="*/ 10 w 39"/>
                  <a:gd name="T3" fmla="*/ 13 h 27"/>
                  <a:gd name="T4" fmla="*/ 25 w 39"/>
                  <a:gd name="T5" fmla="*/ 22 h 27"/>
                  <a:gd name="T6" fmla="*/ 35 w 39"/>
                  <a:gd name="T7" fmla="*/ 27 h 27"/>
                  <a:gd name="T8" fmla="*/ 39 w 39"/>
                  <a:gd name="T9" fmla="*/ 20 h 27"/>
                  <a:gd name="T10" fmla="*/ 29 w 39"/>
                  <a:gd name="T11" fmla="*/ 14 h 27"/>
                  <a:gd name="T12" fmla="*/ 14 w 39"/>
                  <a:gd name="T13" fmla="*/ 5 h 27"/>
                  <a:gd name="T14" fmla="*/ 4 w 39"/>
                  <a:gd name="T15" fmla="*/ 0 h 27"/>
                  <a:gd name="T16" fmla="*/ 0 w 39"/>
                  <a:gd name="T17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7">
                    <a:moveTo>
                      <a:pt x="0" y="7"/>
                    </a:moveTo>
                    <a:cubicBezTo>
                      <a:pt x="0" y="7"/>
                      <a:pt x="4" y="10"/>
                      <a:pt x="10" y="13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30" y="25"/>
                      <a:pt x="35" y="27"/>
                      <a:pt x="35" y="27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4" y="17"/>
                      <a:pt x="29" y="1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2"/>
                      <a:pt x="4" y="0"/>
                      <a:pt x="4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ṡļîḑé">
                <a:extLst>
                  <a:ext uri="{FF2B5EF4-FFF2-40B4-BE49-F238E27FC236}">
                    <a16:creationId xmlns:a16="http://schemas.microsoft.com/office/drawing/2014/main" xmlns="" id="{2B311542-411C-4A43-95A2-A1813BB83575}"/>
                  </a:ext>
                </a:extLst>
              </p:cNvPr>
              <p:cNvSpPr/>
              <p:nvPr/>
            </p:nvSpPr>
            <p:spPr bwMode="auto">
              <a:xfrm>
                <a:off x="8985468" y="2940519"/>
                <a:ext cx="72623" cy="52355"/>
              </a:xfrm>
              <a:custGeom>
                <a:avLst/>
                <a:gdLst>
                  <a:gd name="T0" fmla="*/ 0 w 39"/>
                  <a:gd name="T1" fmla="*/ 7 h 28"/>
                  <a:gd name="T2" fmla="*/ 10 w 39"/>
                  <a:gd name="T3" fmla="*/ 13 h 28"/>
                  <a:gd name="T4" fmla="*/ 25 w 39"/>
                  <a:gd name="T5" fmla="*/ 22 h 28"/>
                  <a:gd name="T6" fmla="*/ 35 w 39"/>
                  <a:gd name="T7" fmla="*/ 28 h 28"/>
                  <a:gd name="T8" fmla="*/ 39 w 39"/>
                  <a:gd name="T9" fmla="*/ 21 h 28"/>
                  <a:gd name="T10" fmla="*/ 29 w 39"/>
                  <a:gd name="T11" fmla="*/ 14 h 28"/>
                  <a:gd name="T12" fmla="*/ 14 w 39"/>
                  <a:gd name="T13" fmla="*/ 6 h 28"/>
                  <a:gd name="T14" fmla="*/ 4 w 39"/>
                  <a:gd name="T15" fmla="*/ 0 h 28"/>
                  <a:gd name="T16" fmla="*/ 0 w 39"/>
                  <a:gd name="T17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8">
                    <a:moveTo>
                      <a:pt x="0" y="7"/>
                    </a:moveTo>
                    <a:cubicBezTo>
                      <a:pt x="0" y="7"/>
                      <a:pt x="4" y="10"/>
                      <a:pt x="10" y="13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30" y="25"/>
                      <a:pt x="35" y="28"/>
                      <a:pt x="35" y="28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0"/>
                      <a:pt x="34" y="18"/>
                      <a:pt x="29" y="14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9" y="2"/>
                      <a:pt x="4" y="0"/>
                      <a:pt x="4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ṧlidè">
                <a:extLst>
                  <a:ext uri="{FF2B5EF4-FFF2-40B4-BE49-F238E27FC236}">
                    <a16:creationId xmlns:a16="http://schemas.microsoft.com/office/drawing/2014/main" xmlns="" id="{D3632298-2EEB-4E12-B351-42AF46A47A60}"/>
                  </a:ext>
                </a:extLst>
              </p:cNvPr>
              <p:cNvSpPr/>
              <p:nvPr/>
            </p:nvSpPr>
            <p:spPr bwMode="auto">
              <a:xfrm>
                <a:off x="8944935" y="3011452"/>
                <a:ext cx="70933" cy="52355"/>
              </a:xfrm>
              <a:custGeom>
                <a:avLst/>
                <a:gdLst>
                  <a:gd name="T0" fmla="*/ 0 w 38"/>
                  <a:gd name="T1" fmla="*/ 7 h 28"/>
                  <a:gd name="T2" fmla="*/ 9 w 38"/>
                  <a:gd name="T3" fmla="*/ 13 h 28"/>
                  <a:gd name="T4" fmla="*/ 24 w 38"/>
                  <a:gd name="T5" fmla="*/ 22 h 28"/>
                  <a:gd name="T6" fmla="*/ 34 w 38"/>
                  <a:gd name="T7" fmla="*/ 27 h 28"/>
                  <a:gd name="T8" fmla="*/ 38 w 38"/>
                  <a:gd name="T9" fmla="*/ 21 h 28"/>
                  <a:gd name="T10" fmla="*/ 28 w 38"/>
                  <a:gd name="T11" fmla="*/ 14 h 28"/>
                  <a:gd name="T12" fmla="*/ 14 w 38"/>
                  <a:gd name="T13" fmla="*/ 6 h 28"/>
                  <a:gd name="T14" fmla="*/ 3 w 38"/>
                  <a:gd name="T15" fmla="*/ 0 h 28"/>
                  <a:gd name="T16" fmla="*/ 0 w 38"/>
                  <a:gd name="T17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0" y="7"/>
                      <a:pt x="4" y="10"/>
                      <a:pt x="9" y="1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30" y="25"/>
                      <a:pt x="34" y="28"/>
                      <a:pt x="34" y="27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0"/>
                      <a:pt x="34" y="17"/>
                      <a:pt x="28" y="14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8" y="2"/>
                      <a:pt x="4" y="0"/>
                      <a:pt x="3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sḻíďe">
                <a:extLst>
                  <a:ext uri="{FF2B5EF4-FFF2-40B4-BE49-F238E27FC236}">
                    <a16:creationId xmlns:a16="http://schemas.microsoft.com/office/drawing/2014/main" xmlns="" id="{E6E9B8E1-D34B-43C4-867E-8E5ECF29D200}"/>
                  </a:ext>
                </a:extLst>
              </p:cNvPr>
              <p:cNvSpPr/>
              <p:nvPr/>
            </p:nvSpPr>
            <p:spPr bwMode="auto">
              <a:xfrm>
                <a:off x="8956758" y="2986118"/>
                <a:ext cx="72623" cy="52355"/>
              </a:xfrm>
              <a:custGeom>
                <a:avLst/>
                <a:gdLst>
                  <a:gd name="T0" fmla="*/ 1 w 39"/>
                  <a:gd name="T1" fmla="*/ 7 h 28"/>
                  <a:gd name="T2" fmla="*/ 10 w 39"/>
                  <a:gd name="T3" fmla="*/ 14 h 28"/>
                  <a:gd name="T4" fmla="*/ 25 w 39"/>
                  <a:gd name="T5" fmla="*/ 22 h 28"/>
                  <a:gd name="T6" fmla="*/ 35 w 39"/>
                  <a:gd name="T7" fmla="*/ 28 h 28"/>
                  <a:gd name="T8" fmla="*/ 39 w 39"/>
                  <a:gd name="T9" fmla="*/ 21 h 28"/>
                  <a:gd name="T10" fmla="*/ 29 w 39"/>
                  <a:gd name="T11" fmla="*/ 15 h 28"/>
                  <a:gd name="T12" fmla="*/ 14 w 39"/>
                  <a:gd name="T13" fmla="*/ 6 h 28"/>
                  <a:gd name="T14" fmla="*/ 4 w 39"/>
                  <a:gd name="T15" fmla="*/ 0 h 28"/>
                  <a:gd name="T16" fmla="*/ 1 w 39"/>
                  <a:gd name="T17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8">
                    <a:moveTo>
                      <a:pt x="1" y="7"/>
                    </a:moveTo>
                    <a:cubicBezTo>
                      <a:pt x="0" y="8"/>
                      <a:pt x="5" y="10"/>
                      <a:pt x="10" y="14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31" y="26"/>
                      <a:pt x="35" y="28"/>
                      <a:pt x="35" y="28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5" y="18"/>
                      <a:pt x="29" y="1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9" y="3"/>
                      <a:pt x="4" y="0"/>
                      <a:pt x="4" y="0"/>
                    </a:cubicBez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śḻíḑè">
                <a:extLst>
                  <a:ext uri="{FF2B5EF4-FFF2-40B4-BE49-F238E27FC236}">
                    <a16:creationId xmlns:a16="http://schemas.microsoft.com/office/drawing/2014/main" xmlns="" id="{9B08E65C-9D5F-4C4C-B219-72628DAAC18F}"/>
                  </a:ext>
                </a:extLst>
              </p:cNvPr>
              <p:cNvSpPr/>
              <p:nvPr/>
            </p:nvSpPr>
            <p:spPr bwMode="auto">
              <a:xfrm>
                <a:off x="10652400" y="2872963"/>
                <a:ext cx="135111" cy="317510"/>
              </a:xfrm>
              <a:custGeom>
                <a:avLst/>
                <a:gdLst>
                  <a:gd name="T0" fmla="*/ 5 w 73"/>
                  <a:gd name="T1" fmla="*/ 3 h 170"/>
                  <a:gd name="T2" fmla="*/ 13 w 73"/>
                  <a:gd name="T3" fmla="*/ 0 h 170"/>
                  <a:gd name="T4" fmla="*/ 22 w 73"/>
                  <a:gd name="T5" fmla="*/ 8 h 170"/>
                  <a:gd name="T6" fmla="*/ 71 w 73"/>
                  <a:gd name="T7" fmla="*/ 156 h 170"/>
                  <a:gd name="T8" fmla="*/ 69 w 73"/>
                  <a:gd name="T9" fmla="*/ 167 h 170"/>
                  <a:gd name="T10" fmla="*/ 60 w 73"/>
                  <a:gd name="T11" fmla="*/ 169 h 170"/>
                  <a:gd name="T12" fmla="*/ 51 w 73"/>
                  <a:gd name="T13" fmla="*/ 161 h 170"/>
                  <a:gd name="T14" fmla="*/ 2 w 73"/>
                  <a:gd name="T15" fmla="*/ 14 h 170"/>
                  <a:gd name="T16" fmla="*/ 5 w 73"/>
                  <a:gd name="T17" fmla="*/ 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170">
                    <a:moveTo>
                      <a:pt x="5" y="3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6" y="0"/>
                      <a:pt x="20" y="3"/>
                      <a:pt x="22" y="8"/>
                    </a:cubicBezTo>
                    <a:cubicBezTo>
                      <a:pt x="71" y="156"/>
                      <a:pt x="71" y="156"/>
                      <a:pt x="71" y="156"/>
                    </a:cubicBezTo>
                    <a:cubicBezTo>
                      <a:pt x="73" y="161"/>
                      <a:pt x="72" y="166"/>
                      <a:pt x="69" y="167"/>
                    </a:cubicBezTo>
                    <a:cubicBezTo>
                      <a:pt x="60" y="169"/>
                      <a:pt x="60" y="169"/>
                      <a:pt x="60" y="169"/>
                    </a:cubicBezTo>
                    <a:cubicBezTo>
                      <a:pt x="57" y="170"/>
                      <a:pt x="53" y="167"/>
                      <a:pt x="51" y="16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8"/>
                      <a:pt x="1" y="4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şḷíḓè">
                <a:extLst>
                  <a:ext uri="{FF2B5EF4-FFF2-40B4-BE49-F238E27FC236}">
                    <a16:creationId xmlns:a16="http://schemas.microsoft.com/office/drawing/2014/main" xmlns="" id="{5FCECB70-7AE9-444E-B63A-E113F0BDEACD}"/>
                  </a:ext>
                </a:extLst>
              </p:cNvPr>
              <p:cNvSpPr/>
              <p:nvPr/>
            </p:nvSpPr>
            <p:spPr bwMode="auto">
              <a:xfrm>
                <a:off x="10659156" y="2947274"/>
                <a:ext cx="74311" cy="33778"/>
              </a:xfrm>
              <a:custGeom>
                <a:avLst/>
                <a:gdLst>
                  <a:gd name="T0" fmla="*/ 26 w 40"/>
                  <a:gd name="T1" fmla="*/ 3 h 18"/>
                  <a:gd name="T2" fmla="*/ 37 w 40"/>
                  <a:gd name="T3" fmla="*/ 1 h 18"/>
                  <a:gd name="T4" fmla="*/ 40 w 40"/>
                  <a:gd name="T5" fmla="*/ 9 h 18"/>
                  <a:gd name="T6" fmla="*/ 29 w 40"/>
                  <a:gd name="T7" fmla="*/ 12 h 18"/>
                  <a:gd name="T8" fmla="*/ 13 w 40"/>
                  <a:gd name="T9" fmla="*/ 16 h 18"/>
                  <a:gd name="T10" fmla="*/ 3 w 40"/>
                  <a:gd name="T11" fmla="*/ 18 h 18"/>
                  <a:gd name="T12" fmla="*/ 0 w 40"/>
                  <a:gd name="T13" fmla="*/ 10 h 18"/>
                  <a:gd name="T14" fmla="*/ 10 w 40"/>
                  <a:gd name="T15" fmla="*/ 7 h 18"/>
                  <a:gd name="T16" fmla="*/ 26 w 40"/>
                  <a:gd name="T1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8">
                    <a:moveTo>
                      <a:pt x="26" y="3"/>
                    </a:moveTo>
                    <a:cubicBezTo>
                      <a:pt x="32" y="1"/>
                      <a:pt x="37" y="0"/>
                      <a:pt x="37" y="1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35" y="10"/>
                      <a:pt x="29" y="12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8" y="17"/>
                      <a:pt x="3" y="18"/>
                      <a:pt x="3" y="1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9"/>
                      <a:pt x="10" y="7"/>
                    </a:cubicBezTo>
                    <a:lnTo>
                      <a:pt x="2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ś1ïdê">
                <a:extLst>
                  <a:ext uri="{FF2B5EF4-FFF2-40B4-BE49-F238E27FC236}">
                    <a16:creationId xmlns:a16="http://schemas.microsoft.com/office/drawing/2014/main" xmlns="" id="{6E875798-2FAE-47FC-86A7-9A0ADFF60B5A}"/>
                  </a:ext>
                </a:extLst>
              </p:cNvPr>
              <p:cNvSpPr/>
              <p:nvPr/>
            </p:nvSpPr>
            <p:spPr bwMode="auto">
              <a:xfrm>
                <a:off x="10649022" y="2921940"/>
                <a:ext cx="76000" cy="32088"/>
              </a:xfrm>
              <a:custGeom>
                <a:avLst/>
                <a:gdLst>
                  <a:gd name="T0" fmla="*/ 11 w 40"/>
                  <a:gd name="T1" fmla="*/ 7 h 18"/>
                  <a:gd name="T2" fmla="*/ 27 w 40"/>
                  <a:gd name="T3" fmla="*/ 3 h 18"/>
                  <a:gd name="T4" fmla="*/ 37 w 40"/>
                  <a:gd name="T5" fmla="*/ 0 h 18"/>
                  <a:gd name="T6" fmla="*/ 40 w 40"/>
                  <a:gd name="T7" fmla="*/ 8 h 18"/>
                  <a:gd name="T8" fmla="*/ 29 w 40"/>
                  <a:gd name="T9" fmla="*/ 11 h 18"/>
                  <a:gd name="T10" fmla="*/ 14 w 40"/>
                  <a:gd name="T11" fmla="*/ 16 h 18"/>
                  <a:gd name="T12" fmla="*/ 3 w 40"/>
                  <a:gd name="T13" fmla="*/ 18 h 18"/>
                  <a:gd name="T14" fmla="*/ 0 w 40"/>
                  <a:gd name="T15" fmla="*/ 10 h 18"/>
                  <a:gd name="T16" fmla="*/ 11 w 40"/>
                  <a:gd name="T17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8">
                    <a:moveTo>
                      <a:pt x="11" y="7"/>
                    </a:moveTo>
                    <a:cubicBezTo>
                      <a:pt x="27" y="3"/>
                      <a:pt x="27" y="3"/>
                      <a:pt x="27" y="3"/>
                    </a:cubicBezTo>
                    <a:cubicBezTo>
                      <a:pt x="32" y="1"/>
                      <a:pt x="37" y="0"/>
                      <a:pt x="37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35" y="10"/>
                      <a:pt x="29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8" y="17"/>
                      <a:pt x="3" y="18"/>
                      <a:pt x="3" y="1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8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Slîḍé">
                <a:extLst>
                  <a:ext uri="{FF2B5EF4-FFF2-40B4-BE49-F238E27FC236}">
                    <a16:creationId xmlns:a16="http://schemas.microsoft.com/office/drawing/2014/main" xmlns="" id="{A15E54E1-7823-42A7-A30A-712AA2B2B9BA}"/>
                  </a:ext>
                </a:extLst>
              </p:cNvPr>
              <p:cNvSpPr/>
              <p:nvPr/>
            </p:nvSpPr>
            <p:spPr bwMode="auto">
              <a:xfrm>
                <a:off x="10677733" y="3001318"/>
                <a:ext cx="74311" cy="33778"/>
              </a:xfrm>
              <a:custGeom>
                <a:avLst/>
                <a:gdLst>
                  <a:gd name="T0" fmla="*/ 27 w 40"/>
                  <a:gd name="T1" fmla="*/ 3 h 18"/>
                  <a:gd name="T2" fmla="*/ 37 w 40"/>
                  <a:gd name="T3" fmla="*/ 1 h 18"/>
                  <a:gd name="T4" fmla="*/ 40 w 40"/>
                  <a:gd name="T5" fmla="*/ 8 h 18"/>
                  <a:gd name="T6" fmla="*/ 30 w 40"/>
                  <a:gd name="T7" fmla="*/ 12 h 18"/>
                  <a:gd name="T8" fmla="*/ 14 w 40"/>
                  <a:gd name="T9" fmla="*/ 16 h 18"/>
                  <a:gd name="T10" fmla="*/ 3 w 40"/>
                  <a:gd name="T11" fmla="*/ 18 h 18"/>
                  <a:gd name="T12" fmla="*/ 0 w 40"/>
                  <a:gd name="T13" fmla="*/ 10 h 18"/>
                  <a:gd name="T14" fmla="*/ 11 w 40"/>
                  <a:gd name="T15" fmla="*/ 7 h 18"/>
                  <a:gd name="T16" fmla="*/ 27 w 40"/>
                  <a:gd name="T1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8">
                    <a:moveTo>
                      <a:pt x="27" y="3"/>
                    </a:moveTo>
                    <a:cubicBezTo>
                      <a:pt x="32" y="1"/>
                      <a:pt x="37" y="0"/>
                      <a:pt x="37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9"/>
                      <a:pt x="35" y="10"/>
                      <a:pt x="30" y="12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8" y="17"/>
                      <a:pt x="3" y="18"/>
                      <a:pt x="3" y="1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9"/>
                      <a:pt x="11" y="7"/>
                    </a:cubicBezTo>
                    <a:lnTo>
                      <a:pt x="2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ṥ1ïďê">
                <a:extLst>
                  <a:ext uri="{FF2B5EF4-FFF2-40B4-BE49-F238E27FC236}">
                    <a16:creationId xmlns:a16="http://schemas.microsoft.com/office/drawing/2014/main" xmlns="" id="{DC0A771C-52F3-4B81-A3F2-BCB1C277F0A8}"/>
                  </a:ext>
                </a:extLst>
              </p:cNvPr>
              <p:cNvSpPr/>
              <p:nvPr/>
            </p:nvSpPr>
            <p:spPr bwMode="auto">
              <a:xfrm>
                <a:off x="10667599" y="2975985"/>
                <a:ext cx="76000" cy="33778"/>
              </a:xfrm>
              <a:custGeom>
                <a:avLst/>
                <a:gdLst>
                  <a:gd name="T0" fmla="*/ 27 w 40"/>
                  <a:gd name="T1" fmla="*/ 2 h 18"/>
                  <a:gd name="T2" fmla="*/ 38 w 40"/>
                  <a:gd name="T3" fmla="*/ 0 h 18"/>
                  <a:gd name="T4" fmla="*/ 40 w 40"/>
                  <a:gd name="T5" fmla="*/ 8 h 18"/>
                  <a:gd name="T6" fmla="*/ 30 w 40"/>
                  <a:gd name="T7" fmla="*/ 11 h 18"/>
                  <a:gd name="T8" fmla="*/ 14 w 40"/>
                  <a:gd name="T9" fmla="*/ 15 h 18"/>
                  <a:gd name="T10" fmla="*/ 3 w 40"/>
                  <a:gd name="T11" fmla="*/ 18 h 18"/>
                  <a:gd name="T12" fmla="*/ 1 w 40"/>
                  <a:gd name="T13" fmla="*/ 10 h 18"/>
                  <a:gd name="T14" fmla="*/ 11 w 40"/>
                  <a:gd name="T15" fmla="*/ 7 h 18"/>
                  <a:gd name="T16" fmla="*/ 27 w 40"/>
                  <a:gd name="T1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8">
                    <a:moveTo>
                      <a:pt x="27" y="2"/>
                    </a:moveTo>
                    <a:cubicBezTo>
                      <a:pt x="33" y="1"/>
                      <a:pt x="37" y="0"/>
                      <a:pt x="38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36" y="10"/>
                      <a:pt x="30" y="11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8" y="17"/>
                      <a:pt x="3" y="18"/>
                      <a:pt x="3" y="18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5" y="8"/>
                      <a:pt x="11" y="7"/>
                    </a:cubicBezTo>
                    <a:lnTo>
                      <a:pt x="2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ŝḷíďè">
                <a:extLst>
                  <a:ext uri="{FF2B5EF4-FFF2-40B4-BE49-F238E27FC236}">
                    <a16:creationId xmlns:a16="http://schemas.microsoft.com/office/drawing/2014/main" xmlns="" id="{1E28B33A-7F7A-4D09-86A3-3EA46C52627D}"/>
                  </a:ext>
                </a:extLst>
              </p:cNvPr>
              <p:cNvSpPr/>
              <p:nvPr/>
            </p:nvSpPr>
            <p:spPr bwMode="auto">
              <a:xfrm>
                <a:off x="10275778" y="2905051"/>
                <a:ext cx="381688" cy="327644"/>
              </a:xfrm>
              <a:custGeom>
                <a:avLst/>
                <a:gdLst>
                  <a:gd name="T0" fmla="*/ 3 w 204"/>
                  <a:gd name="T1" fmla="*/ 88 h 175"/>
                  <a:gd name="T2" fmla="*/ 108 w 204"/>
                  <a:gd name="T3" fmla="*/ 175 h 175"/>
                  <a:gd name="T4" fmla="*/ 200 w 204"/>
                  <a:gd name="T5" fmla="*/ 88 h 175"/>
                  <a:gd name="T6" fmla="*/ 95 w 204"/>
                  <a:gd name="T7" fmla="*/ 0 h 175"/>
                  <a:gd name="T8" fmla="*/ 3 w 204"/>
                  <a:gd name="T9" fmla="*/ 8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175">
                    <a:moveTo>
                      <a:pt x="3" y="88"/>
                    </a:moveTo>
                    <a:cubicBezTo>
                      <a:pt x="7" y="136"/>
                      <a:pt x="54" y="175"/>
                      <a:pt x="108" y="175"/>
                    </a:cubicBezTo>
                    <a:cubicBezTo>
                      <a:pt x="163" y="175"/>
                      <a:pt x="204" y="136"/>
                      <a:pt x="200" y="88"/>
                    </a:cubicBezTo>
                    <a:cubicBezTo>
                      <a:pt x="197" y="39"/>
                      <a:pt x="150" y="0"/>
                      <a:pt x="95" y="0"/>
                    </a:cubicBezTo>
                    <a:cubicBezTo>
                      <a:pt x="41" y="0"/>
                      <a:pt x="0" y="39"/>
                      <a:pt x="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śḷíḓé">
                <a:extLst>
                  <a:ext uri="{FF2B5EF4-FFF2-40B4-BE49-F238E27FC236}">
                    <a16:creationId xmlns:a16="http://schemas.microsoft.com/office/drawing/2014/main" xmlns="" id="{907F139E-DF23-4BFA-80C8-BB160C2B4DE6}"/>
                  </a:ext>
                </a:extLst>
              </p:cNvPr>
              <p:cNvSpPr/>
              <p:nvPr/>
            </p:nvSpPr>
            <p:spPr bwMode="auto">
              <a:xfrm>
                <a:off x="10311245" y="2935451"/>
                <a:ext cx="309067" cy="265155"/>
              </a:xfrm>
              <a:custGeom>
                <a:avLst/>
                <a:gdLst>
                  <a:gd name="T0" fmla="*/ 3 w 165"/>
                  <a:gd name="T1" fmla="*/ 71 h 141"/>
                  <a:gd name="T2" fmla="*/ 88 w 165"/>
                  <a:gd name="T3" fmla="*/ 141 h 141"/>
                  <a:gd name="T4" fmla="*/ 162 w 165"/>
                  <a:gd name="T5" fmla="*/ 71 h 141"/>
                  <a:gd name="T6" fmla="*/ 78 w 165"/>
                  <a:gd name="T7" fmla="*/ 0 h 141"/>
                  <a:gd name="T8" fmla="*/ 3 w 165"/>
                  <a:gd name="T9" fmla="*/ 7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41">
                    <a:moveTo>
                      <a:pt x="3" y="71"/>
                    </a:moveTo>
                    <a:cubicBezTo>
                      <a:pt x="6" y="110"/>
                      <a:pt x="44" y="141"/>
                      <a:pt x="88" y="141"/>
                    </a:cubicBezTo>
                    <a:cubicBezTo>
                      <a:pt x="132" y="141"/>
                      <a:pt x="165" y="110"/>
                      <a:pt x="162" y="71"/>
                    </a:cubicBezTo>
                    <a:cubicBezTo>
                      <a:pt x="159" y="32"/>
                      <a:pt x="121" y="0"/>
                      <a:pt x="78" y="0"/>
                    </a:cubicBezTo>
                    <a:cubicBezTo>
                      <a:pt x="34" y="0"/>
                      <a:pt x="0" y="32"/>
                      <a:pt x="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ṩ1ïdé">
                <a:extLst>
                  <a:ext uri="{FF2B5EF4-FFF2-40B4-BE49-F238E27FC236}">
                    <a16:creationId xmlns:a16="http://schemas.microsoft.com/office/drawing/2014/main" xmlns="" id="{B504A6B0-E8D6-4A82-B140-F1CF885E047F}"/>
                  </a:ext>
                </a:extLst>
              </p:cNvPr>
              <p:cNvSpPr/>
              <p:nvPr/>
            </p:nvSpPr>
            <p:spPr bwMode="auto">
              <a:xfrm>
                <a:off x="10329822" y="3055363"/>
                <a:ext cx="273600" cy="25333"/>
              </a:xfrm>
              <a:custGeom>
                <a:avLst/>
                <a:gdLst>
                  <a:gd name="T0" fmla="*/ 0 w 146"/>
                  <a:gd name="T1" fmla="*/ 7 h 13"/>
                  <a:gd name="T2" fmla="*/ 8 w 146"/>
                  <a:gd name="T3" fmla="*/ 13 h 13"/>
                  <a:gd name="T4" fmla="*/ 139 w 146"/>
                  <a:gd name="T5" fmla="*/ 13 h 13"/>
                  <a:gd name="T6" fmla="*/ 146 w 146"/>
                  <a:gd name="T7" fmla="*/ 7 h 13"/>
                  <a:gd name="T8" fmla="*/ 138 w 146"/>
                  <a:gd name="T9" fmla="*/ 0 h 13"/>
                  <a:gd name="T10" fmla="*/ 7 w 146"/>
                  <a:gd name="T11" fmla="*/ 0 h 13"/>
                  <a:gd name="T12" fmla="*/ 0 w 146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3">
                    <a:moveTo>
                      <a:pt x="0" y="7"/>
                    </a:moveTo>
                    <a:cubicBezTo>
                      <a:pt x="0" y="10"/>
                      <a:pt x="4" y="13"/>
                      <a:pt x="8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43" y="13"/>
                      <a:pt x="146" y="10"/>
                      <a:pt x="146" y="7"/>
                    </a:cubicBezTo>
                    <a:cubicBezTo>
                      <a:pt x="145" y="3"/>
                      <a:pt x="142" y="0"/>
                      <a:pt x="13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ṣḻidê">
                <a:extLst>
                  <a:ext uri="{FF2B5EF4-FFF2-40B4-BE49-F238E27FC236}">
                    <a16:creationId xmlns:a16="http://schemas.microsoft.com/office/drawing/2014/main" xmlns="" id="{FC95A3A8-9181-4CD5-8D5B-B6EA51F23EB5}"/>
                  </a:ext>
                </a:extLst>
              </p:cNvPr>
              <p:cNvSpPr/>
              <p:nvPr/>
            </p:nvSpPr>
            <p:spPr bwMode="auto">
              <a:xfrm>
                <a:off x="10356844" y="3097585"/>
                <a:ext cx="222933" cy="21955"/>
              </a:xfrm>
              <a:custGeom>
                <a:avLst/>
                <a:gdLst>
                  <a:gd name="T0" fmla="*/ 0 w 119"/>
                  <a:gd name="T1" fmla="*/ 6 h 12"/>
                  <a:gd name="T2" fmla="*/ 7 w 119"/>
                  <a:gd name="T3" fmla="*/ 12 h 12"/>
                  <a:gd name="T4" fmla="*/ 112 w 119"/>
                  <a:gd name="T5" fmla="*/ 12 h 12"/>
                  <a:gd name="T6" fmla="*/ 119 w 119"/>
                  <a:gd name="T7" fmla="*/ 6 h 12"/>
                  <a:gd name="T8" fmla="*/ 111 w 119"/>
                  <a:gd name="T9" fmla="*/ 0 h 12"/>
                  <a:gd name="T10" fmla="*/ 7 w 119"/>
                  <a:gd name="T11" fmla="*/ 0 h 12"/>
                  <a:gd name="T12" fmla="*/ 0 w 119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">
                    <a:moveTo>
                      <a:pt x="0" y="6"/>
                    </a:moveTo>
                    <a:cubicBezTo>
                      <a:pt x="0" y="10"/>
                      <a:pt x="4" y="12"/>
                      <a:pt x="7" y="12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16" y="12"/>
                      <a:pt x="119" y="10"/>
                      <a:pt x="119" y="6"/>
                    </a:cubicBezTo>
                    <a:cubicBezTo>
                      <a:pt x="119" y="3"/>
                      <a:pt x="115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sḷíḍe">
                <a:extLst>
                  <a:ext uri="{FF2B5EF4-FFF2-40B4-BE49-F238E27FC236}">
                    <a16:creationId xmlns:a16="http://schemas.microsoft.com/office/drawing/2014/main" xmlns="" id="{9A9616F7-71B5-4321-841A-DFE6D56B1739}"/>
                  </a:ext>
                </a:extLst>
              </p:cNvPr>
              <p:cNvSpPr/>
              <p:nvPr/>
            </p:nvSpPr>
            <p:spPr bwMode="auto">
              <a:xfrm>
                <a:off x="10388934" y="3136429"/>
                <a:ext cx="165511" cy="25333"/>
              </a:xfrm>
              <a:custGeom>
                <a:avLst/>
                <a:gdLst>
                  <a:gd name="T0" fmla="*/ 1 w 88"/>
                  <a:gd name="T1" fmla="*/ 7 h 13"/>
                  <a:gd name="T2" fmla="*/ 8 w 88"/>
                  <a:gd name="T3" fmla="*/ 13 h 13"/>
                  <a:gd name="T4" fmla="*/ 81 w 88"/>
                  <a:gd name="T5" fmla="*/ 13 h 13"/>
                  <a:gd name="T6" fmla="*/ 87 w 88"/>
                  <a:gd name="T7" fmla="*/ 7 h 13"/>
                  <a:gd name="T8" fmla="*/ 80 w 88"/>
                  <a:gd name="T9" fmla="*/ 0 h 13"/>
                  <a:gd name="T10" fmla="*/ 7 w 88"/>
                  <a:gd name="T11" fmla="*/ 0 h 13"/>
                  <a:gd name="T12" fmla="*/ 1 w 88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3">
                    <a:moveTo>
                      <a:pt x="1" y="7"/>
                    </a:moveTo>
                    <a:cubicBezTo>
                      <a:pt x="1" y="10"/>
                      <a:pt x="4" y="13"/>
                      <a:pt x="8" y="13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5" y="13"/>
                      <a:pt x="88" y="10"/>
                      <a:pt x="87" y="7"/>
                    </a:cubicBezTo>
                    <a:cubicBezTo>
                      <a:pt x="87" y="3"/>
                      <a:pt x="84" y="0"/>
                      <a:pt x="8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ḻiḋe">
                <a:extLst>
                  <a:ext uri="{FF2B5EF4-FFF2-40B4-BE49-F238E27FC236}">
                    <a16:creationId xmlns:a16="http://schemas.microsoft.com/office/drawing/2014/main" xmlns="" id="{CF4824B2-9020-4062-A439-7B444A22A443}"/>
                  </a:ext>
                </a:extLst>
              </p:cNvPr>
              <p:cNvSpPr/>
              <p:nvPr/>
            </p:nvSpPr>
            <p:spPr bwMode="auto">
              <a:xfrm>
                <a:off x="10351778" y="3016518"/>
                <a:ext cx="222933" cy="25333"/>
              </a:xfrm>
              <a:custGeom>
                <a:avLst/>
                <a:gdLst>
                  <a:gd name="T0" fmla="*/ 0 w 119"/>
                  <a:gd name="T1" fmla="*/ 6 h 13"/>
                  <a:gd name="T2" fmla="*/ 6 w 119"/>
                  <a:gd name="T3" fmla="*/ 0 h 13"/>
                  <a:gd name="T4" fmla="*/ 111 w 119"/>
                  <a:gd name="T5" fmla="*/ 0 h 13"/>
                  <a:gd name="T6" fmla="*/ 119 w 119"/>
                  <a:gd name="T7" fmla="*/ 6 h 13"/>
                  <a:gd name="T8" fmla="*/ 112 w 119"/>
                  <a:gd name="T9" fmla="*/ 13 h 13"/>
                  <a:gd name="T10" fmla="*/ 7 w 119"/>
                  <a:gd name="T11" fmla="*/ 13 h 13"/>
                  <a:gd name="T12" fmla="*/ 0 w 119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3">
                    <a:moveTo>
                      <a:pt x="0" y="6"/>
                    </a:moveTo>
                    <a:cubicBezTo>
                      <a:pt x="0" y="3"/>
                      <a:pt x="2" y="0"/>
                      <a:pt x="6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5" y="0"/>
                      <a:pt x="118" y="3"/>
                      <a:pt x="119" y="6"/>
                    </a:cubicBezTo>
                    <a:cubicBezTo>
                      <a:pt x="119" y="10"/>
                      <a:pt x="116" y="13"/>
                      <a:pt x="112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3" y="13"/>
                      <a:pt x="0" y="1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ṥľîḓê">
                <a:extLst>
                  <a:ext uri="{FF2B5EF4-FFF2-40B4-BE49-F238E27FC236}">
                    <a16:creationId xmlns:a16="http://schemas.microsoft.com/office/drawing/2014/main" xmlns="" id="{F3850943-5CCB-4D6F-83F8-93EC6D1D2103}"/>
                  </a:ext>
                </a:extLst>
              </p:cNvPr>
              <p:cNvSpPr/>
              <p:nvPr/>
            </p:nvSpPr>
            <p:spPr bwMode="auto">
              <a:xfrm>
                <a:off x="10378801" y="2977674"/>
                <a:ext cx="162133" cy="21955"/>
              </a:xfrm>
              <a:custGeom>
                <a:avLst/>
                <a:gdLst>
                  <a:gd name="T0" fmla="*/ 0 w 87"/>
                  <a:gd name="T1" fmla="*/ 6 h 12"/>
                  <a:gd name="T2" fmla="*/ 7 w 87"/>
                  <a:gd name="T3" fmla="*/ 0 h 12"/>
                  <a:gd name="T4" fmla="*/ 80 w 87"/>
                  <a:gd name="T5" fmla="*/ 0 h 12"/>
                  <a:gd name="T6" fmla="*/ 87 w 87"/>
                  <a:gd name="T7" fmla="*/ 6 h 12"/>
                  <a:gd name="T8" fmla="*/ 80 w 87"/>
                  <a:gd name="T9" fmla="*/ 12 h 12"/>
                  <a:gd name="T10" fmla="*/ 8 w 87"/>
                  <a:gd name="T11" fmla="*/ 12 h 12"/>
                  <a:gd name="T12" fmla="*/ 0 w 87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12">
                    <a:moveTo>
                      <a:pt x="0" y="6"/>
                    </a:moveTo>
                    <a:cubicBezTo>
                      <a:pt x="0" y="2"/>
                      <a:pt x="3" y="0"/>
                      <a:pt x="7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7" y="2"/>
                      <a:pt x="87" y="6"/>
                    </a:cubicBezTo>
                    <a:cubicBezTo>
                      <a:pt x="87" y="9"/>
                      <a:pt x="84" y="12"/>
                      <a:pt x="8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1" y="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šlîďê">
                <a:extLst>
                  <a:ext uri="{FF2B5EF4-FFF2-40B4-BE49-F238E27FC236}">
                    <a16:creationId xmlns:a16="http://schemas.microsoft.com/office/drawing/2014/main" xmlns="" id="{5168F3C9-766A-4A6B-9013-2058C53A5E3A}"/>
                  </a:ext>
                </a:extLst>
              </p:cNvPr>
              <p:cNvSpPr/>
              <p:nvPr/>
            </p:nvSpPr>
            <p:spPr bwMode="auto">
              <a:xfrm>
                <a:off x="9328313" y="3073940"/>
                <a:ext cx="972799" cy="202666"/>
              </a:xfrm>
              <a:custGeom>
                <a:avLst/>
                <a:gdLst>
                  <a:gd name="T0" fmla="*/ 520 w 520"/>
                  <a:gd name="T1" fmla="*/ 0 h 108"/>
                  <a:gd name="T2" fmla="*/ 413 w 520"/>
                  <a:gd name="T3" fmla="*/ 100 h 108"/>
                  <a:gd name="T4" fmla="*/ 6 w 520"/>
                  <a:gd name="T5" fmla="*/ 79 h 108"/>
                  <a:gd name="T6" fmla="*/ 520 w 520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108">
                    <a:moveTo>
                      <a:pt x="520" y="0"/>
                    </a:moveTo>
                    <a:cubicBezTo>
                      <a:pt x="520" y="0"/>
                      <a:pt x="440" y="98"/>
                      <a:pt x="413" y="100"/>
                    </a:cubicBezTo>
                    <a:cubicBezTo>
                      <a:pt x="255" y="108"/>
                      <a:pt x="13" y="86"/>
                      <a:pt x="6" y="79"/>
                    </a:cubicBezTo>
                    <a:cubicBezTo>
                      <a:pt x="0" y="72"/>
                      <a:pt x="520" y="0"/>
                      <a:pt x="5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$ľíḑè">
                <a:extLst>
                  <a:ext uri="{FF2B5EF4-FFF2-40B4-BE49-F238E27FC236}">
                    <a16:creationId xmlns:a16="http://schemas.microsoft.com/office/drawing/2014/main" xmlns="" id="{8EFC77B6-916D-4EA3-9EA5-60C2371A77E7}"/>
                  </a:ext>
                </a:extLst>
              </p:cNvPr>
              <p:cNvSpPr/>
              <p:nvPr/>
            </p:nvSpPr>
            <p:spPr bwMode="auto">
              <a:xfrm>
                <a:off x="9032757" y="2148431"/>
                <a:ext cx="1759820" cy="1085953"/>
              </a:xfrm>
              <a:custGeom>
                <a:avLst/>
                <a:gdLst>
                  <a:gd name="T0" fmla="*/ 692 w 939"/>
                  <a:gd name="T1" fmla="*/ 477 h 579"/>
                  <a:gd name="T2" fmla="*/ 632 w 939"/>
                  <a:gd name="T3" fmla="*/ 544 h 579"/>
                  <a:gd name="T4" fmla="*/ 475 w 939"/>
                  <a:gd name="T5" fmla="*/ 572 h 579"/>
                  <a:gd name="T6" fmla="*/ 162 w 939"/>
                  <a:gd name="T7" fmla="*/ 573 h 579"/>
                  <a:gd name="T8" fmla="*/ 52 w 939"/>
                  <a:gd name="T9" fmla="*/ 370 h 579"/>
                  <a:gd name="T10" fmla="*/ 28 w 939"/>
                  <a:gd name="T11" fmla="*/ 351 h 579"/>
                  <a:gd name="T12" fmla="*/ 10 w 939"/>
                  <a:gd name="T13" fmla="*/ 247 h 579"/>
                  <a:gd name="T14" fmla="*/ 74 w 939"/>
                  <a:gd name="T15" fmla="*/ 32 h 579"/>
                  <a:gd name="T16" fmla="*/ 141 w 939"/>
                  <a:gd name="T17" fmla="*/ 20 h 579"/>
                  <a:gd name="T18" fmla="*/ 88 w 939"/>
                  <a:gd name="T19" fmla="*/ 202 h 579"/>
                  <a:gd name="T20" fmla="*/ 101 w 939"/>
                  <a:gd name="T21" fmla="*/ 297 h 579"/>
                  <a:gd name="T22" fmla="*/ 169 w 939"/>
                  <a:gd name="T23" fmla="*/ 404 h 579"/>
                  <a:gd name="T24" fmla="*/ 196 w 939"/>
                  <a:gd name="T25" fmla="*/ 541 h 579"/>
                  <a:gd name="T26" fmla="*/ 532 w 939"/>
                  <a:gd name="T27" fmla="*/ 467 h 579"/>
                  <a:gd name="T28" fmla="*/ 536 w 939"/>
                  <a:gd name="T29" fmla="*/ 409 h 579"/>
                  <a:gd name="T30" fmla="*/ 429 w 939"/>
                  <a:gd name="T31" fmla="*/ 227 h 579"/>
                  <a:gd name="T32" fmla="*/ 864 w 939"/>
                  <a:gd name="T33" fmla="*/ 177 h 579"/>
                  <a:gd name="T34" fmla="*/ 939 w 939"/>
                  <a:gd name="T35" fmla="*/ 244 h 579"/>
                  <a:gd name="T36" fmla="*/ 692 w 939"/>
                  <a:gd name="T37" fmla="*/ 477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9" h="579">
                    <a:moveTo>
                      <a:pt x="692" y="477"/>
                    </a:moveTo>
                    <a:cubicBezTo>
                      <a:pt x="692" y="477"/>
                      <a:pt x="642" y="539"/>
                      <a:pt x="632" y="544"/>
                    </a:cubicBezTo>
                    <a:cubicBezTo>
                      <a:pt x="619" y="550"/>
                      <a:pt x="569" y="568"/>
                      <a:pt x="475" y="572"/>
                    </a:cubicBezTo>
                    <a:cubicBezTo>
                      <a:pt x="382" y="575"/>
                      <a:pt x="165" y="579"/>
                      <a:pt x="162" y="573"/>
                    </a:cubicBezTo>
                    <a:cubicBezTo>
                      <a:pt x="160" y="567"/>
                      <a:pt x="134" y="436"/>
                      <a:pt x="52" y="370"/>
                    </a:cubicBezTo>
                    <a:cubicBezTo>
                      <a:pt x="43" y="363"/>
                      <a:pt x="35" y="356"/>
                      <a:pt x="28" y="351"/>
                    </a:cubicBezTo>
                    <a:cubicBezTo>
                      <a:pt x="28" y="351"/>
                      <a:pt x="0" y="309"/>
                      <a:pt x="10" y="247"/>
                    </a:cubicBezTo>
                    <a:cubicBezTo>
                      <a:pt x="20" y="185"/>
                      <a:pt x="65" y="49"/>
                      <a:pt x="74" y="32"/>
                    </a:cubicBezTo>
                    <a:cubicBezTo>
                      <a:pt x="82" y="15"/>
                      <a:pt x="109" y="0"/>
                      <a:pt x="141" y="20"/>
                    </a:cubicBezTo>
                    <a:cubicBezTo>
                      <a:pt x="141" y="20"/>
                      <a:pt x="93" y="180"/>
                      <a:pt x="88" y="202"/>
                    </a:cubicBezTo>
                    <a:cubicBezTo>
                      <a:pt x="83" y="223"/>
                      <a:pt x="75" y="267"/>
                      <a:pt x="101" y="297"/>
                    </a:cubicBezTo>
                    <a:cubicBezTo>
                      <a:pt x="126" y="327"/>
                      <a:pt x="168" y="385"/>
                      <a:pt x="169" y="404"/>
                    </a:cubicBezTo>
                    <a:cubicBezTo>
                      <a:pt x="171" y="424"/>
                      <a:pt x="177" y="538"/>
                      <a:pt x="196" y="541"/>
                    </a:cubicBezTo>
                    <a:cubicBezTo>
                      <a:pt x="215" y="544"/>
                      <a:pt x="433" y="532"/>
                      <a:pt x="532" y="467"/>
                    </a:cubicBezTo>
                    <a:cubicBezTo>
                      <a:pt x="532" y="467"/>
                      <a:pt x="548" y="449"/>
                      <a:pt x="536" y="409"/>
                    </a:cubicBezTo>
                    <a:cubicBezTo>
                      <a:pt x="524" y="370"/>
                      <a:pt x="437" y="254"/>
                      <a:pt x="429" y="227"/>
                    </a:cubicBezTo>
                    <a:cubicBezTo>
                      <a:pt x="864" y="177"/>
                      <a:pt x="864" y="177"/>
                      <a:pt x="864" y="177"/>
                    </a:cubicBezTo>
                    <a:cubicBezTo>
                      <a:pt x="939" y="244"/>
                      <a:pt x="939" y="244"/>
                      <a:pt x="939" y="244"/>
                    </a:cubicBezTo>
                    <a:cubicBezTo>
                      <a:pt x="692" y="477"/>
                      <a:pt x="692" y="477"/>
                      <a:pt x="692" y="47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Sļïḓé">
                <a:extLst>
                  <a:ext uri="{FF2B5EF4-FFF2-40B4-BE49-F238E27FC236}">
                    <a16:creationId xmlns:a16="http://schemas.microsoft.com/office/drawing/2014/main" xmlns="" id="{ACF457C9-F775-4995-81FE-D8B46210B3FD}"/>
                  </a:ext>
                </a:extLst>
              </p:cNvPr>
              <p:cNvSpPr/>
              <p:nvPr/>
            </p:nvSpPr>
            <p:spPr bwMode="auto">
              <a:xfrm>
                <a:off x="11162444" y="2644963"/>
                <a:ext cx="94578" cy="153688"/>
              </a:xfrm>
              <a:custGeom>
                <a:avLst/>
                <a:gdLst>
                  <a:gd name="T0" fmla="*/ 5 w 50"/>
                  <a:gd name="T1" fmla="*/ 69 h 82"/>
                  <a:gd name="T2" fmla="*/ 28 w 50"/>
                  <a:gd name="T3" fmla="*/ 82 h 82"/>
                  <a:gd name="T4" fmla="*/ 49 w 50"/>
                  <a:gd name="T5" fmla="*/ 69 h 82"/>
                  <a:gd name="T6" fmla="*/ 44 w 50"/>
                  <a:gd name="T7" fmla="*/ 13 h 82"/>
                  <a:gd name="T8" fmla="*/ 21 w 50"/>
                  <a:gd name="T9" fmla="*/ 0 h 82"/>
                  <a:gd name="T10" fmla="*/ 0 w 50"/>
                  <a:gd name="T11" fmla="*/ 13 h 82"/>
                  <a:gd name="T12" fmla="*/ 5 w 50"/>
                  <a:gd name="T13" fmla="*/ 6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82">
                    <a:moveTo>
                      <a:pt x="5" y="69"/>
                    </a:moveTo>
                    <a:cubicBezTo>
                      <a:pt x="6" y="77"/>
                      <a:pt x="16" y="82"/>
                      <a:pt x="28" y="82"/>
                    </a:cubicBezTo>
                    <a:cubicBezTo>
                      <a:pt x="40" y="82"/>
                      <a:pt x="50" y="77"/>
                      <a:pt x="49" y="69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6"/>
                      <a:pt x="33" y="0"/>
                      <a:pt x="21" y="0"/>
                    </a:cubicBezTo>
                    <a:cubicBezTo>
                      <a:pt x="9" y="0"/>
                      <a:pt x="0" y="6"/>
                      <a:pt x="0" y="13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ŝḻîďê">
                <a:extLst>
                  <a:ext uri="{FF2B5EF4-FFF2-40B4-BE49-F238E27FC236}">
                    <a16:creationId xmlns:a16="http://schemas.microsoft.com/office/drawing/2014/main" xmlns="" id="{F3DA8535-D0D6-42C8-8D75-EAFB1F6D5B60}"/>
                  </a:ext>
                </a:extLst>
              </p:cNvPr>
              <p:cNvSpPr/>
              <p:nvPr/>
            </p:nvSpPr>
            <p:spPr bwMode="auto">
              <a:xfrm>
                <a:off x="11165821" y="2626386"/>
                <a:ext cx="60800" cy="184088"/>
              </a:xfrm>
              <a:custGeom>
                <a:avLst/>
                <a:gdLst>
                  <a:gd name="T0" fmla="*/ 10 w 36"/>
                  <a:gd name="T1" fmla="*/ 109 h 109"/>
                  <a:gd name="T2" fmla="*/ 36 w 36"/>
                  <a:gd name="T3" fmla="*/ 109 h 109"/>
                  <a:gd name="T4" fmla="*/ 25 w 36"/>
                  <a:gd name="T5" fmla="*/ 0 h 109"/>
                  <a:gd name="T6" fmla="*/ 0 w 36"/>
                  <a:gd name="T7" fmla="*/ 0 h 109"/>
                  <a:gd name="T8" fmla="*/ 10 w 36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9">
                    <a:moveTo>
                      <a:pt x="10" y="109"/>
                    </a:moveTo>
                    <a:lnTo>
                      <a:pt x="36" y="109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10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ṧlidé">
                <a:extLst>
                  <a:ext uri="{FF2B5EF4-FFF2-40B4-BE49-F238E27FC236}">
                    <a16:creationId xmlns:a16="http://schemas.microsoft.com/office/drawing/2014/main" xmlns="" id="{5D9E0575-A493-4E0E-9525-9BB311A432F8}"/>
                  </a:ext>
                </a:extLst>
              </p:cNvPr>
              <p:cNvSpPr/>
              <p:nvPr/>
            </p:nvSpPr>
            <p:spPr bwMode="auto">
              <a:xfrm>
                <a:off x="10559511" y="2565586"/>
                <a:ext cx="645155" cy="312443"/>
              </a:xfrm>
              <a:custGeom>
                <a:avLst/>
                <a:gdLst>
                  <a:gd name="T0" fmla="*/ 8 w 344"/>
                  <a:gd name="T1" fmla="*/ 133 h 167"/>
                  <a:gd name="T2" fmla="*/ 46 w 344"/>
                  <a:gd name="T3" fmla="*/ 167 h 167"/>
                  <a:gd name="T4" fmla="*/ 310 w 344"/>
                  <a:gd name="T5" fmla="*/ 167 h 167"/>
                  <a:gd name="T6" fmla="*/ 342 w 344"/>
                  <a:gd name="T7" fmla="*/ 133 h 167"/>
                  <a:gd name="T8" fmla="*/ 335 w 344"/>
                  <a:gd name="T9" fmla="*/ 34 h 167"/>
                  <a:gd name="T10" fmla="*/ 298 w 344"/>
                  <a:gd name="T11" fmla="*/ 0 h 167"/>
                  <a:gd name="T12" fmla="*/ 33 w 344"/>
                  <a:gd name="T13" fmla="*/ 0 h 167"/>
                  <a:gd name="T14" fmla="*/ 1 w 344"/>
                  <a:gd name="T15" fmla="*/ 34 h 167"/>
                  <a:gd name="T16" fmla="*/ 8 w 344"/>
                  <a:gd name="T17" fmla="*/ 13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4" h="167">
                    <a:moveTo>
                      <a:pt x="8" y="133"/>
                    </a:moveTo>
                    <a:cubicBezTo>
                      <a:pt x="10" y="152"/>
                      <a:pt x="27" y="167"/>
                      <a:pt x="46" y="167"/>
                    </a:cubicBezTo>
                    <a:cubicBezTo>
                      <a:pt x="310" y="167"/>
                      <a:pt x="310" y="167"/>
                      <a:pt x="310" y="167"/>
                    </a:cubicBezTo>
                    <a:cubicBezTo>
                      <a:pt x="329" y="167"/>
                      <a:pt x="344" y="152"/>
                      <a:pt x="342" y="133"/>
                    </a:cubicBezTo>
                    <a:cubicBezTo>
                      <a:pt x="335" y="34"/>
                      <a:pt x="335" y="34"/>
                      <a:pt x="335" y="34"/>
                    </a:cubicBezTo>
                    <a:cubicBezTo>
                      <a:pt x="333" y="15"/>
                      <a:pt x="317" y="0"/>
                      <a:pt x="29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4" y="0"/>
                      <a:pt x="0" y="15"/>
                      <a:pt x="1" y="34"/>
                    </a:cubicBezTo>
                    <a:lnTo>
                      <a:pt x="8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ŝḻiďe">
                <a:extLst>
                  <a:ext uri="{FF2B5EF4-FFF2-40B4-BE49-F238E27FC236}">
                    <a16:creationId xmlns:a16="http://schemas.microsoft.com/office/drawing/2014/main" xmlns="" id="{1782B8CC-BB84-4DDD-9547-25399667AFCF}"/>
                  </a:ext>
                </a:extLst>
              </p:cNvPr>
              <p:cNvSpPr/>
              <p:nvPr/>
            </p:nvSpPr>
            <p:spPr bwMode="auto">
              <a:xfrm>
                <a:off x="10505467" y="2619631"/>
                <a:ext cx="643467" cy="312443"/>
              </a:xfrm>
              <a:custGeom>
                <a:avLst/>
                <a:gdLst>
                  <a:gd name="T0" fmla="*/ 9 w 344"/>
                  <a:gd name="T1" fmla="*/ 132 h 167"/>
                  <a:gd name="T2" fmla="*/ 46 w 344"/>
                  <a:gd name="T3" fmla="*/ 167 h 167"/>
                  <a:gd name="T4" fmla="*/ 310 w 344"/>
                  <a:gd name="T5" fmla="*/ 167 h 167"/>
                  <a:gd name="T6" fmla="*/ 342 w 344"/>
                  <a:gd name="T7" fmla="*/ 132 h 167"/>
                  <a:gd name="T8" fmla="*/ 335 w 344"/>
                  <a:gd name="T9" fmla="*/ 34 h 167"/>
                  <a:gd name="T10" fmla="*/ 298 w 344"/>
                  <a:gd name="T11" fmla="*/ 0 h 167"/>
                  <a:gd name="T12" fmla="*/ 33 w 344"/>
                  <a:gd name="T13" fmla="*/ 0 h 167"/>
                  <a:gd name="T14" fmla="*/ 1 w 344"/>
                  <a:gd name="T15" fmla="*/ 34 h 167"/>
                  <a:gd name="T16" fmla="*/ 9 w 344"/>
                  <a:gd name="T17" fmla="*/ 13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4" h="167">
                    <a:moveTo>
                      <a:pt x="9" y="132"/>
                    </a:moveTo>
                    <a:cubicBezTo>
                      <a:pt x="10" y="151"/>
                      <a:pt x="27" y="167"/>
                      <a:pt x="46" y="167"/>
                    </a:cubicBezTo>
                    <a:cubicBezTo>
                      <a:pt x="310" y="167"/>
                      <a:pt x="310" y="167"/>
                      <a:pt x="310" y="167"/>
                    </a:cubicBezTo>
                    <a:cubicBezTo>
                      <a:pt x="329" y="167"/>
                      <a:pt x="344" y="151"/>
                      <a:pt x="342" y="132"/>
                    </a:cubicBezTo>
                    <a:cubicBezTo>
                      <a:pt x="335" y="34"/>
                      <a:pt x="335" y="34"/>
                      <a:pt x="335" y="34"/>
                    </a:cubicBezTo>
                    <a:cubicBezTo>
                      <a:pt x="333" y="15"/>
                      <a:pt x="317" y="0"/>
                      <a:pt x="29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4" y="0"/>
                      <a:pt x="0" y="15"/>
                      <a:pt x="1" y="34"/>
                    </a:cubicBezTo>
                    <a:lnTo>
                      <a:pt x="9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slïďe">
                <a:extLst>
                  <a:ext uri="{FF2B5EF4-FFF2-40B4-BE49-F238E27FC236}">
                    <a16:creationId xmlns:a16="http://schemas.microsoft.com/office/drawing/2014/main" xmlns="" id="{1B69E5A3-942D-458F-8317-76754686BC47}"/>
                  </a:ext>
                </a:extLst>
              </p:cNvPr>
              <p:cNvSpPr/>
              <p:nvPr/>
            </p:nvSpPr>
            <p:spPr bwMode="auto">
              <a:xfrm>
                <a:off x="10505467" y="2619631"/>
                <a:ext cx="643467" cy="312443"/>
              </a:xfrm>
              <a:custGeom>
                <a:avLst/>
                <a:gdLst>
                  <a:gd name="T0" fmla="*/ 9 w 344"/>
                  <a:gd name="T1" fmla="*/ 132 h 167"/>
                  <a:gd name="T2" fmla="*/ 46 w 344"/>
                  <a:gd name="T3" fmla="*/ 167 h 167"/>
                  <a:gd name="T4" fmla="*/ 310 w 344"/>
                  <a:gd name="T5" fmla="*/ 167 h 167"/>
                  <a:gd name="T6" fmla="*/ 342 w 344"/>
                  <a:gd name="T7" fmla="*/ 132 h 167"/>
                  <a:gd name="T8" fmla="*/ 335 w 344"/>
                  <a:gd name="T9" fmla="*/ 34 h 167"/>
                  <a:gd name="T10" fmla="*/ 298 w 344"/>
                  <a:gd name="T11" fmla="*/ 0 h 167"/>
                  <a:gd name="T12" fmla="*/ 33 w 344"/>
                  <a:gd name="T13" fmla="*/ 0 h 167"/>
                  <a:gd name="T14" fmla="*/ 1 w 344"/>
                  <a:gd name="T15" fmla="*/ 34 h 167"/>
                  <a:gd name="T16" fmla="*/ 9 w 344"/>
                  <a:gd name="T17" fmla="*/ 13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4" h="167">
                    <a:moveTo>
                      <a:pt x="9" y="132"/>
                    </a:moveTo>
                    <a:cubicBezTo>
                      <a:pt x="10" y="151"/>
                      <a:pt x="27" y="167"/>
                      <a:pt x="46" y="167"/>
                    </a:cubicBezTo>
                    <a:cubicBezTo>
                      <a:pt x="310" y="167"/>
                      <a:pt x="310" y="167"/>
                      <a:pt x="310" y="167"/>
                    </a:cubicBezTo>
                    <a:cubicBezTo>
                      <a:pt x="329" y="167"/>
                      <a:pt x="344" y="151"/>
                      <a:pt x="342" y="132"/>
                    </a:cubicBezTo>
                    <a:cubicBezTo>
                      <a:pt x="335" y="34"/>
                      <a:pt x="335" y="34"/>
                      <a:pt x="335" y="34"/>
                    </a:cubicBezTo>
                    <a:cubicBezTo>
                      <a:pt x="333" y="15"/>
                      <a:pt x="317" y="0"/>
                      <a:pt x="29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4" y="0"/>
                      <a:pt x="0" y="15"/>
                      <a:pt x="1" y="34"/>
                    </a:cubicBezTo>
                    <a:lnTo>
                      <a:pt x="9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šľîḋe">
                <a:extLst>
                  <a:ext uri="{FF2B5EF4-FFF2-40B4-BE49-F238E27FC236}">
                    <a16:creationId xmlns:a16="http://schemas.microsoft.com/office/drawing/2014/main" xmlns="" id="{60FE8CF9-50A1-4643-AC67-5EA96C2AB588}"/>
                  </a:ext>
                </a:extLst>
              </p:cNvPr>
              <p:cNvSpPr/>
              <p:nvPr/>
            </p:nvSpPr>
            <p:spPr bwMode="auto">
              <a:xfrm>
                <a:off x="10056223" y="2555452"/>
                <a:ext cx="1303821" cy="531998"/>
              </a:xfrm>
              <a:custGeom>
                <a:avLst/>
                <a:gdLst>
                  <a:gd name="T0" fmla="*/ 637 w 696"/>
                  <a:gd name="T1" fmla="*/ 277 h 284"/>
                  <a:gd name="T2" fmla="*/ 316 w 696"/>
                  <a:gd name="T3" fmla="*/ 218 h 284"/>
                  <a:gd name="T4" fmla="*/ 41 w 696"/>
                  <a:gd name="T5" fmla="*/ 282 h 284"/>
                  <a:gd name="T6" fmla="*/ 3 w 696"/>
                  <a:gd name="T7" fmla="*/ 215 h 284"/>
                  <a:gd name="T8" fmla="*/ 227 w 696"/>
                  <a:gd name="T9" fmla="*/ 0 h 284"/>
                  <a:gd name="T10" fmla="*/ 637 w 696"/>
                  <a:gd name="T11" fmla="*/ 277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6" h="284">
                    <a:moveTo>
                      <a:pt x="637" y="277"/>
                    </a:moveTo>
                    <a:cubicBezTo>
                      <a:pt x="618" y="278"/>
                      <a:pt x="473" y="200"/>
                      <a:pt x="316" y="218"/>
                    </a:cubicBezTo>
                    <a:cubicBezTo>
                      <a:pt x="159" y="237"/>
                      <a:pt x="59" y="284"/>
                      <a:pt x="41" y="282"/>
                    </a:cubicBezTo>
                    <a:cubicBezTo>
                      <a:pt x="15" y="279"/>
                      <a:pt x="0" y="246"/>
                      <a:pt x="3" y="215"/>
                    </a:cubicBezTo>
                    <a:cubicBezTo>
                      <a:pt x="6" y="189"/>
                      <a:pt x="48" y="0"/>
                      <a:pt x="227" y="0"/>
                    </a:cubicBezTo>
                    <a:cubicBezTo>
                      <a:pt x="506" y="0"/>
                      <a:pt x="696" y="276"/>
                      <a:pt x="637" y="2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ṧḻîde">
                <a:extLst>
                  <a:ext uri="{FF2B5EF4-FFF2-40B4-BE49-F238E27FC236}">
                    <a16:creationId xmlns:a16="http://schemas.microsoft.com/office/drawing/2014/main" xmlns="" id="{23D5CC58-1824-423E-BD92-1FAC18CB37C6}"/>
                  </a:ext>
                </a:extLst>
              </p:cNvPr>
              <p:cNvSpPr/>
              <p:nvPr/>
            </p:nvSpPr>
            <p:spPr bwMode="auto">
              <a:xfrm>
                <a:off x="8951690" y="2398386"/>
                <a:ext cx="155378" cy="379999"/>
              </a:xfrm>
              <a:custGeom>
                <a:avLst/>
                <a:gdLst>
                  <a:gd name="T0" fmla="*/ 83 w 83"/>
                  <a:gd name="T1" fmla="*/ 0 h 203"/>
                  <a:gd name="T2" fmla="*/ 65 w 83"/>
                  <a:gd name="T3" fmla="*/ 203 h 203"/>
                  <a:gd name="T4" fmla="*/ 0 w 83"/>
                  <a:gd name="T5" fmla="*/ 178 h 203"/>
                  <a:gd name="T6" fmla="*/ 83 w 83"/>
                  <a:gd name="T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03">
                    <a:moveTo>
                      <a:pt x="83" y="0"/>
                    </a:moveTo>
                    <a:cubicBezTo>
                      <a:pt x="83" y="0"/>
                      <a:pt x="36" y="135"/>
                      <a:pt x="65" y="203"/>
                    </a:cubicBezTo>
                    <a:cubicBezTo>
                      <a:pt x="65" y="203"/>
                      <a:pt x="33" y="175"/>
                      <a:pt x="0" y="178"/>
                    </a:cubicBezTo>
                    <a:cubicBezTo>
                      <a:pt x="0" y="178"/>
                      <a:pt x="31" y="74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ṣḻîde">
                <a:extLst>
                  <a:ext uri="{FF2B5EF4-FFF2-40B4-BE49-F238E27FC236}">
                    <a16:creationId xmlns:a16="http://schemas.microsoft.com/office/drawing/2014/main" xmlns="" id="{A51E225C-CFF8-4FBC-B9F5-D11BA3A25B44}"/>
                  </a:ext>
                </a:extLst>
              </p:cNvPr>
              <p:cNvSpPr/>
              <p:nvPr/>
            </p:nvSpPr>
            <p:spPr bwMode="auto">
              <a:xfrm>
                <a:off x="8585203" y="2663541"/>
                <a:ext cx="744800" cy="523554"/>
              </a:xfrm>
              <a:custGeom>
                <a:avLst/>
                <a:gdLst>
                  <a:gd name="T0" fmla="*/ 395 w 397"/>
                  <a:gd name="T1" fmla="*/ 254 h 279"/>
                  <a:gd name="T2" fmla="*/ 345 w 397"/>
                  <a:gd name="T3" fmla="*/ 269 h 279"/>
                  <a:gd name="T4" fmla="*/ 186 w 397"/>
                  <a:gd name="T5" fmla="*/ 136 h 279"/>
                  <a:gd name="T6" fmla="*/ 10 w 397"/>
                  <a:gd name="T7" fmla="*/ 104 h 279"/>
                  <a:gd name="T8" fmla="*/ 225 w 397"/>
                  <a:gd name="T9" fmla="*/ 37 h 279"/>
                  <a:gd name="T10" fmla="*/ 395 w 397"/>
                  <a:gd name="T11" fmla="*/ 25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7" h="279">
                    <a:moveTo>
                      <a:pt x="395" y="254"/>
                    </a:moveTo>
                    <a:cubicBezTo>
                      <a:pt x="397" y="279"/>
                      <a:pt x="365" y="277"/>
                      <a:pt x="345" y="269"/>
                    </a:cubicBezTo>
                    <a:cubicBezTo>
                      <a:pt x="306" y="254"/>
                      <a:pt x="314" y="200"/>
                      <a:pt x="186" y="136"/>
                    </a:cubicBezTo>
                    <a:cubicBezTo>
                      <a:pt x="96" y="90"/>
                      <a:pt x="20" y="114"/>
                      <a:pt x="10" y="104"/>
                    </a:cubicBezTo>
                    <a:cubicBezTo>
                      <a:pt x="0" y="95"/>
                      <a:pt x="102" y="0"/>
                      <a:pt x="225" y="37"/>
                    </a:cubicBezTo>
                    <a:cubicBezTo>
                      <a:pt x="311" y="63"/>
                      <a:pt x="388" y="163"/>
                      <a:pt x="395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ṡ1ïdê">
                <a:extLst>
                  <a:ext uri="{FF2B5EF4-FFF2-40B4-BE49-F238E27FC236}">
                    <a16:creationId xmlns:a16="http://schemas.microsoft.com/office/drawing/2014/main" xmlns="" id="{01BD648E-151B-42F7-B7FF-D695371A07D4}"/>
                  </a:ext>
                </a:extLst>
              </p:cNvPr>
              <p:cNvSpPr/>
              <p:nvPr/>
            </p:nvSpPr>
            <p:spPr bwMode="auto">
              <a:xfrm>
                <a:off x="9797823" y="2278476"/>
                <a:ext cx="911999" cy="364800"/>
              </a:xfrm>
              <a:custGeom>
                <a:avLst/>
                <a:gdLst>
                  <a:gd name="T0" fmla="*/ 232 w 487"/>
                  <a:gd name="T1" fmla="*/ 71 h 195"/>
                  <a:gd name="T2" fmla="*/ 392 w 487"/>
                  <a:gd name="T3" fmla="*/ 13 h 195"/>
                  <a:gd name="T4" fmla="*/ 484 w 487"/>
                  <a:gd name="T5" fmla="*/ 73 h 195"/>
                  <a:gd name="T6" fmla="*/ 456 w 487"/>
                  <a:gd name="T7" fmla="*/ 108 h 195"/>
                  <a:gd name="T8" fmla="*/ 253 w 487"/>
                  <a:gd name="T9" fmla="*/ 156 h 195"/>
                  <a:gd name="T10" fmla="*/ 0 w 487"/>
                  <a:gd name="T11" fmla="*/ 141 h 195"/>
                  <a:gd name="T12" fmla="*/ 68 w 487"/>
                  <a:gd name="T13" fmla="*/ 79 h 195"/>
                  <a:gd name="T14" fmla="*/ 232 w 487"/>
                  <a:gd name="T15" fmla="*/ 7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7" h="195">
                    <a:moveTo>
                      <a:pt x="232" y="71"/>
                    </a:moveTo>
                    <a:cubicBezTo>
                      <a:pt x="279" y="53"/>
                      <a:pt x="334" y="0"/>
                      <a:pt x="392" y="13"/>
                    </a:cubicBezTo>
                    <a:cubicBezTo>
                      <a:pt x="449" y="25"/>
                      <a:pt x="481" y="57"/>
                      <a:pt x="484" y="73"/>
                    </a:cubicBezTo>
                    <a:cubicBezTo>
                      <a:pt x="487" y="94"/>
                      <a:pt x="479" y="106"/>
                      <a:pt x="456" y="108"/>
                    </a:cubicBezTo>
                    <a:cubicBezTo>
                      <a:pt x="432" y="111"/>
                      <a:pt x="360" y="118"/>
                      <a:pt x="253" y="156"/>
                    </a:cubicBezTo>
                    <a:cubicBezTo>
                      <a:pt x="145" y="195"/>
                      <a:pt x="38" y="181"/>
                      <a:pt x="0" y="141"/>
                    </a:cubicBezTo>
                    <a:cubicBezTo>
                      <a:pt x="0" y="141"/>
                      <a:pt x="2" y="65"/>
                      <a:pt x="68" y="79"/>
                    </a:cubicBezTo>
                    <a:cubicBezTo>
                      <a:pt x="133" y="93"/>
                      <a:pt x="202" y="83"/>
                      <a:pt x="232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ṣlíḋé">
                <a:extLst>
                  <a:ext uri="{FF2B5EF4-FFF2-40B4-BE49-F238E27FC236}">
                    <a16:creationId xmlns:a16="http://schemas.microsoft.com/office/drawing/2014/main" xmlns="" id="{EE17A1D6-478F-4AAA-832A-3CB58A84CB0D}"/>
                  </a:ext>
                </a:extLst>
              </p:cNvPr>
              <p:cNvSpPr/>
              <p:nvPr/>
            </p:nvSpPr>
            <p:spPr bwMode="auto">
              <a:xfrm>
                <a:off x="9797823" y="2278476"/>
                <a:ext cx="911999" cy="364800"/>
              </a:xfrm>
              <a:custGeom>
                <a:avLst/>
                <a:gdLst>
                  <a:gd name="T0" fmla="*/ 232 w 487"/>
                  <a:gd name="T1" fmla="*/ 71 h 195"/>
                  <a:gd name="T2" fmla="*/ 392 w 487"/>
                  <a:gd name="T3" fmla="*/ 13 h 195"/>
                  <a:gd name="T4" fmla="*/ 484 w 487"/>
                  <a:gd name="T5" fmla="*/ 73 h 195"/>
                  <a:gd name="T6" fmla="*/ 456 w 487"/>
                  <a:gd name="T7" fmla="*/ 108 h 195"/>
                  <a:gd name="T8" fmla="*/ 253 w 487"/>
                  <a:gd name="T9" fmla="*/ 156 h 195"/>
                  <a:gd name="T10" fmla="*/ 0 w 487"/>
                  <a:gd name="T11" fmla="*/ 141 h 195"/>
                  <a:gd name="T12" fmla="*/ 68 w 487"/>
                  <a:gd name="T13" fmla="*/ 79 h 195"/>
                  <a:gd name="T14" fmla="*/ 232 w 487"/>
                  <a:gd name="T15" fmla="*/ 7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7" h="195">
                    <a:moveTo>
                      <a:pt x="232" y="71"/>
                    </a:moveTo>
                    <a:cubicBezTo>
                      <a:pt x="279" y="53"/>
                      <a:pt x="334" y="0"/>
                      <a:pt x="392" y="13"/>
                    </a:cubicBezTo>
                    <a:cubicBezTo>
                      <a:pt x="449" y="25"/>
                      <a:pt x="481" y="57"/>
                      <a:pt x="484" y="73"/>
                    </a:cubicBezTo>
                    <a:cubicBezTo>
                      <a:pt x="487" y="94"/>
                      <a:pt x="479" y="106"/>
                      <a:pt x="456" y="108"/>
                    </a:cubicBezTo>
                    <a:cubicBezTo>
                      <a:pt x="432" y="111"/>
                      <a:pt x="360" y="118"/>
                      <a:pt x="253" y="156"/>
                    </a:cubicBezTo>
                    <a:cubicBezTo>
                      <a:pt x="145" y="195"/>
                      <a:pt x="38" y="181"/>
                      <a:pt x="0" y="141"/>
                    </a:cubicBezTo>
                    <a:cubicBezTo>
                      <a:pt x="0" y="141"/>
                      <a:pt x="2" y="65"/>
                      <a:pt x="68" y="79"/>
                    </a:cubicBezTo>
                    <a:cubicBezTo>
                      <a:pt x="133" y="93"/>
                      <a:pt x="202" y="83"/>
                      <a:pt x="232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ŝḷîďe">
                <a:extLst>
                  <a:ext uri="{FF2B5EF4-FFF2-40B4-BE49-F238E27FC236}">
                    <a16:creationId xmlns:a16="http://schemas.microsoft.com/office/drawing/2014/main" xmlns="" id="{EEABC894-0C68-42BC-9352-143849500554}"/>
                  </a:ext>
                </a:extLst>
              </p:cNvPr>
              <p:cNvSpPr/>
              <p:nvPr/>
            </p:nvSpPr>
            <p:spPr bwMode="auto">
              <a:xfrm>
                <a:off x="9797823" y="2415275"/>
                <a:ext cx="906933" cy="126666"/>
              </a:xfrm>
              <a:custGeom>
                <a:avLst/>
                <a:gdLst>
                  <a:gd name="T0" fmla="*/ 0 w 484"/>
                  <a:gd name="T1" fmla="*/ 68 h 68"/>
                  <a:gd name="T2" fmla="*/ 0 w 484"/>
                  <a:gd name="T3" fmla="*/ 68 h 68"/>
                  <a:gd name="T4" fmla="*/ 0 w 484"/>
                  <a:gd name="T5" fmla="*/ 68 h 68"/>
                  <a:gd name="T6" fmla="*/ 483 w 484"/>
                  <a:gd name="T7" fmla="*/ 0 h 68"/>
                  <a:gd name="T8" fmla="*/ 484 w 484"/>
                  <a:gd name="T9" fmla="*/ 0 h 68"/>
                  <a:gd name="T10" fmla="*/ 484 w 484"/>
                  <a:gd name="T11" fmla="*/ 9 h 68"/>
                  <a:gd name="T12" fmla="*/ 484 w 484"/>
                  <a:gd name="T13" fmla="*/ 0 h 68"/>
                  <a:gd name="T14" fmla="*/ 483 w 484"/>
                  <a:gd name="T15" fmla="*/ 0 h 68"/>
                  <a:gd name="T16" fmla="*/ 483 w 484"/>
                  <a:gd name="T17" fmla="*/ 0 h 68"/>
                  <a:gd name="T18" fmla="*/ 483 w 484"/>
                  <a:gd name="T19" fmla="*/ 0 h 68"/>
                  <a:gd name="T20" fmla="*/ 483 w 484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4" h="68">
                    <a:moveTo>
                      <a:pt x="0" y="68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moveTo>
                      <a:pt x="483" y="0"/>
                    </a:moveTo>
                    <a:cubicBezTo>
                      <a:pt x="483" y="0"/>
                      <a:pt x="483" y="0"/>
                      <a:pt x="484" y="0"/>
                    </a:cubicBezTo>
                    <a:cubicBezTo>
                      <a:pt x="484" y="4"/>
                      <a:pt x="484" y="7"/>
                      <a:pt x="484" y="9"/>
                    </a:cubicBezTo>
                    <a:cubicBezTo>
                      <a:pt x="484" y="7"/>
                      <a:pt x="484" y="4"/>
                      <a:pt x="484" y="0"/>
                    </a:cubicBezTo>
                    <a:cubicBezTo>
                      <a:pt x="483" y="0"/>
                      <a:pt x="483" y="0"/>
                      <a:pt x="483" y="0"/>
                    </a:cubicBezTo>
                    <a:moveTo>
                      <a:pt x="483" y="0"/>
                    </a:moveTo>
                    <a:cubicBezTo>
                      <a:pt x="483" y="0"/>
                      <a:pt x="483" y="0"/>
                      <a:pt x="483" y="0"/>
                    </a:cubicBezTo>
                    <a:cubicBezTo>
                      <a:pt x="483" y="0"/>
                      <a:pt x="483" y="0"/>
                      <a:pt x="48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sļiḑè">
                <a:extLst>
                  <a:ext uri="{FF2B5EF4-FFF2-40B4-BE49-F238E27FC236}">
                    <a16:creationId xmlns:a16="http://schemas.microsoft.com/office/drawing/2014/main" xmlns="" id="{A128BEFA-5890-4D87-87CF-3B96145C3742}"/>
                  </a:ext>
                </a:extLst>
              </p:cNvPr>
              <p:cNvSpPr/>
              <p:nvPr/>
            </p:nvSpPr>
            <p:spPr bwMode="auto">
              <a:xfrm>
                <a:off x="9797823" y="2396698"/>
                <a:ext cx="906933" cy="217865"/>
              </a:xfrm>
              <a:custGeom>
                <a:avLst/>
                <a:gdLst>
                  <a:gd name="T0" fmla="*/ 479 w 484"/>
                  <a:gd name="T1" fmla="*/ 0 h 116"/>
                  <a:gd name="T2" fmla="*/ 465 w 484"/>
                  <a:gd name="T3" fmla="*/ 4 h 116"/>
                  <a:gd name="T4" fmla="*/ 252 w 484"/>
                  <a:gd name="T5" fmla="*/ 52 h 116"/>
                  <a:gd name="T6" fmla="*/ 119 w 484"/>
                  <a:gd name="T7" fmla="*/ 74 h 116"/>
                  <a:gd name="T8" fmla="*/ 6 w 484"/>
                  <a:gd name="T9" fmla="*/ 50 h 116"/>
                  <a:gd name="T10" fmla="*/ 0 w 484"/>
                  <a:gd name="T11" fmla="*/ 78 h 116"/>
                  <a:gd name="T12" fmla="*/ 0 w 484"/>
                  <a:gd name="T13" fmla="*/ 78 h 116"/>
                  <a:gd name="T14" fmla="*/ 0 w 484"/>
                  <a:gd name="T15" fmla="*/ 78 h 116"/>
                  <a:gd name="T16" fmla="*/ 125 w 484"/>
                  <a:gd name="T17" fmla="*/ 116 h 116"/>
                  <a:gd name="T18" fmla="*/ 253 w 484"/>
                  <a:gd name="T19" fmla="*/ 93 h 116"/>
                  <a:gd name="T20" fmla="*/ 456 w 484"/>
                  <a:gd name="T21" fmla="*/ 45 h 116"/>
                  <a:gd name="T22" fmla="*/ 484 w 484"/>
                  <a:gd name="T23" fmla="*/ 19 h 116"/>
                  <a:gd name="T24" fmla="*/ 484 w 484"/>
                  <a:gd name="T25" fmla="*/ 10 h 116"/>
                  <a:gd name="T26" fmla="*/ 483 w 484"/>
                  <a:gd name="T27" fmla="*/ 10 h 116"/>
                  <a:gd name="T28" fmla="*/ 483 w 484"/>
                  <a:gd name="T29" fmla="*/ 10 h 116"/>
                  <a:gd name="T30" fmla="*/ 483 w 484"/>
                  <a:gd name="T31" fmla="*/ 10 h 116"/>
                  <a:gd name="T32" fmla="*/ 479 w 484"/>
                  <a:gd name="T3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4" h="116">
                    <a:moveTo>
                      <a:pt x="479" y="0"/>
                    </a:moveTo>
                    <a:cubicBezTo>
                      <a:pt x="475" y="2"/>
                      <a:pt x="471" y="3"/>
                      <a:pt x="465" y="4"/>
                    </a:cubicBezTo>
                    <a:cubicBezTo>
                      <a:pt x="440" y="6"/>
                      <a:pt x="365" y="13"/>
                      <a:pt x="252" y="52"/>
                    </a:cubicBezTo>
                    <a:cubicBezTo>
                      <a:pt x="206" y="67"/>
                      <a:pt x="160" y="74"/>
                      <a:pt x="119" y="74"/>
                    </a:cubicBezTo>
                    <a:cubicBezTo>
                      <a:pt x="72" y="74"/>
                      <a:pt x="32" y="65"/>
                      <a:pt x="6" y="50"/>
                    </a:cubicBezTo>
                    <a:cubicBezTo>
                      <a:pt x="0" y="65"/>
                      <a:pt x="0" y="78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2" y="102"/>
                      <a:pt x="69" y="116"/>
                      <a:pt x="125" y="116"/>
                    </a:cubicBezTo>
                    <a:cubicBezTo>
                      <a:pt x="165" y="116"/>
                      <a:pt x="209" y="109"/>
                      <a:pt x="253" y="93"/>
                    </a:cubicBezTo>
                    <a:cubicBezTo>
                      <a:pt x="360" y="55"/>
                      <a:pt x="432" y="48"/>
                      <a:pt x="456" y="45"/>
                    </a:cubicBezTo>
                    <a:cubicBezTo>
                      <a:pt x="476" y="43"/>
                      <a:pt x="484" y="34"/>
                      <a:pt x="484" y="19"/>
                    </a:cubicBezTo>
                    <a:cubicBezTo>
                      <a:pt x="484" y="17"/>
                      <a:pt x="484" y="14"/>
                      <a:pt x="484" y="10"/>
                    </a:cubicBezTo>
                    <a:cubicBezTo>
                      <a:pt x="483" y="10"/>
                      <a:pt x="483" y="10"/>
                      <a:pt x="483" y="10"/>
                    </a:cubicBezTo>
                    <a:cubicBezTo>
                      <a:pt x="483" y="10"/>
                      <a:pt x="483" y="10"/>
                      <a:pt x="483" y="10"/>
                    </a:cubicBezTo>
                    <a:cubicBezTo>
                      <a:pt x="483" y="10"/>
                      <a:pt x="483" y="10"/>
                      <a:pt x="483" y="10"/>
                    </a:cubicBezTo>
                    <a:cubicBezTo>
                      <a:pt x="483" y="7"/>
                      <a:pt x="481" y="4"/>
                      <a:pt x="47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ṣļïḋe">
                <a:extLst>
                  <a:ext uri="{FF2B5EF4-FFF2-40B4-BE49-F238E27FC236}">
                    <a16:creationId xmlns:a16="http://schemas.microsoft.com/office/drawing/2014/main" xmlns="" id="{FC458EF9-5D42-4B96-B718-5EB49E1E36DC}"/>
                  </a:ext>
                </a:extLst>
              </p:cNvPr>
              <p:cNvSpPr/>
              <p:nvPr/>
            </p:nvSpPr>
            <p:spPr bwMode="auto">
              <a:xfrm>
                <a:off x="10731778" y="2410209"/>
                <a:ext cx="616444" cy="72622"/>
              </a:xfrm>
              <a:custGeom>
                <a:avLst/>
                <a:gdLst>
                  <a:gd name="T0" fmla="*/ 1 w 329"/>
                  <a:gd name="T1" fmla="*/ 20 h 39"/>
                  <a:gd name="T2" fmla="*/ 22 w 329"/>
                  <a:gd name="T3" fmla="*/ 39 h 39"/>
                  <a:gd name="T4" fmla="*/ 310 w 329"/>
                  <a:gd name="T5" fmla="*/ 39 h 39"/>
                  <a:gd name="T6" fmla="*/ 328 w 329"/>
                  <a:gd name="T7" fmla="*/ 20 h 39"/>
                  <a:gd name="T8" fmla="*/ 307 w 329"/>
                  <a:gd name="T9" fmla="*/ 0 h 39"/>
                  <a:gd name="T10" fmla="*/ 19 w 329"/>
                  <a:gd name="T11" fmla="*/ 0 h 39"/>
                  <a:gd name="T12" fmla="*/ 1 w 32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9" h="39">
                    <a:moveTo>
                      <a:pt x="1" y="20"/>
                    </a:moveTo>
                    <a:cubicBezTo>
                      <a:pt x="2" y="30"/>
                      <a:pt x="11" y="39"/>
                      <a:pt x="22" y="39"/>
                    </a:cubicBezTo>
                    <a:cubicBezTo>
                      <a:pt x="310" y="39"/>
                      <a:pt x="310" y="39"/>
                      <a:pt x="310" y="39"/>
                    </a:cubicBezTo>
                    <a:cubicBezTo>
                      <a:pt x="321" y="39"/>
                      <a:pt x="329" y="30"/>
                      <a:pt x="328" y="20"/>
                    </a:cubicBezTo>
                    <a:cubicBezTo>
                      <a:pt x="327" y="9"/>
                      <a:pt x="318" y="0"/>
                      <a:pt x="30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9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S1idé">
                <a:extLst>
                  <a:ext uri="{FF2B5EF4-FFF2-40B4-BE49-F238E27FC236}">
                    <a16:creationId xmlns:a16="http://schemas.microsoft.com/office/drawing/2014/main" xmlns="" id="{D21EAEE8-4FA8-4016-9A73-F679C8EA7741}"/>
                  </a:ext>
                </a:extLst>
              </p:cNvPr>
              <p:cNvSpPr/>
              <p:nvPr/>
            </p:nvSpPr>
            <p:spPr bwMode="auto">
              <a:xfrm>
                <a:off x="10160934" y="2381497"/>
                <a:ext cx="871466" cy="447554"/>
              </a:xfrm>
              <a:custGeom>
                <a:avLst/>
                <a:gdLst>
                  <a:gd name="T0" fmla="*/ 465 w 465"/>
                  <a:gd name="T1" fmla="*/ 226 h 239"/>
                  <a:gd name="T2" fmla="*/ 0 w 465"/>
                  <a:gd name="T3" fmla="*/ 239 h 239"/>
                  <a:gd name="T4" fmla="*/ 465 w 465"/>
                  <a:gd name="T5" fmla="*/ 22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5" h="239">
                    <a:moveTo>
                      <a:pt x="465" y="226"/>
                    </a:moveTo>
                    <a:cubicBezTo>
                      <a:pt x="465" y="226"/>
                      <a:pt x="148" y="0"/>
                      <a:pt x="0" y="239"/>
                    </a:cubicBezTo>
                    <a:cubicBezTo>
                      <a:pt x="0" y="239"/>
                      <a:pt x="175" y="78"/>
                      <a:pt x="465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šḻîďé">
                <a:extLst>
                  <a:ext uri="{FF2B5EF4-FFF2-40B4-BE49-F238E27FC236}">
                    <a16:creationId xmlns:a16="http://schemas.microsoft.com/office/drawing/2014/main" xmlns="" id="{CB851882-DBF3-4DAB-9985-B1D5F3DB065D}"/>
                  </a:ext>
                </a:extLst>
              </p:cNvPr>
              <p:cNvSpPr/>
              <p:nvPr/>
            </p:nvSpPr>
            <p:spPr bwMode="auto">
              <a:xfrm>
                <a:off x="8720313" y="2609497"/>
                <a:ext cx="543822" cy="445866"/>
              </a:xfrm>
              <a:custGeom>
                <a:avLst/>
                <a:gdLst>
                  <a:gd name="T0" fmla="*/ 290 w 290"/>
                  <a:gd name="T1" fmla="*/ 238 h 238"/>
                  <a:gd name="T2" fmla="*/ 0 w 290"/>
                  <a:gd name="T3" fmla="*/ 108 h 238"/>
                  <a:gd name="T4" fmla="*/ 290 w 290"/>
                  <a:gd name="T5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0" h="238">
                    <a:moveTo>
                      <a:pt x="290" y="238"/>
                    </a:moveTo>
                    <a:cubicBezTo>
                      <a:pt x="290" y="238"/>
                      <a:pt x="177" y="0"/>
                      <a:pt x="0" y="108"/>
                    </a:cubicBezTo>
                    <a:cubicBezTo>
                      <a:pt x="0" y="108"/>
                      <a:pt x="160" y="35"/>
                      <a:pt x="290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Sľíḋè">
                <a:extLst>
                  <a:ext uri="{FF2B5EF4-FFF2-40B4-BE49-F238E27FC236}">
                    <a16:creationId xmlns:a16="http://schemas.microsoft.com/office/drawing/2014/main" xmlns="" id="{CF52A9B2-A2A2-44E7-BFBA-C397834C7E8E}"/>
                  </a:ext>
                </a:extLst>
              </p:cNvPr>
              <p:cNvSpPr/>
              <p:nvPr/>
            </p:nvSpPr>
            <p:spPr bwMode="auto">
              <a:xfrm>
                <a:off x="10821289" y="2332519"/>
                <a:ext cx="648533" cy="89510"/>
              </a:xfrm>
              <a:custGeom>
                <a:avLst/>
                <a:gdLst>
                  <a:gd name="T0" fmla="*/ 384 w 384"/>
                  <a:gd name="T1" fmla="*/ 0 h 53"/>
                  <a:gd name="T2" fmla="*/ 381 w 384"/>
                  <a:gd name="T3" fmla="*/ 44 h 53"/>
                  <a:gd name="T4" fmla="*/ 0 w 384"/>
                  <a:gd name="T5" fmla="*/ 53 h 53"/>
                  <a:gd name="T6" fmla="*/ 3 w 384"/>
                  <a:gd name="T7" fmla="*/ 2 h 53"/>
                  <a:gd name="T8" fmla="*/ 384 w 38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53">
                    <a:moveTo>
                      <a:pt x="384" y="0"/>
                    </a:moveTo>
                    <a:lnTo>
                      <a:pt x="381" y="44"/>
                    </a:lnTo>
                    <a:lnTo>
                      <a:pt x="0" y="53"/>
                    </a:lnTo>
                    <a:lnTo>
                      <a:pt x="3" y="2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śḷïḋê">
                <a:extLst>
                  <a:ext uri="{FF2B5EF4-FFF2-40B4-BE49-F238E27FC236}">
                    <a16:creationId xmlns:a16="http://schemas.microsoft.com/office/drawing/2014/main" xmlns="" id="{FE9F7B77-9608-4367-8CC5-8A22015CAE87}"/>
                  </a:ext>
                </a:extLst>
              </p:cNvPr>
              <p:cNvSpPr/>
              <p:nvPr/>
            </p:nvSpPr>
            <p:spPr bwMode="auto">
              <a:xfrm>
                <a:off x="10718266" y="2313942"/>
                <a:ext cx="108089" cy="108089"/>
              </a:xfrm>
              <a:custGeom>
                <a:avLst/>
                <a:gdLst>
                  <a:gd name="T0" fmla="*/ 0 w 64"/>
                  <a:gd name="T1" fmla="*/ 0 h 64"/>
                  <a:gd name="T2" fmla="*/ 64 w 64"/>
                  <a:gd name="T3" fmla="*/ 13 h 64"/>
                  <a:gd name="T4" fmla="*/ 61 w 64"/>
                  <a:gd name="T5" fmla="*/ 64 h 64"/>
                  <a:gd name="T6" fmla="*/ 4 w 64"/>
                  <a:gd name="T7" fmla="*/ 49 h 64"/>
                  <a:gd name="T8" fmla="*/ 0 w 64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4">
                    <a:moveTo>
                      <a:pt x="0" y="0"/>
                    </a:moveTo>
                    <a:lnTo>
                      <a:pt x="64" y="13"/>
                    </a:lnTo>
                    <a:lnTo>
                      <a:pt x="61" y="64"/>
                    </a:lnTo>
                    <a:lnTo>
                      <a:pt x="4" y="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ṣḷïdè">
                <a:extLst>
                  <a:ext uri="{FF2B5EF4-FFF2-40B4-BE49-F238E27FC236}">
                    <a16:creationId xmlns:a16="http://schemas.microsoft.com/office/drawing/2014/main" xmlns="" id="{78CFAF8B-9F0A-4147-B462-54D25495FF64}"/>
                  </a:ext>
                </a:extLst>
              </p:cNvPr>
              <p:cNvSpPr/>
              <p:nvPr/>
            </p:nvSpPr>
            <p:spPr bwMode="auto">
              <a:xfrm>
                <a:off x="10833111" y="2167009"/>
                <a:ext cx="645155" cy="106399"/>
              </a:xfrm>
              <a:custGeom>
                <a:avLst/>
                <a:gdLst>
                  <a:gd name="T0" fmla="*/ 382 w 382"/>
                  <a:gd name="T1" fmla="*/ 17 h 63"/>
                  <a:gd name="T2" fmla="*/ 379 w 382"/>
                  <a:gd name="T3" fmla="*/ 63 h 63"/>
                  <a:gd name="T4" fmla="*/ 0 w 382"/>
                  <a:gd name="T5" fmla="*/ 53 h 63"/>
                  <a:gd name="T6" fmla="*/ 0 w 382"/>
                  <a:gd name="T7" fmla="*/ 0 h 63"/>
                  <a:gd name="T8" fmla="*/ 382 w 382"/>
                  <a:gd name="T9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63">
                    <a:moveTo>
                      <a:pt x="382" y="17"/>
                    </a:moveTo>
                    <a:lnTo>
                      <a:pt x="379" y="63"/>
                    </a:lnTo>
                    <a:lnTo>
                      <a:pt x="0" y="53"/>
                    </a:lnTo>
                    <a:lnTo>
                      <a:pt x="0" y="0"/>
                    </a:lnTo>
                    <a:lnTo>
                      <a:pt x="38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ŝľïdè">
                <a:extLst>
                  <a:ext uri="{FF2B5EF4-FFF2-40B4-BE49-F238E27FC236}">
                    <a16:creationId xmlns:a16="http://schemas.microsoft.com/office/drawing/2014/main" xmlns="" id="{D34AE81D-1D5C-49CB-BFAB-63C30DCA34B1}"/>
                  </a:ext>
                </a:extLst>
              </p:cNvPr>
              <p:cNvSpPr/>
              <p:nvPr/>
            </p:nvSpPr>
            <p:spPr bwMode="auto">
              <a:xfrm>
                <a:off x="10728400" y="2145053"/>
                <a:ext cx="104711" cy="111466"/>
              </a:xfrm>
              <a:custGeom>
                <a:avLst/>
                <a:gdLst>
                  <a:gd name="T0" fmla="*/ 0 w 62"/>
                  <a:gd name="T1" fmla="*/ 0 h 66"/>
                  <a:gd name="T2" fmla="*/ 62 w 62"/>
                  <a:gd name="T3" fmla="*/ 13 h 66"/>
                  <a:gd name="T4" fmla="*/ 62 w 62"/>
                  <a:gd name="T5" fmla="*/ 66 h 66"/>
                  <a:gd name="T6" fmla="*/ 0 w 62"/>
                  <a:gd name="T7" fmla="*/ 57 h 66"/>
                  <a:gd name="T8" fmla="*/ 0 w 6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6">
                    <a:moveTo>
                      <a:pt x="0" y="0"/>
                    </a:moveTo>
                    <a:lnTo>
                      <a:pt x="62" y="13"/>
                    </a:lnTo>
                    <a:lnTo>
                      <a:pt x="62" y="66"/>
                    </a:lnTo>
                    <a:lnTo>
                      <a:pt x="0" y="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śļiḑê">
                <a:extLst>
                  <a:ext uri="{FF2B5EF4-FFF2-40B4-BE49-F238E27FC236}">
                    <a16:creationId xmlns:a16="http://schemas.microsoft.com/office/drawing/2014/main" xmlns="" id="{E68E5872-8204-459F-AEFC-617B01CC8A0D}"/>
                  </a:ext>
                </a:extLst>
              </p:cNvPr>
              <p:cNvSpPr/>
              <p:nvPr/>
            </p:nvSpPr>
            <p:spPr bwMode="auto">
              <a:xfrm>
                <a:off x="10816222" y="2080875"/>
                <a:ext cx="683999" cy="119910"/>
              </a:xfrm>
              <a:custGeom>
                <a:avLst/>
                <a:gdLst>
                  <a:gd name="T0" fmla="*/ 405 w 405"/>
                  <a:gd name="T1" fmla="*/ 18 h 71"/>
                  <a:gd name="T2" fmla="*/ 397 w 405"/>
                  <a:gd name="T3" fmla="*/ 71 h 71"/>
                  <a:gd name="T4" fmla="*/ 0 w 405"/>
                  <a:gd name="T5" fmla="*/ 54 h 71"/>
                  <a:gd name="T6" fmla="*/ 2 w 405"/>
                  <a:gd name="T7" fmla="*/ 0 h 71"/>
                  <a:gd name="T8" fmla="*/ 405 w 405"/>
                  <a:gd name="T9" fmla="*/ 1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71">
                    <a:moveTo>
                      <a:pt x="405" y="18"/>
                    </a:moveTo>
                    <a:lnTo>
                      <a:pt x="397" y="71"/>
                    </a:lnTo>
                    <a:lnTo>
                      <a:pt x="0" y="54"/>
                    </a:lnTo>
                    <a:lnTo>
                      <a:pt x="2" y="0"/>
                    </a:lnTo>
                    <a:lnTo>
                      <a:pt x="405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ŝlïḋé">
                <a:extLst>
                  <a:ext uri="{FF2B5EF4-FFF2-40B4-BE49-F238E27FC236}">
                    <a16:creationId xmlns:a16="http://schemas.microsoft.com/office/drawing/2014/main" xmlns="" id="{E9B35ED8-EEBF-474B-BF9F-B9880AC0B711}"/>
                  </a:ext>
                </a:extLst>
              </p:cNvPr>
              <p:cNvSpPr/>
              <p:nvPr/>
            </p:nvSpPr>
            <p:spPr bwMode="auto">
              <a:xfrm>
                <a:off x="10716578" y="2070742"/>
                <a:ext cx="103023" cy="101333"/>
              </a:xfrm>
              <a:custGeom>
                <a:avLst/>
                <a:gdLst>
                  <a:gd name="T0" fmla="*/ 0 w 61"/>
                  <a:gd name="T1" fmla="*/ 0 h 60"/>
                  <a:gd name="T2" fmla="*/ 61 w 61"/>
                  <a:gd name="T3" fmla="*/ 6 h 60"/>
                  <a:gd name="T4" fmla="*/ 59 w 61"/>
                  <a:gd name="T5" fmla="*/ 60 h 60"/>
                  <a:gd name="T6" fmla="*/ 0 w 61"/>
                  <a:gd name="T7" fmla="*/ 51 h 60"/>
                  <a:gd name="T8" fmla="*/ 0 w 61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0" y="0"/>
                    </a:moveTo>
                    <a:lnTo>
                      <a:pt x="61" y="6"/>
                    </a:lnTo>
                    <a:lnTo>
                      <a:pt x="59" y="60"/>
                    </a:lnTo>
                    <a:lnTo>
                      <a:pt x="0" y="5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ṡľiḑê">
                <a:extLst>
                  <a:ext uri="{FF2B5EF4-FFF2-40B4-BE49-F238E27FC236}">
                    <a16:creationId xmlns:a16="http://schemas.microsoft.com/office/drawing/2014/main" xmlns="" id="{B4B95F32-5AD5-40ED-B33F-3A0612F4C743}"/>
                  </a:ext>
                </a:extLst>
              </p:cNvPr>
              <p:cNvSpPr/>
              <p:nvPr/>
            </p:nvSpPr>
            <p:spPr bwMode="auto">
              <a:xfrm>
                <a:off x="10829733" y="1996431"/>
                <a:ext cx="667111" cy="114844"/>
              </a:xfrm>
              <a:custGeom>
                <a:avLst/>
                <a:gdLst>
                  <a:gd name="T0" fmla="*/ 395 w 395"/>
                  <a:gd name="T1" fmla="*/ 24 h 68"/>
                  <a:gd name="T2" fmla="*/ 386 w 395"/>
                  <a:gd name="T3" fmla="*/ 68 h 68"/>
                  <a:gd name="T4" fmla="*/ 0 w 395"/>
                  <a:gd name="T5" fmla="*/ 54 h 68"/>
                  <a:gd name="T6" fmla="*/ 3 w 395"/>
                  <a:gd name="T7" fmla="*/ 0 h 68"/>
                  <a:gd name="T8" fmla="*/ 395 w 395"/>
                  <a:gd name="T9" fmla="*/ 2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68">
                    <a:moveTo>
                      <a:pt x="395" y="24"/>
                    </a:moveTo>
                    <a:lnTo>
                      <a:pt x="386" y="68"/>
                    </a:lnTo>
                    <a:lnTo>
                      <a:pt x="0" y="54"/>
                    </a:lnTo>
                    <a:lnTo>
                      <a:pt x="3" y="0"/>
                    </a:lnTo>
                    <a:lnTo>
                      <a:pt x="395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ṩḷíḑè">
                <a:extLst>
                  <a:ext uri="{FF2B5EF4-FFF2-40B4-BE49-F238E27FC236}">
                    <a16:creationId xmlns:a16="http://schemas.microsoft.com/office/drawing/2014/main" xmlns="" id="{649C6A88-C678-48F1-974F-0458AD27C058}"/>
                  </a:ext>
                </a:extLst>
              </p:cNvPr>
              <p:cNvSpPr/>
              <p:nvPr/>
            </p:nvSpPr>
            <p:spPr bwMode="auto">
              <a:xfrm>
                <a:off x="10730089" y="1974476"/>
                <a:ext cx="104711" cy="113155"/>
              </a:xfrm>
              <a:custGeom>
                <a:avLst/>
                <a:gdLst>
                  <a:gd name="T0" fmla="*/ 0 w 62"/>
                  <a:gd name="T1" fmla="*/ 0 h 67"/>
                  <a:gd name="T2" fmla="*/ 62 w 62"/>
                  <a:gd name="T3" fmla="*/ 13 h 67"/>
                  <a:gd name="T4" fmla="*/ 59 w 62"/>
                  <a:gd name="T5" fmla="*/ 67 h 67"/>
                  <a:gd name="T6" fmla="*/ 5 w 62"/>
                  <a:gd name="T7" fmla="*/ 59 h 67"/>
                  <a:gd name="T8" fmla="*/ 0 w 62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7">
                    <a:moveTo>
                      <a:pt x="0" y="0"/>
                    </a:moveTo>
                    <a:lnTo>
                      <a:pt x="62" y="13"/>
                    </a:lnTo>
                    <a:lnTo>
                      <a:pt x="59" y="67"/>
                    </a:lnTo>
                    <a:lnTo>
                      <a:pt x="5" y="5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$ḷíḍe">
                <a:extLst>
                  <a:ext uri="{FF2B5EF4-FFF2-40B4-BE49-F238E27FC236}">
                    <a16:creationId xmlns:a16="http://schemas.microsoft.com/office/drawing/2014/main" xmlns="" id="{05DEB91E-4C8D-4926-A5D1-A5F6EC62AF6F}"/>
                  </a:ext>
                </a:extLst>
              </p:cNvPr>
              <p:cNvSpPr/>
              <p:nvPr/>
            </p:nvSpPr>
            <p:spPr bwMode="auto">
              <a:xfrm>
                <a:off x="10824667" y="1908609"/>
                <a:ext cx="695821" cy="131733"/>
              </a:xfrm>
              <a:custGeom>
                <a:avLst/>
                <a:gdLst>
                  <a:gd name="T0" fmla="*/ 412 w 412"/>
                  <a:gd name="T1" fmla="*/ 36 h 78"/>
                  <a:gd name="T2" fmla="*/ 405 w 412"/>
                  <a:gd name="T3" fmla="*/ 78 h 78"/>
                  <a:gd name="T4" fmla="*/ 0 w 412"/>
                  <a:gd name="T5" fmla="*/ 54 h 78"/>
                  <a:gd name="T6" fmla="*/ 1 w 412"/>
                  <a:gd name="T7" fmla="*/ 0 h 78"/>
                  <a:gd name="T8" fmla="*/ 412 w 412"/>
                  <a:gd name="T9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78">
                    <a:moveTo>
                      <a:pt x="412" y="36"/>
                    </a:moveTo>
                    <a:lnTo>
                      <a:pt x="405" y="78"/>
                    </a:lnTo>
                    <a:lnTo>
                      <a:pt x="0" y="54"/>
                    </a:lnTo>
                    <a:lnTo>
                      <a:pt x="1" y="0"/>
                    </a:lnTo>
                    <a:lnTo>
                      <a:pt x="412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şḻiďê">
                <a:extLst>
                  <a:ext uri="{FF2B5EF4-FFF2-40B4-BE49-F238E27FC236}">
                    <a16:creationId xmlns:a16="http://schemas.microsoft.com/office/drawing/2014/main" xmlns="" id="{DCAF0CCB-A7F9-463C-AFBC-9FB30D32DBCD}"/>
                  </a:ext>
                </a:extLst>
              </p:cNvPr>
              <p:cNvSpPr/>
              <p:nvPr/>
            </p:nvSpPr>
            <p:spPr bwMode="auto">
              <a:xfrm>
                <a:off x="10699689" y="1893409"/>
                <a:ext cx="126667" cy="106399"/>
              </a:xfrm>
              <a:custGeom>
                <a:avLst/>
                <a:gdLst>
                  <a:gd name="T0" fmla="*/ 1 w 75"/>
                  <a:gd name="T1" fmla="*/ 0 h 63"/>
                  <a:gd name="T2" fmla="*/ 75 w 75"/>
                  <a:gd name="T3" fmla="*/ 9 h 63"/>
                  <a:gd name="T4" fmla="*/ 74 w 75"/>
                  <a:gd name="T5" fmla="*/ 63 h 63"/>
                  <a:gd name="T6" fmla="*/ 0 w 75"/>
                  <a:gd name="T7" fmla="*/ 50 h 63"/>
                  <a:gd name="T8" fmla="*/ 1 w 75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3">
                    <a:moveTo>
                      <a:pt x="1" y="0"/>
                    </a:moveTo>
                    <a:lnTo>
                      <a:pt x="75" y="9"/>
                    </a:lnTo>
                    <a:lnTo>
                      <a:pt x="74" y="63"/>
                    </a:lnTo>
                    <a:lnTo>
                      <a:pt x="0" y="5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sḷïḑé">
                <a:extLst>
                  <a:ext uri="{FF2B5EF4-FFF2-40B4-BE49-F238E27FC236}">
                    <a16:creationId xmlns:a16="http://schemas.microsoft.com/office/drawing/2014/main" xmlns="" id="{FB326D95-65D9-402A-B9D9-7C5E406F9B38}"/>
                  </a:ext>
                </a:extLst>
              </p:cNvPr>
              <p:cNvSpPr/>
              <p:nvPr/>
            </p:nvSpPr>
            <p:spPr bwMode="auto">
              <a:xfrm>
                <a:off x="10836489" y="1824165"/>
                <a:ext cx="660355" cy="141867"/>
              </a:xfrm>
              <a:custGeom>
                <a:avLst/>
                <a:gdLst>
                  <a:gd name="T0" fmla="*/ 391 w 391"/>
                  <a:gd name="T1" fmla="*/ 40 h 84"/>
                  <a:gd name="T2" fmla="*/ 387 w 391"/>
                  <a:gd name="T3" fmla="*/ 84 h 84"/>
                  <a:gd name="T4" fmla="*/ 0 w 391"/>
                  <a:gd name="T5" fmla="*/ 51 h 84"/>
                  <a:gd name="T6" fmla="*/ 0 w 391"/>
                  <a:gd name="T7" fmla="*/ 0 h 84"/>
                  <a:gd name="T8" fmla="*/ 391 w 391"/>
                  <a:gd name="T9" fmla="*/ 4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84">
                    <a:moveTo>
                      <a:pt x="391" y="40"/>
                    </a:moveTo>
                    <a:lnTo>
                      <a:pt x="387" y="84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391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ŝľidê">
                <a:extLst>
                  <a:ext uri="{FF2B5EF4-FFF2-40B4-BE49-F238E27FC236}">
                    <a16:creationId xmlns:a16="http://schemas.microsoft.com/office/drawing/2014/main" xmlns="" id="{B8DF0BB6-D296-48F4-B473-A4FC502A6A1D}"/>
                  </a:ext>
                </a:extLst>
              </p:cNvPr>
              <p:cNvSpPr/>
              <p:nvPr/>
            </p:nvSpPr>
            <p:spPr bwMode="auto">
              <a:xfrm>
                <a:off x="10731778" y="1819099"/>
                <a:ext cx="104711" cy="91200"/>
              </a:xfrm>
              <a:custGeom>
                <a:avLst/>
                <a:gdLst>
                  <a:gd name="T0" fmla="*/ 0 w 62"/>
                  <a:gd name="T1" fmla="*/ 0 h 54"/>
                  <a:gd name="T2" fmla="*/ 62 w 62"/>
                  <a:gd name="T3" fmla="*/ 3 h 54"/>
                  <a:gd name="T4" fmla="*/ 62 w 62"/>
                  <a:gd name="T5" fmla="*/ 54 h 54"/>
                  <a:gd name="T6" fmla="*/ 0 w 62"/>
                  <a:gd name="T7" fmla="*/ 47 h 54"/>
                  <a:gd name="T8" fmla="*/ 0 w 6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4">
                    <a:moveTo>
                      <a:pt x="0" y="0"/>
                    </a:moveTo>
                    <a:lnTo>
                      <a:pt x="62" y="3"/>
                    </a:lnTo>
                    <a:lnTo>
                      <a:pt x="62" y="54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slíḑé">
                <a:extLst>
                  <a:ext uri="{FF2B5EF4-FFF2-40B4-BE49-F238E27FC236}">
                    <a16:creationId xmlns:a16="http://schemas.microsoft.com/office/drawing/2014/main" xmlns="" id="{8457BCD5-F9AD-4432-BC77-F0D36DE50FCD}"/>
                  </a:ext>
                </a:extLst>
              </p:cNvPr>
              <p:cNvSpPr/>
              <p:nvPr/>
            </p:nvSpPr>
            <p:spPr bwMode="auto">
              <a:xfrm>
                <a:off x="10829733" y="2251453"/>
                <a:ext cx="683999" cy="91200"/>
              </a:xfrm>
              <a:custGeom>
                <a:avLst/>
                <a:gdLst>
                  <a:gd name="T0" fmla="*/ 405 w 405"/>
                  <a:gd name="T1" fmla="*/ 11 h 54"/>
                  <a:gd name="T2" fmla="*/ 397 w 405"/>
                  <a:gd name="T3" fmla="*/ 54 h 54"/>
                  <a:gd name="T4" fmla="*/ 0 w 405"/>
                  <a:gd name="T5" fmla="*/ 54 h 54"/>
                  <a:gd name="T6" fmla="*/ 1 w 405"/>
                  <a:gd name="T7" fmla="*/ 0 h 54"/>
                  <a:gd name="T8" fmla="*/ 405 w 405"/>
                  <a:gd name="T9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54">
                    <a:moveTo>
                      <a:pt x="405" y="11"/>
                    </a:moveTo>
                    <a:lnTo>
                      <a:pt x="397" y="54"/>
                    </a:lnTo>
                    <a:lnTo>
                      <a:pt x="0" y="54"/>
                    </a:lnTo>
                    <a:lnTo>
                      <a:pt x="1" y="0"/>
                    </a:lnTo>
                    <a:lnTo>
                      <a:pt x="405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sḷiḋè">
                <a:extLst>
                  <a:ext uri="{FF2B5EF4-FFF2-40B4-BE49-F238E27FC236}">
                    <a16:creationId xmlns:a16="http://schemas.microsoft.com/office/drawing/2014/main" xmlns="" id="{0ADD05BC-D740-4DA6-A2EB-9F4FAFAECC61}"/>
                  </a:ext>
                </a:extLst>
              </p:cNvPr>
              <p:cNvSpPr/>
              <p:nvPr/>
            </p:nvSpPr>
            <p:spPr bwMode="auto">
              <a:xfrm>
                <a:off x="10708133" y="2236252"/>
                <a:ext cx="123290" cy="106399"/>
              </a:xfrm>
              <a:custGeom>
                <a:avLst/>
                <a:gdLst>
                  <a:gd name="T0" fmla="*/ 0 w 73"/>
                  <a:gd name="T1" fmla="*/ 0 h 63"/>
                  <a:gd name="T2" fmla="*/ 73 w 73"/>
                  <a:gd name="T3" fmla="*/ 9 h 63"/>
                  <a:gd name="T4" fmla="*/ 72 w 73"/>
                  <a:gd name="T5" fmla="*/ 63 h 63"/>
                  <a:gd name="T6" fmla="*/ 0 w 73"/>
                  <a:gd name="T7" fmla="*/ 51 h 63"/>
                  <a:gd name="T8" fmla="*/ 0 w 73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3">
                    <a:moveTo>
                      <a:pt x="0" y="0"/>
                    </a:moveTo>
                    <a:lnTo>
                      <a:pt x="73" y="9"/>
                    </a:lnTo>
                    <a:lnTo>
                      <a:pt x="72" y="63"/>
                    </a:lnTo>
                    <a:lnTo>
                      <a:pt x="0" y="5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ṧlïḑe">
                <a:extLst>
                  <a:ext uri="{FF2B5EF4-FFF2-40B4-BE49-F238E27FC236}">
                    <a16:creationId xmlns:a16="http://schemas.microsoft.com/office/drawing/2014/main" xmlns="" id="{58D0C12E-FD05-466D-B573-AAD5B170B874}"/>
                  </a:ext>
                </a:extLst>
              </p:cNvPr>
              <p:cNvSpPr/>
              <p:nvPr/>
            </p:nvSpPr>
            <p:spPr bwMode="auto">
              <a:xfrm>
                <a:off x="10821289" y="2332519"/>
                <a:ext cx="648533" cy="89510"/>
              </a:xfrm>
              <a:custGeom>
                <a:avLst/>
                <a:gdLst>
                  <a:gd name="T0" fmla="*/ 384 w 384"/>
                  <a:gd name="T1" fmla="*/ 0 h 53"/>
                  <a:gd name="T2" fmla="*/ 381 w 384"/>
                  <a:gd name="T3" fmla="*/ 44 h 53"/>
                  <a:gd name="T4" fmla="*/ 0 w 384"/>
                  <a:gd name="T5" fmla="*/ 53 h 53"/>
                  <a:gd name="T6" fmla="*/ 3 w 384"/>
                  <a:gd name="T7" fmla="*/ 2 h 53"/>
                  <a:gd name="T8" fmla="*/ 384 w 38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53">
                    <a:moveTo>
                      <a:pt x="384" y="0"/>
                    </a:moveTo>
                    <a:lnTo>
                      <a:pt x="381" y="44"/>
                    </a:lnTo>
                    <a:lnTo>
                      <a:pt x="0" y="53"/>
                    </a:lnTo>
                    <a:lnTo>
                      <a:pt x="3" y="2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ṣľíḋè">
                <a:extLst>
                  <a:ext uri="{FF2B5EF4-FFF2-40B4-BE49-F238E27FC236}">
                    <a16:creationId xmlns:a16="http://schemas.microsoft.com/office/drawing/2014/main" xmlns="" id="{E9AAACBB-9A13-43E3-81AC-DC9AB7BD11BC}"/>
                  </a:ext>
                </a:extLst>
              </p:cNvPr>
              <p:cNvSpPr/>
              <p:nvPr/>
            </p:nvSpPr>
            <p:spPr bwMode="auto">
              <a:xfrm>
                <a:off x="10718266" y="2313942"/>
                <a:ext cx="108089" cy="108089"/>
              </a:xfrm>
              <a:custGeom>
                <a:avLst/>
                <a:gdLst>
                  <a:gd name="T0" fmla="*/ 0 w 64"/>
                  <a:gd name="T1" fmla="*/ 0 h 64"/>
                  <a:gd name="T2" fmla="*/ 64 w 64"/>
                  <a:gd name="T3" fmla="*/ 13 h 64"/>
                  <a:gd name="T4" fmla="*/ 61 w 64"/>
                  <a:gd name="T5" fmla="*/ 64 h 64"/>
                  <a:gd name="T6" fmla="*/ 4 w 64"/>
                  <a:gd name="T7" fmla="*/ 49 h 64"/>
                  <a:gd name="T8" fmla="*/ 0 w 64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4">
                    <a:moveTo>
                      <a:pt x="0" y="0"/>
                    </a:moveTo>
                    <a:lnTo>
                      <a:pt x="64" y="13"/>
                    </a:lnTo>
                    <a:lnTo>
                      <a:pt x="61" y="64"/>
                    </a:lnTo>
                    <a:lnTo>
                      <a:pt x="4" y="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iṥḷíḑê">
                <a:extLst>
                  <a:ext uri="{FF2B5EF4-FFF2-40B4-BE49-F238E27FC236}">
                    <a16:creationId xmlns:a16="http://schemas.microsoft.com/office/drawing/2014/main" xmlns="" id="{B2789D8C-2093-433B-8ED5-807C98E05F98}"/>
                  </a:ext>
                </a:extLst>
              </p:cNvPr>
              <p:cNvSpPr/>
              <p:nvPr/>
            </p:nvSpPr>
            <p:spPr bwMode="auto">
              <a:xfrm>
                <a:off x="10833111" y="2167009"/>
                <a:ext cx="645155" cy="106399"/>
              </a:xfrm>
              <a:custGeom>
                <a:avLst/>
                <a:gdLst>
                  <a:gd name="T0" fmla="*/ 382 w 382"/>
                  <a:gd name="T1" fmla="*/ 17 h 63"/>
                  <a:gd name="T2" fmla="*/ 379 w 382"/>
                  <a:gd name="T3" fmla="*/ 63 h 63"/>
                  <a:gd name="T4" fmla="*/ 0 w 382"/>
                  <a:gd name="T5" fmla="*/ 53 h 63"/>
                  <a:gd name="T6" fmla="*/ 0 w 382"/>
                  <a:gd name="T7" fmla="*/ 0 h 63"/>
                  <a:gd name="T8" fmla="*/ 382 w 382"/>
                  <a:gd name="T9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63">
                    <a:moveTo>
                      <a:pt x="382" y="17"/>
                    </a:moveTo>
                    <a:lnTo>
                      <a:pt x="379" y="63"/>
                    </a:lnTo>
                    <a:lnTo>
                      <a:pt x="0" y="53"/>
                    </a:lnTo>
                    <a:lnTo>
                      <a:pt x="0" y="0"/>
                    </a:lnTo>
                    <a:lnTo>
                      <a:pt x="38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ṣlïḍè">
                <a:extLst>
                  <a:ext uri="{FF2B5EF4-FFF2-40B4-BE49-F238E27FC236}">
                    <a16:creationId xmlns:a16="http://schemas.microsoft.com/office/drawing/2014/main" xmlns="" id="{F50F3E18-8DD7-4C70-A19F-944985DC71EB}"/>
                  </a:ext>
                </a:extLst>
              </p:cNvPr>
              <p:cNvSpPr/>
              <p:nvPr/>
            </p:nvSpPr>
            <p:spPr bwMode="auto">
              <a:xfrm>
                <a:off x="10728400" y="2145053"/>
                <a:ext cx="104711" cy="111466"/>
              </a:xfrm>
              <a:custGeom>
                <a:avLst/>
                <a:gdLst>
                  <a:gd name="T0" fmla="*/ 0 w 62"/>
                  <a:gd name="T1" fmla="*/ 0 h 66"/>
                  <a:gd name="T2" fmla="*/ 62 w 62"/>
                  <a:gd name="T3" fmla="*/ 13 h 66"/>
                  <a:gd name="T4" fmla="*/ 62 w 62"/>
                  <a:gd name="T5" fmla="*/ 66 h 66"/>
                  <a:gd name="T6" fmla="*/ 0 w 62"/>
                  <a:gd name="T7" fmla="*/ 57 h 66"/>
                  <a:gd name="T8" fmla="*/ 0 w 6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6">
                    <a:moveTo>
                      <a:pt x="0" y="0"/>
                    </a:moveTo>
                    <a:lnTo>
                      <a:pt x="62" y="13"/>
                    </a:lnTo>
                    <a:lnTo>
                      <a:pt x="62" y="66"/>
                    </a:lnTo>
                    <a:lnTo>
                      <a:pt x="0" y="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iŝľiḓé">
                <a:extLst>
                  <a:ext uri="{FF2B5EF4-FFF2-40B4-BE49-F238E27FC236}">
                    <a16:creationId xmlns:a16="http://schemas.microsoft.com/office/drawing/2014/main" xmlns="" id="{669EF8F6-C9F6-4A99-9597-EB066120B8CB}"/>
                  </a:ext>
                </a:extLst>
              </p:cNvPr>
              <p:cNvSpPr/>
              <p:nvPr/>
            </p:nvSpPr>
            <p:spPr bwMode="auto">
              <a:xfrm>
                <a:off x="10816222" y="2080875"/>
                <a:ext cx="683999" cy="119910"/>
              </a:xfrm>
              <a:custGeom>
                <a:avLst/>
                <a:gdLst>
                  <a:gd name="T0" fmla="*/ 405 w 405"/>
                  <a:gd name="T1" fmla="*/ 18 h 71"/>
                  <a:gd name="T2" fmla="*/ 397 w 405"/>
                  <a:gd name="T3" fmla="*/ 71 h 71"/>
                  <a:gd name="T4" fmla="*/ 0 w 405"/>
                  <a:gd name="T5" fmla="*/ 54 h 71"/>
                  <a:gd name="T6" fmla="*/ 2 w 405"/>
                  <a:gd name="T7" fmla="*/ 0 h 71"/>
                  <a:gd name="T8" fmla="*/ 405 w 405"/>
                  <a:gd name="T9" fmla="*/ 1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71">
                    <a:moveTo>
                      <a:pt x="405" y="18"/>
                    </a:moveTo>
                    <a:lnTo>
                      <a:pt x="397" y="71"/>
                    </a:lnTo>
                    <a:lnTo>
                      <a:pt x="0" y="54"/>
                    </a:lnTo>
                    <a:lnTo>
                      <a:pt x="2" y="0"/>
                    </a:lnTo>
                    <a:lnTo>
                      <a:pt x="405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ṧḷíḓê">
                <a:extLst>
                  <a:ext uri="{FF2B5EF4-FFF2-40B4-BE49-F238E27FC236}">
                    <a16:creationId xmlns:a16="http://schemas.microsoft.com/office/drawing/2014/main" xmlns="" id="{7678E748-5A90-406D-A312-B9BA4A75535D}"/>
                  </a:ext>
                </a:extLst>
              </p:cNvPr>
              <p:cNvSpPr/>
              <p:nvPr/>
            </p:nvSpPr>
            <p:spPr bwMode="auto">
              <a:xfrm>
                <a:off x="10716578" y="2070742"/>
                <a:ext cx="103023" cy="101333"/>
              </a:xfrm>
              <a:custGeom>
                <a:avLst/>
                <a:gdLst>
                  <a:gd name="T0" fmla="*/ 0 w 61"/>
                  <a:gd name="T1" fmla="*/ 0 h 60"/>
                  <a:gd name="T2" fmla="*/ 61 w 61"/>
                  <a:gd name="T3" fmla="*/ 6 h 60"/>
                  <a:gd name="T4" fmla="*/ 59 w 61"/>
                  <a:gd name="T5" fmla="*/ 60 h 60"/>
                  <a:gd name="T6" fmla="*/ 0 w 61"/>
                  <a:gd name="T7" fmla="*/ 51 h 60"/>
                  <a:gd name="T8" fmla="*/ 0 w 61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0" y="0"/>
                    </a:moveTo>
                    <a:lnTo>
                      <a:pt x="61" y="6"/>
                    </a:lnTo>
                    <a:lnTo>
                      <a:pt x="59" y="60"/>
                    </a:lnTo>
                    <a:lnTo>
                      <a:pt x="0" y="5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ṧ1iḑè">
                <a:extLst>
                  <a:ext uri="{FF2B5EF4-FFF2-40B4-BE49-F238E27FC236}">
                    <a16:creationId xmlns:a16="http://schemas.microsoft.com/office/drawing/2014/main" xmlns="" id="{AC83FF43-0465-4030-A4D9-759F2ADF29FE}"/>
                  </a:ext>
                </a:extLst>
              </p:cNvPr>
              <p:cNvSpPr/>
              <p:nvPr/>
            </p:nvSpPr>
            <p:spPr bwMode="auto">
              <a:xfrm>
                <a:off x="10829733" y="1996431"/>
                <a:ext cx="667111" cy="114844"/>
              </a:xfrm>
              <a:custGeom>
                <a:avLst/>
                <a:gdLst>
                  <a:gd name="T0" fmla="*/ 395 w 395"/>
                  <a:gd name="T1" fmla="*/ 24 h 68"/>
                  <a:gd name="T2" fmla="*/ 386 w 395"/>
                  <a:gd name="T3" fmla="*/ 68 h 68"/>
                  <a:gd name="T4" fmla="*/ 0 w 395"/>
                  <a:gd name="T5" fmla="*/ 54 h 68"/>
                  <a:gd name="T6" fmla="*/ 3 w 395"/>
                  <a:gd name="T7" fmla="*/ 0 h 68"/>
                  <a:gd name="T8" fmla="*/ 395 w 395"/>
                  <a:gd name="T9" fmla="*/ 2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68">
                    <a:moveTo>
                      <a:pt x="395" y="24"/>
                    </a:moveTo>
                    <a:lnTo>
                      <a:pt x="386" y="68"/>
                    </a:lnTo>
                    <a:lnTo>
                      <a:pt x="0" y="54"/>
                    </a:lnTo>
                    <a:lnTo>
                      <a:pt x="3" y="0"/>
                    </a:lnTo>
                    <a:lnTo>
                      <a:pt x="395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ṥḻïḋe">
                <a:extLst>
                  <a:ext uri="{FF2B5EF4-FFF2-40B4-BE49-F238E27FC236}">
                    <a16:creationId xmlns:a16="http://schemas.microsoft.com/office/drawing/2014/main" xmlns="" id="{B3F27396-7E2D-4049-B74E-6AE0B7A15E1A}"/>
                  </a:ext>
                </a:extLst>
              </p:cNvPr>
              <p:cNvSpPr/>
              <p:nvPr/>
            </p:nvSpPr>
            <p:spPr bwMode="auto">
              <a:xfrm>
                <a:off x="10709823" y="1977854"/>
                <a:ext cx="124978" cy="109777"/>
              </a:xfrm>
              <a:custGeom>
                <a:avLst/>
                <a:gdLst>
                  <a:gd name="T0" fmla="*/ 0 w 74"/>
                  <a:gd name="T1" fmla="*/ 0 h 65"/>
                  <a:gd name="T2" fmla="*/ 74 w 74"/>
                  <a:gd name="T3" fmla="*/ 11 h 65"/>
                  <a:gd name="T4" fmla="*/ 71 w 74"/>
                  <a:gd name="T5" fmla="*/ 65 h 65"/>
                  <a:gd name="T6" fmla="*/ 1 w 74"/>
                  <a:gd name="T7" fmla="*/ 56 h 65"/>
                  <a:gd name="T8" fmla="*/ 0 w 74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65">
                    <a:moveTo>
                      <a:pt x="0" y="0"/>
                    </a:moveTo>
                    <a:lnTo>
                      <a:pt x="74" y="11"/>
                    </a:lnTo>
                    <a:lnTo>
                      <a:pt x="71" y="65"/>
                    </a:lnTo>
                    <a:lnTo>
                      <a:pt x="1" y="5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$ļîdé">
                <a:extLst>
                  <a:ext uri="{FF2B5EF4-FFF2-40B4-BE49-F238E27FC236}">
                    <a16:creationId xmlns:a16="http://schemas.microsoft.com/office/drawing/2014/main" xmlns="" id="{A6831391-9679-48A8-983B-D0083C34EB4C}"/>
                  </a:ext>
                </a:extLst>
              </p:cNvPr>
              <p:cNvSpPr/>
              <p:nvPr/>
            </p:nvSpPr>
            <p:spPr bwMode="auto">
              <a:xfrm>
                <a:off x="10824667" y="1908609"/>
                <a:ext cx="695821" cy="131733"/>
              </a:xfrm>
              <a:custGeom>
                <a:avLst/>
                <a:gdLst>
                  <a:gd name="T0" fmla="*/ 412 w 412"/>
                  <a:gd name="T1" fmla="*/ 36 h 78"/>
                  <a:gd name="T2" fmla="*/ 405 w 412"/>
                  <a:gd name="T3" fmla="*/ 78 h 78"/>
                  <a:gd name="T4" fmla="*/ 0 w 412"/>
                  <a:gd name="T5" fmla="*/ 54 h 78"/>
                  <a:gd name="T6" fmla="*/ 1 w 412"/>
                  <a:gd name="T7" fmla="*/ 0 h 78"/>
                  <a:gd name="T8" fmla="*/ 412 w 412"/>
                  <a:gd name="T9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78">
                    <a:moveTo>
                      <a:pt x="412" y="36"/>
                    </a:moveTo>
                    <a:lnTo>
                      <a:pt x="405" y="78"/>
                    </a:lnTo>
                    <a:lnTo>
                      <a:pt x="0" y="54"/>
                    </a:lnTo>
                    <a:lnTo>
                      <a:pt x="1" y="0"/>
                    </a:lnTo>
                    <a:lnTo>
                      <a:pt x="412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i$ľiďê">
                <a:extLst>
                  <a:ext uri="{FF2B5EF4-FFF2-40B4-BE49-F238E27FC236}">
                    <a16:creationId xmlns:a16="http://schemas.microsoft.com/office/drawing/2014/main" xmlns="" id="{E567C2EF-2B59-4ADF-AE87-781FA35DDDEC}"/>
                  </a:ext>
                </a:extLst>
              </p:cNvPr>
              <p:cNvSpPr/>
              <p:nvPr/>
            </p:nvSpPr>
            <p:spPr bwMode="auto">
              <a:xfrm>
                <a:off x="10699689" y="1893409"/>
                <a:ext cx="126667" cy="106399"/>
              </a:xfrm>
              <a:custGeom>
                <a:avLst/>
                <a:gdLst>
                  <a:gd name="T0" fmla="*/ 1 w 75"/>
                  <a:gd name="T1" fmla="*/ 0 h 63"/>
                  <a:gd name="T2" fmla="*/ 75 w 75"/>
                  <a:gd name="T3" fmla="*/ 9 h 63"/>
                  <a:gd name="T4" fmla="*/ 74 w 75"/>
                  <a:gd name="T5" fmla="*/ 63 h 63"/>
                  <a:gd name="T6" fmla="*/ 0 w 75"/>
                  <a:gd name="T7" fmla="*/ 50 h 63"/>
                  <a:gd name="T8" fmla="*/ 1 w 75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3">
                    <a:moveTo>
                      <a:pt x="1" y="0"/>
                    </a:moveTo>
                    <a:lnTo>
                      <a:pt x="75" y="9"/>
                    </a:lnTo>
                    <a:lnTo>
                      <a:pt x="74" y="63"/>
                    </a:lnTo>
                    <a:lnTo>
                      <a:pt x="0" y="5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ṩḻîḋé">
                <a:extLst>
                  <a:ext uri="{FF2B5EF4-FFF2-40B4-BE49-F238E27FC236}">
                    <a16:creationId xmlns:a16="http://schemas.microsoft.com/office/drawing/2014/main" xmlns="" id="{467C93EB-C7BC-4540-901B-C314A1E501FA}"/>
                  </a:ext>
                </a:extLst>
              </p:cNvPr>
              <p:cNvSpPr/>
              <p:nvPr/>
            </p:nvSpPr>
            <p:spPr bwMode="auto">
              <a:xfrm>
                <a:off x="10836489" y="1824165"/>
                <a:ext cx="660355" cy="141867"/>
              </a:xfrm>
              <a:custGeom>
                <a:avLst/>
                <a:gdLst>
                  <a:gd name="T0" fmla="*/ 391 w 391"/>
                  <a:gd name="T1" fmla="*/ 40 h 84"/>
                  <a:gd name="T2" fmla="*/ 387 w 391"/>
                  <a:gd name="T3" fmla="*/ 84 h 84"/>
                  <a:gd name="T4" fmla="*/ 0 w 391"/>
                  <a:gd name="T5" fmla="*/ 51 h 84"/>
                  <a:gd name="T6" fmla="*/ 0 w 391"/>
                  <a:gd name="T7" fmla="*/ 0 h 84"/>
                  <a:gd name="T8" fmla="*/ 391 w 391"/>
                  <a:gd name="T9" fmla="*/ 4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84">
                    <a:moveTo>
                      <a:pt x="391" y="40"/>
                    </a:moveTo>
                    <a:lnTo>
                      <a:pt x="387" y="84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391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šḷiďê">
                <a:extLst>
                  <a:ext uri="{FF2B5EF4-FFF2-40B4-BE49-F238E27FC236}">
                    <a16:creationId xmlns:a16="http://schemas.microsoft.com/office/drawing/2014/main" xmlns="" id="{C28FF854-4EE9-4E3E-AEC2-022F9708B4E4}"/>
                  </a:ext>
                </a:extLst>
              </p:cNvPr>
              <p:cNvSpPr/>
              <p:nvPr/>
            </p:nvSpPr>
            <p:spPr bwMode="auto">
              <a:xfrm>
                <a:off x="10731778" y="1819099"/>
                <a:ext cx="104711" cy="91200"/>
              </a:xfrm>
              <a:custGeom>
                <a:avLst/>
                <a:gdLst>
                  <a:gd name="T0" fmla="*/ 0 w 62"/>
                  <a:gd name="T1" fmla="*/ 0 h 54"/>
                  <a:gd name="T2" fmla="*/ 62 w 62"/>
                  <a:gd name="T3" fmla="*/ 3 h 54"/>
                  <a:gd name="T4" fmla="*/ 62 w 62"/>
                  <a:gd name="T5" fmla="*/ 54 h 54"/>
                  <a:gd name="T6" fmla="*/ 0 w 62"/>
                  <a:gd name="T7" fmla="*/ 47 h 54"/>
                  <a:gd name="T8" fmla="*/ 0 w 6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4">
                    <a:moveTo>
                      <a:pt x="0" y="0"/>
                    </a:moveTo>
                    <a:lnTo>
                      <a:pt x="62" y="3"/>
                    </a:lnTo>
                    <a:lnTo>
                      <a:pt x="62" y="54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ṧ1ïḑê">
                <a:extLst>
                  <a:ext uri="{FF2B5EF4-FFF2-40B4-BE49-F238E27FC236}">
                    <a16:creationId xmlns:a16="http://schemas.microsoft.com/office/drawing/2014/main" xmlns="" id="{46FCDBC4-EA5C-4CDB-B061-C322F8929B99}"/>
                  </a:ext>
                </a:extLst>
              </p:cNvPr>
              <p:cNvSpPr/>
              <p:nvPr/>
            </p:nvSpPr>
            <p:spPr bwMode="auto">
              <a:xfrm>
                <a:off x="10829733" y="2251453"/>
                <a:ext cx="683999" cy="91200"/>
              </a:xfrm>
              <a:custGeom>
                <a:avLst/>
                <a:gdLst>
                  <a:gd name="T0" fmla="*/ 405 w 405"/>
                  <a:gd name="T1" fmla="*/ 11 h 54"/>
                  <a:gd name="T2" fmla="*/ 397 w 405"/>
                  <a:gd name="T3" fmla="*/ 54 h 54"/>
                  <a:gd name="T4" fmla="*/ 0 w 405"/>
                  <a:gd name="T5" fmla="*/ 54 h 54"/>
                  <a:gd name="T6" fmla="*/ 1 w 405"/>
                  <a:gd name="T7" fmla="*/ 0 h 54"/>
                  <a:gd name="T8" fmla="*/ 405 w 405"/>
                  <a:gd name="T9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54">
                    <a:moveTo>
                      <a:pt x="405" y="11"/>
                    </a:moveTo>
                    <a:lnTo>
                      <a:pt x="397" y="54"/>
                    </a:lnTo>
                    <a:lnTo>
                      <a:pt x="0" y="54"/>
                    </a:lnTo>
                    <a:lnTo>
                      <a:pt x="1" y="0"/>
                    </a:lnTo>
                    <a:lnTo>
                      <a:pt x="405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sľíḋé">
                <a:extLst>
                  <a:ext uri="{FF2B5EF4-FFF2-40B4-BE49-F238E27FC236}">
                    <a16:creationId xmlns:a16="http://schemas.microsoft.com/office/drawing/2014/main" xmlns="" id="{C0A5A0A5-3A99-4628-ACE1-28176758C3CF}"/>
                  </a:ext>
                </a:extLst>
              </p:cNvPr>
              <p:cNvSpPr/>
              <p:nvPr/>
            </p:nvSpPr>
            <p:spPr bwMode="auto">
              <a:xfrm>
                <a:off x="10708133" y="2236252"/>
                <a:ext cx="123290" cy="106399"/>
              </a:xfrm>
              <a:custGeom>
                <a:avLst/>
                <a:gdLst>
                  <a:gd name="T0" fmla="*/ 0 w 73"/>
                  <a:gd name="T1" fmla="*/ 0 h 63"/>
                  <a:gd name="T2" fmla="*/ 73 w 73"/>
                  <a:gd name="T3" fmla="*/ 9 h 63"/>
                  <a:gd name="T4" fmla="*/ 72 w 73"/>
                  <a:gd name="T5" fmla="*/ 63 h 63"/>
                  <a:gd name="T6" fmla="*/ 0 w 73"/>
                  <a:gd name="T7" fmla="*/ 51 h 63"/>
                  <a:gd name="T8" fmla="*/ 0 w 73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3">
                    <a:moveTo>
                      <a:pt x="0" y="0"/>
                    </a:moveTo>
                    <a:lnTo>
                      <a:pt x="73" y="9"/>
                    </a:lnTo>
                    <a:lnTo>
                      <a:pt x="72" y="63"/>
                    </a:lnTo>
                    <a:lnTo>
                      <a:pt x="0" y="5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iṥḷiḋé">
                <a:extLst>
                  <a:ext uri="{FF2B5EF4-FFF2-40B4-BE49-F238E27FC236}">
                    <a16:creationId xmlns:a16="http://schemas.microsoft.com/office/drawing/2014/main" xmlns="" id="{BD3E47B4-4F74-46B3-8ACC-B739261FBFC2}"/>
                  </a:ext>
                </a:extLst>
              </p:cNvPr>
              <p:cNvSpPr/>
              <p:nvPr/>
            </p:nvSpPr>
            <p:spPr bwMode="auto">
              <a:xfrm>
                <a:off x="9333379" y="2021765"/>
                <a:ext cx="11823" cy="114844"/>
              </a:xfrm>
              <a:custGeom>
                <a:avLst/>
                <a:gdLst>
                  <a:gd name="T0" fmla="*/ 6 w 6"/>
                  <a:gd name="T1" fmla="*/ 0 h 61"/>
                  <a:gd name="T2" fmla="*/ 1 w 6"/>
                  <a:gd name="T3" fmla="*/ 45 h 61"/>
                  <a:gd name="T4" fmla="*/ 5 w 6"/>
                  <a:gd name="T5" fmla="*/ 61 h 61"/>
                  <a:gd name="T6" fmla="*/ 6 w 6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1">
                    <a:moveTo>
                      <a:pt x="6" y="0"/>
                    </a:moveTo>
                    <a:cubicBezTo>
                      <a:pt x="6" y="0"/>
                      <a:pt x="0" y="18"/>
                      <a:pt x="1" y="45"/>
                    </a:cubicBezTo>
                    <a:cubicBezTo>
                      <a:pt x="2" y="52"/>
                      <a:pt x="4" y="57"/>
                      <a:pt x="5" y="61"/>
                    </a:cubicBezTo>
                    <a:cubicBezTo>
                      <a:pt x="4" y="51"/>
                      <a:pt x="2" y="31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$ḻiḋe">
                <a:extLst>
                  <a:ext uri="{FF2B5EF4-FFF2-40B4-BE49-F238E27FC236}">
                    <a16:creationId xmlns:a16="http://schemas.microsoft.com/office/drawing/2014/main" xmlns="" id="{531E6E5A-E57C-4727-8AB2-EBC1154D7BF6}"/>
                  </a:ext>
                </a:extLst>
              </p:cNvPr>
              <p:cNvSpPr/>
              <p:nvPr/>
            </p:nvSpPr>
            <p:spPr bwMode="auto">
              <a:xfrm>
                <a:off x="9340135" y="2026831"/>
                <a:ext cx="16889" cy="121600"/>
              </a:xfrm>
              <a:custGeom>
                <a:avLst/>
                <a:gdLst>
                  <a:gd name="T0" fmla="*/ 9 w 9"/>
                  <a:gd name="T1" fmla="*/ 0 h 65"/>
                  <a:gd name="T2" fmla="*/ 6 w 9"/>
                  <a:gd name="T3" fmla="*/ 63 h 65"/>
                  <a:gd name="T4" fmla="*/ 9 w 9"/>
                  <a:gd name="T5" fmla="*/ 65 h 65"/>
                  <a:gd name="T6" fmla="*/ 9 w 9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5">
                    <a:moveTo>
                      <a:pt x="9" y="0"/>
                    </a:moveTo>
                    <a:cubicBezTo>
                      <a:pt x="9" y="0"/>
                      <a:pt x="0" y="26"/>
                      <a:pt x="6" y="63"/>
                    </a:cubicBezTo>
                    <a:cubicBezTo>
                      <a:pt x="7" y="64"/>
                      <a:pt x="8" y="65"/>
                      <a:pt x="9" y="65"/>
                    </a:cubicBezTo>
                    <a:cubicBezTo>
                      <a:pt x="7" y="58"/>
                      <a:pt x="4" y="37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ŝlíḍè">
                <a:extLst>
                  <a:ext uri="{FF2B5EF4-FFF2-40B4-BE49-F238E27FC236}">
                    <a16:creationId xmlns:a16="http://schemas.microsoft.com/office/drawing/2014/main" xmlns="" id="{05D72773-3D86-4A12-A384-BF436F697B1D}"/>
                  </a:ext>
                </a:extLst>
              </p:cNvPr>
              <p:cNvSpPr/>
              <p:nvPr/>
            </p:nvSpPr>
            <p:spPr bwMode="auto">
              <a:xfrm>
                <a:off x="9399246" y="2094387"/>
                <a:ext cx="108089" cy="103021"/>
              </a:xfrm>
              <a:custGeom>
                <a:avLst/>
                <a:gdLst>
                  <a:gd name="T0" fmla="*/ 1 w 58"/>
                  <a:gd name="T1" fmla="*/ 27 h 55"/>
                  <a:gd name="T2" fmla="*/ 31 w 58"/>
                  <a:gd name="T3" fmla="*/ 55 h 55"/>
                  <a:gd name="T4" fmla="*/ 56 w 58"/>
                  <a:gd name="T5" fmla="*/ 27 h 55"/>
                  <a:gd name="T6" fmla="*/ 27 w 58"/>
                  <a:gd name="T7" fmla="*/ 0 h 55"/>
                  <a:gd name="T8" fmla="*/ 1 w 58"/>
                  <a:gd name="T9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5">
                    <a:moveTo>
                      <a:pt x="1" y="27"/>
                    </a:moveTo>
                    <a:cubicBezTo>
                      <a:pt x="2" y="42"/>
                      <a:pt x="16" y="55"/>
                      <a:pt x="31" y="55"/>
                    </a:cubicBezTo>
                    <a:cubicBezTo>
                      <a:pt x="46" y="55"/>
                      <a:pt x="58" y="42"/>
                      <a:pt x="56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šlîḓè">
                <a:extLst>
                  <a:ext uri="{FF2B5EF4-FFF2-40B4-BE49-F238E27FC236}">
                    <a16:creationId xmlns:a16="http://schemas.microsoft.com/office/drawing/2014/main" xmlns="" id="{07F62013-683B-470F-B14D-B31049ADF4C4}"/>
                  </a:ext>
                </a:extLst>
              </p:cNvPr>
              <p:cNvSpPr/>
              <p:nvPr/>
            </p:nvSpPr>
            <p:spPr bwMode="auto">
              <a:xfrm>
                <a:off x="9439779" y="2139987"/>
                <a:ext cx="60800" cy="54044"/>
              </a:xfrm>
              <a:custGeom>
                <a:avLst/>
                <a:gdLst>
                  <a:gd name="T0" fmla="*/ 0 w 32"/>
                  <a:gd name="T1" fmla="*/ 14 h 29"/>
                  <a:gd name="T2" fmla="*/ 17 w 32"/>
                  <a:gd name="T3" fmla="*/ 29 h 29"/>
                  <a:gd name="T4" fmla="*/ 31 w 32"/>
                  <a:gd name="T5" fmla="*/ 14 h 29"/>
                  <a:gd name="T6" fmla="*/ 15 w 32"/>
                  <a:gd name="T7" fmla="*/ 0 h 29"/>
                  <a:gd name="T8" fmla="*/ 0 w 32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0" y="14"/>
                    </a:moveTo>
                    <a:cubicBezTo>
                      <a:pt x="1" y="22"/>
                      <a:pt x="8" y="29"/>
                      <a:pt x="17" y="29"/>
                    </a:cubicBezTo>
                    <a:cubicBezTo>
                      <a:pt x="25" y="29"/>
                      <a:pt x="32" y="22"/>
                      <a:pt x="31" y="14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6" y="0"/>
                      <a:pt x="0" y="7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ïş1ïdê">
              <a:extLst>
                <a:ext uri="{FF2B5EF4-FFF2-40B4-BE49-F238E27FC236}">
                  <a16:creationId xmlns:a16="http://schemas.microsoft.com/office/drawing/2014/main" xmlns="" id="{9C3B7BCE-2347-41E6-AC50-1E7122CABFF3}"/>
                </a:ext>
              </a:extLst>
            </p:cNvPr>
            <p:cNvGrpSpPr/>
            <p:nvPr/>
          </p:nvGrpSpPr>
          <p:grpSpPr>
            <a:xfrm>
              <a:off x="687279" y="1569317"/>
              <a:ext cx="4328722" cy="1957620"/>
              <a:chOff x="687278" y="2398652"/>
              <a:chExt cx="3524773" cy="1957620"/>
            </a:xfrm>
          </p:grpSpPr>
          <p:sp>
            <p:nvSpPr>
              <p:cNvPr id="28" name="îśļíḑê">
                <a:extLst>
                  <a:ext uri="{FF2B5EF4-FFF2-40B4-BE49-F238E27FC236}">
                    <a16:creationId xmlns:a16="http://schemas.microsoft.com/office/drawing/2014/main" xmlns="" id="{BBD40F3D-47A9-43E9-8B83-CA975910D09A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15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9" name="íṣ1íḑé">
                <a:extLst>
                  <a:ext uri="{FF2B5EF4-FFF2-40B4-BE49-F238E27FC236}">
                    <a16:creationId xmlns:a16="http://schemas.microsoft.com/office/drawing/2014/main" xmlns="" id="{7E9AAB44-8C47-4586-AB75-A32EC720AA36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128B406C-7181-4178-903F-1B4477509CE7}"/>
                </a:ext>
              </a:extLst>
            </p:cNvPr>
            <p:cNvCxnSpPr/>
            <p:nvPr/>
          </p:nvCxnSpPr>
          <p:spPr>
            <a:xfrm>
              <a:off x="5106000" y="1123950"/>
              <a:ext cx="0" cy="5015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xmlns="" id="{946FE350-7232-4121-88B5-231CAADEA0E7}"/>
                </a:ext>
              </a:extLst>
            </p:cNvPr>
            <p:cNvGrpSpPr/>
            <p:nvPr/>
          </p:nvGrpSpPr>
          <p:grpSpPr>
            <a:xfrm>
              <a:off x="5622894" y="1682880"/>
              <a:ext cx="5897594" cy="3934766"/>
              <a:chOff x="5479489" y="1651582"/>
              <a:chExt cx="5897594" cy="3934766"/>
            </a:xfrm>
          </p:grpSpPr>
          <p:grpSp>
            <p:nvGrpSpPr>
              <p:cNvPr id="8" name="íśḷîďe">
                <a:extLst>
                  <a:ext uri="{FF2B5EF4-FFF2-40B4-BE49-F238E27FC236}">
                    <a16:creationId xmlns:a16="http://schemas.microsoft.com/office/drawing/2014/main" xmlns="" id="{D766B8BF-AED9-44D0-8D08-6285BE7AE7A3}"/>
                  </a:ext>
                </a:extLst>
              </p:cNvPr>
              <p:cNvGrpSpPr/>
              <p:nvPr/>
            </p:nvGrpSpPr>
            <p:grpSpPr>
              <a:xfrm>
                <a:off x="5479489" y="1651582"/>
                <a:ext cx="5897594" cy="730052"/>
                <a:chOff x="5622894" y="1583998"/>
                <a:chExt cx="5897594" cy="730052"/>
              </a:xfrm>
            </p:grpSpPr>
            <p:sp>
              <p:nvSpPr>
                <p:cNvPr id="25" name="ïṩļíḑê">
                  <a:extLst>
                    <a:ext uri="{FF2B5EF4-FFF2-40B4-BE49-F238E27FC236}">
                      <a16:creationId xmlns:a16="http://schemas.microsoft.com/office/drawing/2014/main" xmlns="" id="{A3A73E04-56A5-4C7C-8A06-476F8A2A4BFB}"/>
                    </a:ext>
                  </a:extLst>
                </p:cNvPr>
                <p:cNvSpPr/>
                <p:nvPr/>
              </p:nvSpPr>
              <p:spPr bwMode="auto">
                <a:xfrm>
                  <a:off x="5819775" y="1583998"/>
                  <a:ext cx="5700713" cy="730052"/>
                </a:xfrm>
                <a:prstGeom prst="rect">
                  <a:avLst/>
                </a:prstGeom>
                <a:solidFill>
                  <a:schemeClr val="accent1">
                    <a:alpha val="10000"/>
                  </a:schemeClr>
                </a:solidFill>
                <a:ln w="3175">
                  <a:solidFill>
                    <a:schemeClr val="bg1">
                      <a:lumMod val="7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endParaRPr lang="en-US" altLang="zh-CN" sz="1000" dirty="0"/>
                </a:p>
              </p:txBody>
            </p:sp>
            <p:sp>
              <p:nvSpPr>
                <p:cNvPr id="26" name="ïṧļïḋê">
                  <a:extLst>
                    <a:ext uri="{FF2B5EF4-FFF2-40B4-BE49-F238E27FC236}">
                      <a16:creationId xmlns:a16="http://schemas.microsoft.com/office/drawing/2014/main" xmlns="" id="{45223E07-3B81-4008-AC48-9696CC81B974}"/>
                    </a:ext>
                  </a:extLst>
                </p:cNvPr>
                <p:cNvSpPr/>
                <p:nvPr/>
              </p:nvSpPr>
              <p:spPr bwMode="auto">
                <a:xfrm>
                  <a:off x="6006000" y="1583998"/>
                  <a:ext cx="5514488" cy="730052"/>
                </a:xfrm>
                <a:prstGeom prst="rect">
                  <a:avLst/>
                </a:prstGeom>
                <a:noFill/>
                <a:ln w="317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Supporting text here.</a:t>
                  </a:r>
                  <a:endParaRPr lang="zh-CN" altLang="en-US" sz="1000" dirty="0"/>
                </a:p>
                <a:p>
                  <a:pPr marL="171450" indent="-171450">
                    <a:lnSpc>
                      <a:spcPct val="16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When you copy &amp; paste, choose "keep text only" option.</a:t>
                  </a:r>
                  <a:endParaRPr lang="zh-CN" altLang="en-US" sz="1000" dirty="0"/>
                </a:p>
              </p:txBody>
            </p:sp>
            <p:sp>
              <p:nvSpPr>
                <p:cNvPr id="27" name="îSḷidè">
                  <a:extLst>
                    <a:ext uri="{FF2B5EF4-FFF2-40B4-BE49-F238E27FC236}">
                      <a16:creationId xmlns:a16="http://schemas.microsoft.com/office/drawing/2014/main" xmlns="" id="{C9141DCE-91B8-4275-9B56-5C9793CA732F}"/>
                    </a:ext>
                  </a:extLst>
                </p:cNvPr>
                <p:cNvSpPr/>
                <p:nvPr/>
              </p:nvSpPr>
              <p:spPr>
                <a:xfrm>
                  <a:off x="5622894" y="1757468"/>
                  <a:ext cx="383106" cy="383112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1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" name="ísḻiḑè">
                <a:extLst>
                  <a:ext uri="{FF2B5EF4-FFF2-40B4-BE49-F238E27FC236}">
                    <a16:creationId xmlns:a16="http://schemas.microsoft.com/office/drawing/2014/main" xmlns="" id="{8AF67C85-CEE3-458D-A318-B85F5EE44BB0}"/>
                  </a:ext>
                </a:extLst>
              </p:cNvPr>
              <p:cNvGrpSpPr/>
              <p:nvPr/>
            </p:nvGrpSpPr>
            <p:grpSpPr>
              <a:xfrm>
                <a:off x="5479489" y="2719820"/>
                <a:ext cx="5897594" cy="730052"/>
                <a:chOff x="5622894" y="1583998"/>
                <a:chExt cx="5897594" cy="730052"/>
              </a:xfrm>
            </p:grpSpPr>
            <p:sp>
              <p:nvSpPr>
                <p:cNvPr id="22" name="íṩḷíḍê">
                  <a:extLst>
                    <a:ext uri="{FF2B5EF4-FFF2-40B4-BE49-F238E27FC236}">
                      <a16:creationId xmlns:a16="http://schemas.microsoft.com/office/drawing/2014/main" xmlns="" id="{3DE35E54-32E8-4152-8B14-C5A34C579482}"/>
                    </a:ext>
                  </a:extLst>
                </p:cNvPr>
                <p:cNvSpPr/>
                <p:nvPr/>
              </p:nvSpPr>
              <p:spPr bwMode="auto">
                <a:xfrm>
                  <a:off x="5819775" y="1583998"/>
                  <a:ext cx="5700713" cy="730052"/>
                </a:xfrm>
                <a:prstGeom prst="rect">
                  <a:avLst/>
                </a:prstGeom>
                <a:solidFill>
                  <a:schemeClr val="accent1">
                    <a:alpha val="10000"/>
                  </a:schemeClr>
                </a:solidFill>
                <a:ln w="3175">
                  <a:solidFill>
                    <a:schemeClr val="bg1">
                      <a:lumMod val="7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endParaRPr lang="en-US" altLang="zh-CN" sz="1000" dirty="0"/>
                </a:p>
              </p:txBody>
            </p:sp>
            <p:sp>
              <p:nvSpPr>
                <p:cNvPr id="23" name="ïşļiḑé">
                  <a:extLst>
                    <a:ext uri="{FF2B5EF4-FFF2-40B4-BE49-F238E27FC236}">
                      <a16:creationId xmlns:a16="http://schemas.microsoft.com/office/drawing/2014/main" xmlns="" id="{E9122DEE-C9F6-402C-99D7-ED465F18A1EC}"/>
                    </a:ext>
                  </a:extLst>
                </p:cNvPr>
                <p:cNvSpPr/>
                <p:nvPr/>
              </p:nvSpPr>
              <p:spPr bwMode="auto">
                <a:xfrm>
                  <a:off x="6006000" y="1583998"/>
                  <a:ext cx="5514488" cy="730052"/>
                </a:xfrm>
                <a:prstGeom prst="rect">
                  <a:avLst/>
                </a:prstGeom>
                <a:noFill/>
                <a:ln w="317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Supporting text here.</a:t>
                  </a:r>
                  <a:endParaRPr lang="zh-CN" altLang="en-US" sz="1000" dirty="0"/>
                </a:p>
                <a:p>
                  <a:pPr marL="171450" indent="-171450">
                    <a:lnSpc>
                      <a:spcPct val="16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When you copy &amp; paste, choose "keep text only" option.</a:t>
                  </a:r>
                  <a:endParaRPr lang="zh-CN" altLang="en-US" sz="1000" dirty="0"/>
                </a:p>
              </p:txBody>
            </p:sp>
            <p:sp>
              <p:nvSpPr>
                <p:cNvPr id="24" name="islîḑê">
                  <a:extLst>
                    <a:ext uri="{FF2B5EF4-FFF2-40B4-BE49-F238E27FC236}">
                      <a16:creationId xmlns:a16="http://schemas.microsoft.com/office/drawing/2014/main" xmlns="" id="{98C2E8AC-AAA3-43F3-A66C-BAB21308C618}"/>
                    </a:ext>
                  </a:extLst>
                </p:cNvPr>
                <p:cNvSpPr/>
                <p:nvPr/>
              </p:nvSpPr>
              <p:spPr>
                <a:xfrm>
                  <a:off x="5622894" y="1757468"/>
                  <a:ext cx="383106" cy="38311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2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" name="iṥľídè">
                <a:extLst>
                  <a:ext uri="{FF2B5EF4-FFF2-40B4-BE49-F238E27FC236}">
                    <a16:creationId xmlns:a16="http://schemas.microsoft.com/office/drawing/2014/main" xmlns="" id="{2413F094-262E-4241-B07A-78902E3F0150}"/>
                  </a:ext>
                </a:extLst>
              </p:cNvPr>
              <p:cNvGrpSpPr/>
              <p:nvPr/>
            </p:nvGrpSpPr>
            <p:grpSpPr>
              <a:xfrm>
                <a:off x="5479489" y="3788058"/>
                <a:ext cx="5897594" cy="730052"/>
                <a:chOff x="5622894" y="1583998"/>
                <a:chExt cx="5897594" cy="730052"/>
              </a:xfrm>
            </p:grpSpPr>
            <p:sp>
              <p:nvSpPr>
                <p:cNvPr id="19" name="îşlíḓê">
                  <a:extLst>
                    <a:ext uri="{FF2B5EF4-FFF2-40B4-BE49-F238E27FC236}">
                      <a16:creationId xmlns:a16="http://schemas.microsoft.com/office/drawing/2014/main" xmlns="" id="{D6A0AD47-0666-47EC-8786-6D6B6229ACC4}"/>
                    </a:ext>
                  </a:extLst>
                </p:cNvPr>
                <p:cNvSpPr/>
                <p:nvPr/>
              </p:nvSpPr>
              <p:spPr bwMode="auto">
                <a:xfrm>
                  <a:off x="5819775" y="1583998"/>
                  <a:ext cx="5700713" cy="730052"/>
                </a:xfrm>
                <a:prstGeom prst="rect">
                  <a:avLst/>
                </a:prstGeom>
                <a:solidFill>
                  <a:schemeClr val="accent1">
                    <a:alpha val="10000"/>
                  </a:schemeClr>
                </a:solidFill>
                <a:ln w="3175">
                  <a:solidFill>
                    <a:schemeClr val="bg1">
                      <a:lumMod val="7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endParaRPr lang="en-US" altLang="zh-CN" sz="1000" dirty="0"/>
                </a:p>
              </p:txBody>
            </p:sp>
            <p:sp>
              <p:nvSpPr>
                <p:cNvPr id="20" name="ïš1îďé">
                  <a:extLst>
                    <a:ext uri="{FF2B5EF4-FFF2-40B4-BE49-F238E27FC236}">
                      <a16:creationId xmlns:a16="http://schemas.microsoft.com/office/drawing/2014/main" xmlns="" id="{9640AB0D-C156-4FA1-A518-59336B6AAAB7}"/>
                    </a:ext>
                  </a:extLst>
                </p:cNvPr>
                <p:cNvSpPr/>
                <p:nvPr/>
              </p:nvSpPr>
              <p:spPr bwMode="auto">
                <a:xfrm>
                  <a:off x="6006000" y="1583998"/>
                  <a:ext cx="5514488" cy="730052"/>
                </a:xfrm>
                <a:prstGeom prst="rect">
                  <a:avLst/>
                </a:prstGeom>
                <a:noFill/>
                <a:ln w="317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Supporting text here.</a:t>
                  </a:r>
                  <a:endParaRPr lang="zh-CN" altLang="en-US" sz="1000" dirty="0"/>
                </a:p>
                <a:p>
                  <a:pPr marL="171450" indent="-171450">
                    <a:lnSpc>
                      <a:spcPct val="16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When you copy &amp; paste, choose "keep text only" option.</a:t>
                  </a:r>
                  <a:endParaRPr lang="zh-CN" altLang="en-US" sz="1000" dirty="0"/>
                </a:p>
              </p:txBody>
            </p:sp>
            <p:sp>
              <p:nvSpPr>
                <p:cNvPr id="21" name="iṩļîde">
                  <a:extLst>
                    <a:ext uri="{FF2B5EF4-FFF2-40B4-BE49-F238E27FC236}">
                      <a16:creationId xmlns:a16="http://schemas.microsoft.com/office/drawing/2014/main" xmlns="" id="{4279B1AD-72FE-43D1-8A76-A1AB3552DD2F}"/>
                    </a:ext>
                  </a:extLst>
                </p:cNvPr>
                <p:cNvSpPr/>
                <p:nvPr/>
              </p:nvSpPr>
              <p:spPr>
                <a:xfrm>
                  <a:off x="5622894" y="1757468"/>
                  <a:ext cx="383106" cy="38311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3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" name="íṡļïďé">
                <a:extLst>
                  <a:ext uri="{FF2B5EF4-FFF2-40B4-BE49-F238E27FC236}">
                    <a16:creationId xmlns:a16="http://schemas.microsoft.com/office/drawing/2014/main" xmlns="" id="{D2707D22-BBF3-47CC-88F5-C1D11B9F75CA}"/>
                  </a:ext>
                </a:extLst>
              </p:cNvPr>
              <p:cNvGrpSpPr/>
              <p:nvPr/>
            </p:nvGrpSpPr>
            <p:grpSpPr>
              <a:xfrm>
                <a:off x="5479489" y="4856296"/>
                <a:ext cx="5897594" cy="730052"/>
                <a:chOff x="5622894" y="1583998"/>
                <a:chExt cx="5897594" cy="730052"/>
              </a:xfrm>
            </p:grpSpPr>
            <p:sp>
              <p:nvSpPr>
                <p:cNvPr id="16" name="iṩ1ïḋé">
                  <a:extLst>
                    <a:ext uri="{FF2B5EF4-FFF2-40B4-BE49-F238E27FC236}">
                      <a16:creationId xmlns:a16="http://schemas.microsoft.com/office/drawing/2014/main" xmlns="" id="{E86803E2-50AE-4491-90BE-5D6766FEF696}"/>
                    </a:ext>
                  </a:extLst>
                </p:cNvPr>
                <p:cNvSpPr/>
                <p:nvPr/>
              </p:nvSpPr>
              <p:spPr bwMode="auto">
                <a:xfrm>
                  <a:off x="5819775" y="1583998"/>
                  <a:ext cx="5700713" cy="730052"/>
                </a:xfrm>
                <a:prstGeom prst="rect">
                  <a:avLst/>
                </a:prstGeom>
                <a:solidFill>
                  <a:schemeClr val="accent1">
                    <a:alpha val="10000"/>
                  </a:schemeClr>
                </a:solidFill>
                <a:ln w="3175">
                  <a:solidFill>
                    <a:schemeClr val="bg1">
                      <a:lumMod val="7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endParaRPr lang="en-US" altLang="zh-CN" sz="1000" dirty="0"/>
                </a:p>
              </p:txBody>
            </p:sp>
            <p:sp>
              <p:nvSpPr>
                <p:cNvPr id="17" name="işlïḓe">
                  <a:extLst>
                    <a:ext uri="{FF2B5EF4-FFF2-40B4-BE49-F238E27FC236}">
                      <a16:creationId xmlns:a16="http://schemas.microsoft.com/office/drawing/2014/main" xmlns="" id="{6EBCBB56-C3B3-40D8-854F-9A00475274E8}"/>
                    </a:ext>
                  </a:extLst>
                </p:cNvPr>
                <p:cNvSpPr/>
                <p:nvPr/>
              </p:nvSpPr>
              <p:spPr bwMode="auto">
                <a:xfrm>
                  <a:off x="6006000" y="1583998"/>
                  <a:ext cx="5514488" cy="730052"/>
                </a:xfrm>
                <a:prstGeom prst="rect">
                  <a:avLst/>
                </a:prstGeom>
                <a:noFill/>
                <a:ln w="317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Supporting text here.</a:t>
                  </a:r>
                  <a:endParaRPr lang="zh-CN" altLang="en-US" sz="1000" dirty="0"/>
                </a:p>
                <a:p>
                  <a:pPr marL="171450" indent="-171450">
                    <a:lnSpc>
                      <a:spcPct val="16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When you copy &amp; paste, choose "keep text only" option.</a:t>
                  </a:r>
                  <a:endParaRPr lang="zh-CN" altLang="en-US" sz="1000" dirty="0"/>
                </a:p>
              </p:txBody>
            </p:sp>
            <p:sp>
              <p:nvSpPr>
                <p:cNvPr id="18" name="îSļïḋe">
                  <a:extLst>
                    <a:ext uri="{FF2B5EF4-FFF2-40B4-BE49-F238E27FC236}">
                      <a16:creationId xmlns:a16="http://schemas.microsoft.com/office/drawing/2014/main" xmlns="" id="{A1D466BB-2F37-4937-BDD3-6B43B34F294E}"/>
                    </a:ext>
                  </a:extLst>
                </p:cNvPr>
                <p:cNvSpPr/>
                <p:nvPr/>
              </p:nvSpPr>
              <p:spPr>
                <a:xfrm>
                  <a:off x="5622894" y="1757468"/>
                  <a:ext cx="383106" cy="38311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4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9126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31E5D1-7844-409D-8C7D-D3662036A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D4C1FA9-72A6-421A-9A80-10F75D530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292C48-AC21-4698-86FA-64B85BD0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20</a:t>
            </a:fld>
            <a:endParaRPr lang="zh-CN" altLang="en-US"/>
          </a:p>
        </p:txBody>
      </p:sp>
      <p:grpSp>
        <p:nvGrpSpPr>
          <p:cNvPr id="5" name="2e275a08-3c60-4635-948f-9e208d579e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C079F7B-52FF-459E-9680-9A2FBE9C09F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14110"/>
            <a:ext cx="10850563" cy="4466611"/>
            <a:chOff x="669925" y="1514110"/>
            <a:chExt cx="10850563" cy="4466611"/>
          </a:xfrm>
        </p:grpSpPr>
        <p:sp>
          <p:nvSpPr>
            <p:cNvPr id="6" name="îSḻï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353767" y="1901708"/>
              <a:ext cx="316672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7" name="íṩlï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353767" y="1514110"/>
              <a:ext cx="316672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îṡľí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90479" y="3410344"/>
              <a:ext cx="273000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9" name="íŝļï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90479" y="3022746"/>
              <a:ext cx="273000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iṣľî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9925" y="1941409"/>
              <a:ext cx="294408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1" name="íṩli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9925" y="1553811"/>
              <a:ext cx="294408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ïşlî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9925" y="4364630"/>
              <a:ext cx="27323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3" name="íṣļî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9925" y="3977032"/>
              <a:ext cx="27323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îśḷí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51000" y="5423322"/>
              <a:ext cx="456948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5" name="işḷï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51000" y="5035724"/>
              <a:ext cx="456948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16" name="îšḻîḍè">
              <a:extLst>
                <a:ext uri="{FF2B5EF4-FFF2-40B4-BE49-F238E27FC236}">
                  <a16:creationId xmlns:a16="http://schemas.microsoft.com/office/drawing/2014/main" xmlns="" id="{5D9B0DC9-86EF-49CA-954E-F38E66B6E49F}"/>
                </a:ext>
              </a:extLst>
            </p:cNvPr>
            <p:cNvGrpSpPr/>
            <p:nvPr/>
          </p:nvGrpSpPr>
          <p:grpSpPr>
            <a:xfrm flipH="1">
              <a:off x="3652041" y="1939277"/>
              <a:ext cx="1208959" cy="410271"/>
              <a:chOff x="1772832" y="1350170"/>
              <a:chExt cx="1122768" cy="381000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299A56FF-F775-4B23-97C4-62AE972143DD}"/>
                  </a:ext>
                </a:extLst>
              </p:cNvPr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8494FE4C-B0F6-47A9-82E3-21611CDA9F13}"/>
                  </a:ext>
                </a:extLst>
              </p:cNvPr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íṧḷiḑé">
              <a:extLst>
                <a:ext uri="{FF2B5EF4-FFF2-40B4-BE49-F238E27FC236}">
                  <a16:creationId xmlns:a16="http://schemas.microsoft.com/office/drawing/2014/main" xmlns="" id="{CCA0F7AC-F63C-4FAC-8307-6834FE27A202}"/>
                </a:ext>
              </a:extLst>
            </p:cNvPr>
            <p:cNvGrpSpPr/>
            <p:nvPr/>
          </p:nvGrpSpPr>
          <p:grpSpPr>
            <a:xfrm>
              <a:off x="7106027" y="1899576"/>
              <a:ext cx="1208959" cy="410271"/>
              <a:chOff x="1772832" y="1350170"/>
              <a:chExt cx="1122768" cy="3810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87B83657-B6F8-445D-AA3F-56E1533D189B}"/>
                  </a:ext>
                </a:extLst>
              </p:cNvPr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069B747F-D6C7-423E-A388-39AD7119249C}"/>
                  </a:ext>
                </a:extLst>
              </p:cNvPr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ïṥḷiḍè">
              <a:extLst>
                <a:ext uri="{FF2B5EF4-FFF2-40B4-BE49-F238E27FC236}">
                  <a16:creationId xmlns:a16="http://schemas.microsoft.com/office/drawing/2014/main" xmlns="" id="{9A8311A4-02E5-4325-A822-0FA1A5B5E68A}"/>
                </a:ext>
              </a:extLst>
            </p:cNvPr>
            <p:cNvGrpSpPr/>
            <p:nvPr/>
          </p:nvGrpSpPr>
          <p:grpSpPr>
            <a:xfrm>
              <a:off x="7542738" y="3408212"/>
              <a:ext cx="1208959" cy="410271"/>
              <a:chOff x="1772832" y="1350170"/>
              <a:chExt cx="1122768" cy="381000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03472437-0B4D-4086-944D-F25387D34553}"/>
                  </a:ext>
                </a:extLst>
              </p:cNvPr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B816E06E-7601-4023-888D-D0456AD0D111}"/>
                  </a:ext>
                </a:extLst>
              </p:cNvPr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íŝļîḑè">
              <a:extLst>
                <a:ext uri="{FF2B5EF4-FFF2-40B4-BE49-F238E27FC236}">
                  <a16:creationId xmlns:a16="http://schemas.microsoft.com/office/drawing/2014/main" xmlns="" id="{46B9C9D1-04FE-418D-82BC-AE22BDCC4409}"/>
                </a:ext>
              </a:extLst>
            </p:cNvPr>
            <p:cNvGrpSpPr/>
            <p:nvPr/>
          </p:nvGrpSpPr>
          <p:grpSpPr>
            <a:xfrm flipV="1">
              <a:off x="5703259" y="5035724"/>
              <a:ext cx="1208959" cy="410271"/>
              <a:chOff x="1772832" y="1350170"/>
              <a:chExt cx="1122768" cy="381000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28B2359A-D75B-421A-B1CF-6995D0E8C0BF}"/>
                  </a:ext>
                </a:extLst>
              </p:cNvPr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5D033F1F-1824-44BD-B626-297A7C4FEBA5}"/>
                  </a:ext>
                </a:extLst>
              </p:cNvPr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işḻîḋê">
              <a:extLst>
                <a:ext uri="{FF2B5EF4-FFF2-40B4-BE49-F238E27FC236}">
                  <a16:creationId xmlns:a16="http://schemas.microsoft.com/office/drawing/2014/main" xmlns="" id="{F7D58141-9297-4927-B869-E522EBE1A9DB}"/>
                </a:ext>
              </a:extLst>
            </p:cNvPr>
            <p:cNvGrpSpPr/>
            <p:nvPr/>
          </p:nvGrpSpPr>
          <p:grpSpPr>
            <a:xfrm flipH="1" flipV="1">
              <a:off x="3440303" y="3977032"/>
              <a:ext cx="1208959" cy="410271"/>
              <a:chOff x="1772832" y="1350170"/>
              <a:chExt cx="1122768" cy="381000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8458A3C3-11CA-4CD7-AEA6-86CC042F01C3}"/>
                  </a:ext>
                </a:extLst>
              </p:cNvPr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BB3D6D43-DF9F-4EA1-BDF4-47B0842708D6}"/>
                  </a:ext>
                </a:extLst>
              </p:cNvPr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ïṧ1ïḍê">
              <a:extLst>
                <a:ext uri="{FF2B5EF4-FFF2-40B4-BE49-F238E27FC236}">
                  <a16:creationId xmlns:a16="http://schemas.microsoft.com/office/drawing/2014/main" xmlns="" id="{CAE344D4-5666-47B8-984E-7B3B6837E5DE}"/>
                </a:ext>
              </a:extLst>
            </p:cNvPr>
            <p:cNvSpPr/>
            <p:nvPr/>
          </p:nvSpPr>
          <p:spPr bwMode="auto">
            <a:xfrm>
              <a:off x="4351224" y="3013309"/>
              <a:ext cx="948412" cy="1704938"/>
            </a:xfrm>
            <a:custGeom>
              <a:avLst/>
              <a:gdLst/>
              <a:ahLst/>
              <a:cxnLst>
                <a:cxn ang="0">
                  <a:pos x="318" y="410"/>
                </a:cxn>
                <a:cxn ang="0">
                  <a:pos x="318" y="101"/>
                </a:cxn>
                <a:cxn ang="0">
                  <a:pos x="76" y="0"/>
                </a:cxn>
                <a:cxn ang="0">
                  <a:pos x="33" y="0"/>
                </a:cxn>
                <a:cxn ang="0">
                  <a:pos x="0" y="181"/>
                </a:cxn>
                <a:cxn ang="0">
                  <a:pos x="172" y="249"/>
                </a:cxn>
                <a:cxn ang="0">
                  <a:pos x="173" y="250"/>
                </a:cxn>
                <a:cxn ang="0">
                  <a:pos x="180" y="368"/>
                </a:cxn>
                <a:cxn ang="0">
                  <a:pos x="176" y="369"/>
                </a:cxn>
                <a:cxn ang="0">
                  <a:pos x="17" y="454"/>
                </a:cxn>
                <a:cxn ang="0">
                  <a:pos x="75" y="630"/>
                </a:cxn>
                <a:cxn ang="0">
                  <a:pos x="259" y="607"/>
                </a:cxn>
                <a:cxn ang="0">
                  <a:pos x="260" y="606"/>
                </a:cxn>
                <a:cxn ang="0">
                  <a:pos x="324" y="706"/>
                </a:cxn>
                <a:cxn ang="0">
                  <a:pos x="320" y="710"/>
                </a:cxn>
                <a:cxn ang="0">
                  <a:pos x="222" y="861"/>
                </a:cxn>
                <a:cxn ang="0">
                  <a:pos x="300" y="933"/>
                </a:cxn>
                <a:cxn ang="0">
                  <a:pos x="518" y="727"/>
                </a:cxn>
                <a:cxn ang="0">
                  <a:pos x="318" y="410"/>
                </a:cxn>
              </a:cxnLst>
              <a:rect l="0" t="0" r="r" b="b"/>
              <a:pathLst>
                <a:path w="518" h="933">
                  <a:moveTo>
                    <a:pt x="318" y="410"/>
                  </a:moveTo>
                  <a:cubicBezTo>
                    <a:pt x="291" y="305"/>
                    <a:pt x="293" y="199"/>
                    <a:pt x="318" y="10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72" y="249"/>
                    <a:pt x="172" y="249"/>
                    <a:pt x="172" y="249"/>
                  </a:cubicBezTo>
                  <a:cubicBezTo>
                    <a:pt x="173" y="250"/>
                    <a:pt x="173" y="250"/>
                    <a:pt x="173" y="250"/>
                  </a:cubicBezTo>
                  <a:cubicBezTo>
                    <a:pt x="172" y="289"/>
                    <a:pt x="174" y="328"/>
                    <a:pt x="180" y="368"/>
                  </a:cubicBezTo>
                  <a:cubicBezTo>
                    <a:pt x="176" y="369"/>
                    <a:pt x="176" y="369"/>
                    <a:pt x="176" y="369"/>
                  </a:cubicBezTo>
                  <a:cubicBezTo>
                    <a:pt x="17" y="454"/>
                    <a:pt x="17" y="454"/>
                    <a:pt x="17" y="454"/>
                  </a:cubicBezTo>
                  <a:cubicBezTo>
                    <a:pt x="75" y="630"/>
                    <a:pt x="75" y="630"/>
                    <a:pt x="75" y="630"/>
                  </a:cubicBezTo>
                  <a:cubicBezTo>
                    <a:pt x="259" y="607"/>
                    <a:pt x="259" y="607"/>
                    <a:pt x="259" y="607"/>
                  </a:cubicBezTo>
                  <a:cubicBezTo>
                    <a:pt x="260" y="606"/>
                    <a:pt x="260" y="606"/>
                    <a:pt x="260" y="606"/>
                  </a:cubicBezTo>
                  <a:cubicBezTo>
                    <a:pt x="279" y="641"/>
                    <a:pt x="300" y="675"/>
                    <a:pt x="324" y="706"/>
                  </a:cubicBezTo>
                  <a:cubicBezTo>
                    <a:pt x="320" y="710"/>
                    <a:pt x="320" y="710"/>
                    <a:pt x="320" y="710"/>
                  </a:cubicBezTo>
                  <a:cubicBezTo>
                    <a:pt x="222" y="861"/>
                    <a:pt x="222" y="861"/>
                    <a:pt x="222" y="861"/>
                  </a:cubicBezTo>
                  <a:cubicBezTo>
                    <a:pt x="300" y="933"/>
                    <a:pt x="300" y="933"/>
                    <a:pt x="300" y="933"/>
                  </a:cubicBezTo>
                  <a:cubicBezTo>
                    <a:pt x="518" y="727"/>
                    <a:pt x="518" y="727"/>
                    <a:pt x="518" y="727"/>
                  </a:cubicBezTo>
                  <a:cubicBezTo>
                    <a:pt x="423" y="648"/>
                    <a:pt x="351" y="539"/>
                    <a:pt x="318" y="4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ïṡļîḍe">
              <a:extLst>
                <a:ext uri="{FF2B5EF4-FFF2-40B4-BE49-F238E27FC236}">
                  <a16:creationId xmlns:a16="http://schemas.microsoft.com/office/drawing/2014/main" xmlns="" id="{800C3766-08B1-43CF-9436-37D2E741BAF8}"/>
                </a:ext>
              </a:extLst>
            </p:cNvPr>
            <p:cNvSpPr/>
            <p:nvPr/>
          </p:nvSpPr>
          <p:spPr bwMode="auto">
            <a:xfrm>
              <a:off x="6067188" y="1831105"/>
              <a:ext cx="1526283" cy="1250581"/>
            </a:xfrm>
            <a:custGeom>
              <a:avLst/>
              <a:gdLst/>
              <a:ahLst/>
              <a:cxnLst>
                <a:cxn ang="0">
                  <a:pos x="547" y="684"/>
                </a:cxn>
                <a:cxn ang="0">
                  <a:pos x="834" y="605"/>
                </a:cxn>
                <a:cxn ang="0">
                  <a:pos x="811" y="534"/>
                </a:cxn>
                <a:cxn ang="0">
                  <a:pos x="627" y="557"/>
                </a:cxn>
                <a:cxn ang="0">
                  <a:pos x="563" y="456"/>
                </a:cxn>
                <a:cxn ang="0">
                  <a:pos x="566" y="453"/>
                </a:cxn>
                <a:cxn ang="0">
                  <a:pos x="664" y="303"/>
                </a:cxn>
                <a:cxn ang="0">
                  <a:pos x="529" y="177"/>
                </a:cxn>
                <a:cxn ang="0">
                  <a:pos x="379" y="285"/>
                </a:cxn>
                <a:cxn ang="0">
                  <a:pos x="275" y="227"/>
                </a:cxn>
                <a:cxn ang="0">
                  <a:pos x="276" y="224"/>
                </a:cxn>
                <a:cxn ang="0">
                  <a:pos x="289" y="45"/>
                </a:cxn>
                <a:cxn ang="0">
                  <a:pos x="110" y="0"/>
                </a:cxn>
                <a:cxn ang="0">
                  <a:pos x="30" y="166"/>
                </a:cxn>
                <a:cxn ang="0">
                  <a:pos x="0" y="163"/>
                </a:cxn>
                <a:cxn ang="0">
                  <a:pos x="0" y="290"/>
                </a:cxn>
                <a:cxn ang="0">
                  <a:pos x="547" y="684"/>
                </a:cxn>
              </a:cxnLst>
              <a:rect l="0" t="0" r="r" b="b"/>
              <a:pathLst>
                <a:path w="834" h="684">
                  <a:moveTo>
                    <a:pt x="547" y="684"/>
                  </a:moveTo>
                  <a:cubicBezTo>
                    <a:pt x="834" y="605"/>
                    <a:pt x="834" y="605"/>
                    <a:pt x="834" y="605"/>
                  </a:cubicBezTo>
                  <a:cubicBezTo>
                    <a:pt x="811" y="534"/>
                    <a:pt x="811" y="534"/>
                    <a:pt x="811" y="534"/>
                  </a:cubicBezTo>
                  <a:cubicBezTo>
                    <a:pt x="627" y="557"/>
                    <a:pt x="627" y="557"/>
                    <a:pt x="627" y="557"/>
                  </a:cubicBezTo>
                  <a:cubicBezTo>
                    <a:pt x="608" y="521"/>
                    <a:pt x="587" y="487"/>
                    <a:pt x="563" y="456"/>
                  </a:cubicBezTo>
                  <a:cubicBezTo>
                    <a:pt x="566" y="453"/>
                    <a:pt x="566" y="453"/>
                    <a:pt x="566" y="453"/>
                  </a:cubicBezTo>
                  <a:cubicBezTo>
                    <a:pt x="664" y="303"/>
                    <a:pt x="664" y="303"/>
                    <a:pt x="664" y="303"/>
                  </a:cubicBezTo>
                  <a:cubicBezTo>
                    <a:pt x="529" y="177"/>
                    <a:pt x="529" y="177"/>
                    <a:pt x="529" y="177"/>
                  </a:cubicBezTo>
                  <a:cubicBezTo>
                    <a:pt x="379" y="285"/>
                    <a:pt x="379" y="285"/>
                    <a:pt x="379" y="285"/>
                  </a:cubicBezTo>
                  <a:cubicBezTo>
                    <a:pt x="346" y="263"/>
                    <a:pt x="311" y="244"/>
                    <a:pt x="275" y="227"/>
                  </a:cubicBezTo>
                  <a:cubicBezTo>
                    <a:pt x="276" y="224"/>
                    <a:pt x="276" y="224"/>
                    <a:pt x="276" y="224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19" y="165"/>
                    <a:pt x="12" y="164"/>
                    <a:pt x="0" y="163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240" y="300"/>
                    <a:pt x="459" y="453"/>
                    <a:pt x="547" y="68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iṧḷíḋé">
              <a:extLst>
                <a:ext uri="{FF2B5EF4-FFF2-40B4-BE49-F238E27FC236}">
                  <a16:creationId xmlns:a16="http://schemas.microsoft.com/office/drawing/2014/main" xmlns="" id="{BCC69B68-9B48-4BB8-B0B9-6ED670754E42}"/>
                </a:ext>
              </a:extLst>
            </p:cNvPr>
            <p:cNvSpPr/>
            <p:nvPr/>
          </p:nvSpPr>
          <p:spPr bwMode="auto">
            <a:xfrm>
              <a:off x="4704119" y="1837723"/>
              <a:ext cx="1268226" cy="1266019"/>
            </a:xfrm>
            <a:custGeom>
              <a:avLst/>
              <a:gdLst/>
              <a:ahLst/>
              <a:cxnLst>
                <a:cxn ang="0">
                  <a:pos x="566" y="305"/>
                </a:cxn>
                <a:cxn ang="0">
                  <a:pos x="694" y="286"/>
                </a:cxn>
                <a:cxn ang="0">
                  <a:pos x="694" y="159"/>
                </a:cxn>
                <a:cxn ang="0">
                  <a:pos x="655" y="163"/>
                </a:cxn>
                <a:cxn ang="0">
                  <a:pos x="654" y="160"/>
                </a:cxn>
                <a:cxn ang="0">
                  <a:pos x="584" y="0"/>
                </a:cxn>
                <a:cxn ang="0">
                  <a:pos x="405" y="46"/>
                </a:cxn>
                <a:cxn ang="0">
                  <a:pos x="415" y="227"/>
                </a:cxn>
                <a:cxn ang="0">
                  <a:pos x="280" y="305"/>
                </a:cxn>
                <a:cxn ang="0">
                  <a:pos x="278" y="302"/>
                </a:cxn>
                <a:cxn ang="0">
                  <a:pos x="128" y="201"/>
                </a:cxn>
                <a:cxn ang="0">
                  <a:pos x="0" y="334"/>
                </a:cxn>
                <a:cxn ang="0">
                  <a:pos x="106" y="484"/>
                </a:cxn>
                <a:cxn ang="0">
                  <a:pos x="24" y="642"/>
                </a:cxn>
                <a:cxn ang="0">
                  <a:pos x="24" y="642"/>
                </a:cxn>
                <a:cxn ang="0">
                  <a:pos x="141" y="692"/>
                </a:cxn>
                <a:cxn ang="0">
                  <a:pos x="566" y="305"/>
                </a:cxn>
              </a:cxnLst>
              <a:rect l="0" t="0" r="r" b="b"/>
              <a:pathLst>
                <a:path w="694" h="692">
                  <a:moveTo>
                    <a:pt x="566" y="305"/>
                  </a:moveTo>
                  <a:cubicBezTo>
                    <a:pt x="608" y="294"/>
                    <a:pt x="650" y="288"/>
                    <a:pt x="694" y="286"/>
                  </a:cubicBezTo>
                  <a:cubicBezTo>
                    <a:pt x="694" y="159"/>
                    <a:pt x="694" y="159"/>
                    <a:pt x="694" y="159"/>
                  </a:cubicBezTo>
                  <a:cubicBezTo>
                    <a:pt x="682" y="159"/>
                    <a:pt x="670" y="161"/>
                    <a:pt x="655" y="163"/>
                  </a:cubicBezTo>
                  <a:cubicBezTo>
                    <a:pt x="654" y="160"/>
                    <a:pt x="654" y="160"/>
                    <a:pt x="654" y="160"/>
                  </a:cubicBezTo>
                  <a:cubicBezTo>
                    <a:pt x="584" y="0"/>
                    <a:pt x="584" y="0"/>
                    <a:pt x="584" y="0"/>
                  </a:cubicBezTo>
                  <a:cubicBezTo>
                    <a:pt x="405" y="46"/>
                    <a:pt x="405" y="46"/>
                    <a:pt x="405" y="46"/>
                  </a:cubicBezTo>
                  <a:cubicBezTo>
                    <a:pt x="415" y="227"/>
                    <a:pt x="415" y="227"/>
                    <a:pt x="415" y="227"/>
                  </a:cubicBezTo>
                  <a:cubicBezTo>
                    <a:pt x="367" y="249"/>
                    <a:pt x="322" y="274"/>
                    <a:pt x="280" y="305"/>
                  </a:cubicBezTo>
                  <a:cubicBezTo>
                    <a:pt x="278" y="302"/>
                    <a:pt x="278" y="302"/>
                    <a:pt x="278" y="302"/>
                  </a:cubicBezTo>
                  <a:cubicBezTo>
                    <a:pt x="128" y="201"/>
                    <a:pt x="128" y="201"/>
                    <a:pt x="128" y="201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06" y="484"/>
                    <a:pt x="106" y="484"/>
                    <a:pt x="106" y="484"/>
                  </a:cubicBezTo>
                  <a:cubicBezTo>
                    <a:pt x="73" y="534"/>
                    <a:pt x="45" y="586"/>
                    <a:pt x="24" y="642"/>
                  </a:cubicBezTo>
                  <a:cubicBezTo>
                    <a:pt x="24" y="642"/>
                    <a:pt x="24" y="642"/>
                    <a:pt x="24" y="642"/>
                  </a:cubicBezTo>
                  <a:cubicBezTo>
                    <a:pt x="141" y="692"/>
                    <a:pt x="141" y="692"/>
                    <a:pt x="141" y="692"/>
                  </a:cubicBezTo>
                  <a:cubicBezTo>
                    <a:pt x="207" y="507"/>
                    <a:pt x="361" y="358"/>
                    <a:pt x="566" y="30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íṡlide">
              <a:extLst>
                <a:ext uri="{FF2B5EF4-FFF2-40B4-BE49-F238E27FC236}">
                  <a16:creationId xmlns:a16="http://schemas.microsoft.com/office/drawing/2014/main" xmlns="" id="{7AC028B7-1D2A-4031-8FAE-C6BB176AFD77}"/>
                </a:ext>
              </a:extLst>
            </p:cNvPr>
            <p:cNvSpPr/>
            <p:nvPr/>
          </p:nvSpPr>
          <p:spPr bwMode="auto">
            <a:xfrm>
              <a:off x="4968792" y="4400636"/>
              <a:ext cx="1784339" cy="741084"/>
            </a:xfrm>
            <a:custGeom>
              <a:avLst/>
              <a:gdLst/>
              <a:ahLst/>
              <a:cxnLst>
                <a:cxn ang="0">
                  <a:pos x="728" y="92"/>
                </a:cxn>
                <a:cxn ang="0">
                  <a:pos x="222" y="0"/>
                </a:cxn>
                <a:cxn ang="0">
                  <a:pos x="0" y="210"/>
                </a:cxn>
                <a:cxn ang="0">
                  <a:pos x="19" y="227"/>
                </a:cxn>
                <a:cxn ang="0">
                  <a:pos x="169" y="119"/>
                </a:cxn>
                <a:cxn ang="0">
                  <a:pos x="171" y="117"/>
                </a:cxn>
                <a:cxn ang="0">
                  <a:pos x="274" y="174"/>
                </a:cxn>
                <a:cxn ang="0">
                  <a:pos x="272" y="180"/>
                </a:cxn>
                <a:cxn ang="0">
                  <a:pos x="259" y="359"/>
                </a:cxn>
                <a:cxn ang="0">
                  <a:pos x="438" y="405"/>
                </a:cxn>
                <a:cxn ang="0">
                  <a:pos x="517" y="237"/>
                </a:cxn>
                <a:cxn ang="0">
                  <a:pos x="530" y="232"/>
                </a:cxn>
                <a:cxn ang="0">
                  <a:pos x="661" y="228"/>
                </a:cxn>
                <a:cxn ang="0">
                  <a:pos x="663" y="235"/>
                </a:cxn>
                <a:cxn ang="0">
                  <a:pos x="706" y="383"/>
                </a:cxn>
                <a:cxn ang="0">
                  <a:pos x="884" y="337"/>
                </a:cxn>
                <a:cxn ang="0">
                  <a:pos x="876" y="163"/>
                </a:cxn>
                <a:cxn ang="0">
                  <a:pos x="877" y="166"/>
                </a:cxn>
                <a:cxn ang="0">
                  <a:pos x="976" y="115"/>
                </a:cxn>
                <a:cxn ang="0">
                  <a:pos x="908" y="13"/>
                </a:cxn>
                <a:cxn ang="0">
                  <a:pos x="728" y="92"/>
                </a:cxn>
              </a:cxnLst>
              <a:rect l="0" t="0" r="r" b="b"/>
              <a:pathLst>
                <a:path w="976" h="405">
                  <a:moveTo>
                    <a:pt x="728" y="92"/>
                  </a:moveTo>
                  <a:cubicBezTo>
                    <a:pt x="547" y="139"/>
                    <a:pt x="364" y="99"/>
                    <a:pt x="222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9" y="227"/>
                    <a:pt x="19" y="227"/>
                    <a:pt x="19" y="227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71" y="117"/>
                    <a:pt x="171" y="117"/>
                    <a:pt x="171" y="117"/>
                  </a:cubicBezTo>
                  <a:cubicBezTo>
                    <a:pt x="204" y="139"/>
                    <a:pt x="238" y="158"/>
                    <a:pt x="274" y="174"/>
                  </a:cubicBezTo>
                  <a:cubicBezTo>
                    <a:pt x="272" y="180"/>
                    <a:pt x="272" y="180"/>
                    <a:pt x="272" y="180"/>
                  </a:cubicBezTo>
                  <a:cubicBezTo>
                    <a:pt x="259" y="359"/>
                    <a:pt x="259" y="359"/>
                    <a:pt x="259" y="35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30" y="232"/>
                    <a:pt x="530" y="232"/>
                    <a:pt x="530" y="232"/>
                  </a:cubicBezTo>
                  <a:cubicBezTo>
                    <a:pt x="569" y="235"/>
                    <a:pt x="601" y="236"/>
                    <a:pt x="661" y="228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706" y="383"/>
                    <a:pt x="706" y="383"/>
                    <a:pt x="706" y="383"/>
                  </a:cubicBezTo>
                  <a:cubicBezTo>
                    <a:pt x="884" y="337"/>
                    <a:pt x="884" y="337"/>
                    <a:pt x="884" y="337"/>
                  </a:cubicBezTo>
                  <a:cubicBezTo>
                    <a:pt x="876" y="163"/>
                    <a:pt x="876" y="163"/>
                    <a:pt x="876" y="163"/>
                  </a:cubicBezTo>
                  <a:cubicBezTo>
                    <a:pt x="877" y="166"/>
                    <a:pt x="877" y="166"/>
                    <a:pt x="877" y="166"/>
                  </a:cubicBezTo>
                  <a:cubicBezTo>
                    <a:pt x="911" y="151"/>
                    <a:pt x="944" y="134"/>
                    <a:pt x="976" y="115"/>
                  </a:cubicBezTo>
                  <a:cubicBezTo>
                    <a:pt x="908" y="13"/>
                    <a:pt x="908" y="13"/>
                    <a:pt x="908" y="13"/>
                  </a:cubicBezTo>
                  <a:cubicBezTo>
                    <a:pt x="854" y="48"/>
                    <a:pt x="794" y="75"/>
                    <a:pt x="728" y="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îšľiďê">
              <a:extLst>
                <a:ext uri="{FF2B5EF4-FFF2-40B4-BE49-F238E27FC236}">
                  <a16:creationId xmlns:a16="http://schemas.microsoft.com/office/drawing/2014/main" xmlns="" id="{CF20EB62-AFDE-4687-A943-17E113490C61}"/>
                </a:ext>
              </a:extLst>
            </p:cNvPr>
            <p:cNvSpPr/>
            <p:nvPr/>
          </p:nvSpPr>
          <p:spPr bwMode="auto">
            <a:xfrm>
              <a:off x="6706814" y="3026545"/>
              <a:ext cx="981498" cy="1738021"/>
            </a:xfrm>
            <a:custGeom>
              <a:avLst/>
              <a:gdLst/>
              <a:ahLst/>
              <a:cxnLst>
                <a:cxn ang="0">
                  <a:pos x="364" y="260"/>
                </a:cxn>
                <a:cxn ang="0">
                  <a:pos x="357" y="142"/>
                </a:cxn>
                <a:cxn ang="0">
                  <a:pos x="361" y="140"/>
                </a:cxn>
                <a:cxn ang="0">
                  <a:pos x="519" y="55"/>
                </a:cxn>
                <a:cxn ang="0">
                  <a:pos x="501" y="0"/>
                </a:cxn>
                <a:cxn ang="0">
                  <a:pos x="214" y="80"/>
                </a:cxn>
                <a:cxn ang="0">
                  <a:pos x="219" y="95"/>
                </a:cxn>
                <a:cxn ang="0">
                  <a:pos x="0" y="735"/>
                </a:cxn>
                <a:cxn ang="0">
                  <a:pos x="85" y="862"/>
                </a:cxn>
                <a:cxn ang="0">
                  <a:pos x="215" y="951"/>
                </a:cxn>
                <a:cxn ang="0">
                  <a:pos x="343" y="818"/>
                </a:cxn>
                <a:cxn ang="0">
                  <a:pos x="237" y="666"/>
                </a:cxn>
                <a:cxn ang="0">
                  <a:pos x="236" y="665"/>
                </a:cxn>
                <a:cxn ang="0">
                  <a:pos x="318" y="507"/>
                </a:cxn>
                <a:cxn ang="0">
                  <a:pos x="324" y="508"/>
                </a:cxn>
                <a:cxn ang="0">
                  <a:pos x="503" y="510"/>
                </a:cxn>
                <a:cxn ang="0">
                  <a:pos x="537" y="328"/>
                </a:cxn>
                <a:cxn ang="0">
                  <a:pos x="365" y="260"/>
                </a:cxn>
                <a:cxn ang="0">
                  <a:pos x="364" y="260"/>
                </a:cxn>
              </a:cxnLst>
              <a:rect l="0" t="0" r="r" b="b"/>
              <a:pathLst>
                <a:path w="537" h="951">
                  <a:moveTo>
                    <a:pt x="364" y="260"/>
                  </a:moveTo>
                  <a:cubicBezTo>
                    <a:pt x="365" y="221"/>
                    <a:pt x="363" y="181"/>
                    <a:pt x="357" y="142"/>
                  </a:cubicBezTo>
                  <a:cubicBezTo>
                    <a:pt x="361" y="140"/>
                    <a:pt x="361" y="140"/>
                    <a:pt x="361" y="140"/>
                  </a:cubicBezTo>
                  <a:cubicBezTo>
                    <a:pt x="519" y="55"/>
                    <a:pt x="519" y="55"/>
                    <a:pt x="519" y="55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214" y="80"/>
                    <a:pt x="214" y="80"/>
                    <a:pt x="214" y="80"/>
                  </a:cubicBezTo>
                  <a:cubicBezTo>
                    <a:pt x="216" y="85"/>
                    <a:pt x="217" y="90"/>
                    <a:pt x="219" y="95"/>
                  </a:cubicBezTo>
                  <a:cubicBezTo>
                    <a:pt x="282" y="340"/>
                    <a:pt x="188" y="589"/>
                    <a:pt x="0" y="735"/>
                  </a:cubicBezTo>
                  <a:cubicBezTo>
                    <a:pt x="85" y="862"/>
                    <a:pt x="85" y="862"/>
                    <a:pt x="85" y="862"/>
                  </a:cubicBezTo>
                  <a:cubicBezTo>
                    <a:pt x="215" y="951"/>
                    <a:pt x="215" y="951"/>
                    <a:pt x="215" y="951"/>
                  </a:cubicBezTo>
                  <a:cubicBezTo>
                    <a:pt x="343" y="818"/>
                    <a:pt x="343" y="818"/>
                    <a:pt x="343" y="818"/>
                  </a:cubicBezTo>
                  <a:cubicBezTo>
                    <a:pt x="237" y="666"/>
                    <a:pt x="237" y="666"/>
                    <a:pt x="237" y="666"/>
                  </a:cubicBezTo>
                  <a:cubicBezTo>
                    <a:pt x="236" y="665"/>
                    <a:pt x="236" y="665"/>
                    <a:pt x="236" y="665"/>
                  </a:cubicBezTo>
                  <a:cubicBezTo>
                    <a:pt x="269" y="616"/>
                    <a:pt x="297" y="563"/>
                    <a:pt x="318" y="507"/>
                  </a:cubicBezTo>
                  <a:cubicBezTo>
                    <a:pt x="324" y="508"/>
                    <a:pt x="324" y="508"/>
                    <a:pt x="324" y="508"/>
                  </a:cubicBezTo>
                  <a:cubicBezTo>
                    <a:pt x="503" y="510"/>
                    <a:pt x="503" y="510"/>
                    <a:pt x="503" y="510"/>
                  </a:cubicBezTo>
                  <a:cubicBezTo>
                    <a:pt x="537" y="328"/>
                    <a:pt x="537" y="328"/>
                    <a:pt x="537" y="328"/>
                  </a:cubicBezTo>
                  <a:cubicBezTo>
                    <a:pt x="365" y="260"/>
                    <a:pt x="365" y="260"/>
                    <a:pt x="365" y="260"/>
                  </a:cubicBezTo>
                  <a:lnTo>
                    <a:pt x="364" y="2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iş1iďe">
              <a:extLst>
                <a:ext uri="{FF2B5EF4-FFF2-40B4-BE49-F238E27FC236}">
                  <a16:creationId xmlns:a16="http://schemas.microsoft.com/office/drawing/2014/main" xmlns="" id="{1C8402CB-D0A7-4C0C-A6F5-EE46B6F46396}"/>
                </a:ext>
              </a:extLst>
            </p:cNvPr>
            <p:cNvSpPr/>
            <p:nvPr/>
          </p:nvSpPr>
          <p:spPr bwMode="auto">
            <a:xfrm>
              <a:off x="4882777" y="2349424"/>
              <a:ext cx="2273984" cy="2273983"/>
            </a:xfrm>
            <a:custGeom>
              <a:avLst/>
              <a:gdLst/>
              <a:ahLst/>
              <a:cxnLst>
                <a:cxn ang="0">
                  <a:pos x="1116" y="391"/>
                </a:cxn>
                <a:cxn ang="0">
                  <a:pos x="391" y="127"/>
                </a:cxn>
                <a:cxn ang="0">
                  <a:pos x="127" y="851"/>
                </a:cxn>
                <a:cxn ang="0">
                  <a:pos x="851" y="1115"/>
                </a:cxn>
                <a:cxn ang="0">
                  <a:pos x="1116" y="391"/>
                </a:cxn>
              </a:cxnLst>
              <a:rect l="0" t="0" r="r" b="b"/>
              <a:pathLst>
                <a:path w="1243" h="1243">
                  <a:moveTo>
                    <a:pt x="1116" y="391"/>
                  </a:moveTo>
                  <a:cubicBezTo>
                    <a:pt x="989" y="118"/>
                    <a:pt x="664" y="0"/>
                    <a:pt x="391" y="127"/>
                  </a:cubicBezTo>
                  <a:cubicBezTo>
                    <a:pt x="118" y="254"/>
                    <a:pt x="0" y="578"/>
                    <a:pt x="127" y="851"/>
                  </a:cubicBezTo>
                  <a:cubicBezTo>
                    <a:pt x="254" y="1124"/>
                    <a:pt x="579" y="1243"/>
                    <a:pt x="851" y="1115"/>
                  </a:cubicBezTo>
                  <a:cubicBezTo>
                    <a:pt x="1124" y="988"/>
                    <a:pt x="1243" y="664"/>
                    <a:pt x="1116" y="391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iṥlïḓê">
              <a:extLst>
                <a:ext uri="{FF2B5EF4-FFF2-40B4-BE49-F238E27FC236}">
                  <a16:creationId xmlns:a16="http://schemas.microsoft.com/office/drawing/2014/main" xmlns="" id="{A6F9BBD4-8020-4680-B6E2-CF347812386F}"/>
                </a:ext>
              </a:extLst>
            </p:cNvPr>
            <p:cNvSpPr/>
            <p:nvPr/>
          </p:nvSpPr>
          <p:spPr bwMode="auto">
            <a:xfrm>
              <a:off x="5525464" y="3011033"/>
              <a:ext cx="988610" cy="95076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27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D7A8EEB-F4B0-4C00-BE90-DBFA520AE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A353C5-D09F-4E8B-8143-BB95A5A2D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21</a:t>
            </a:fld>
            <a:endParaRPr lang="zh-CN" altLang="en-US"/>
          </a:p>
        </p:txBody>
      </p:sp>
      <p:grpSp>
        <p:nvGrpSpPr>
          <p:cNvPr id="5" name="0ff2eee5-142e-4f9c-a2bb-588b64e6f2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6B6BDC6-DC7F-4E3B-836B-4AEC11D9BD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1520488" cy="6858000"/>
            <a:chOff x="0" y="0"/>
            <a:chExt cx="11520488" cy="6858000"/>
          </a:xfrm>
        </p:grpSpPr>
        <p:sp>
          <p:nvSpPr>
            <p:cNvPr id="6" name="íşľîḓe">
              <a:extLst>
                <a:ext uri="{FF2B5EF4-FFF2-40B4-BE49-F238E27FC236}">
                  <a16:creationId xmlns:a16="http://schemas.microsoft.com/office/drawing/2014/main" xmlns="" id="{F0626882-4F13-4A0C-A9F6-0F4EFED0A6CE}"/>
                </a:ext>
              </a:extLst>
            </p:cNvPr>
            <p:cNvSpPr/>
            <p:nvPr/>
          </p:nvSpPr>
          <p:spPr bwMode="auto">
            <a:xfrm>
              <a:off x="4759165" y="53158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7" name="íSlîďê">
              <a:extLst>
                <a:ext uri="{FF2B5EF4-FFF2-40B4-BE49-F238E27FC236}">
                  <a16:creationId xmlns:a16="http://schemas.microsoft.com/office/drawing/2014/main" xmlns="" id="{A1CEFD6C-48DB-458A-A8F7-4F20972E90B8}"/>
                </a:ext>
              </a:extLst>
            </p:cNvPr>
            <p:cNvSpPr txBox="1"/>
            <p:nvPr/>
          </p:nvSpPr>
          <p:spPr bwMode="auto">
            <a:xfrm>
              <a:off x="4759165" y="49029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8" name="îṧḻîdê">
              <a:extLst>
                <a:ext uri="{FF2B5EF4-FFF2-40B4-BE49-F238E27FC236}">
                  <a16:creationId xmlns:a16="http://schemas.microsoft.com/office/drawing/2014/main" xmlns="" id="{91B50DB9-E2F8-40DA-A720-40A9635EAE50}"/>
                </a:ext>
              </a:extLst>
            </p:cNvPr>
            <p:cNvSpPr/>
            <p:nvPr/>
          </p:nvSpPr>
          <p:spPr bwMode="auto">
            <a:xfrm>
              <a:off x="4120618" y="4995813"/>
              <a:ext cx="461080" cy="46079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líḋe">
              <a:extLst>
                <a:ext uri="{FF2B5EF4-FFF2-40B4-BE49-F238E27FC236}">
                  <a16:creationId xmlns:a16="http://schemas.microsoft.com/office/drawing/2014/main" xmlns="" id="{A8FB4FD2-8C47-463A-A514-7B4620DF6626}"/>
                </a:ext>
              </a:extLst>
            </p:cNvPr>
            <p:cNvSpPr/>
            <p:nvPr/>
          </p:nvSpPr>
          <p:spPr bwMode="auto">
            <a:xfrm>
              <a:off x="8287557" y="53158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0" name="ïṥḻïḓé">
              <a:extLst>
                <a:ext uri="{FF2B5EF4-FFF2-40B4-BE49-F238E27FC236}">
                  <a16:creationId xmlns:a16="http://schemas.microsoft.com/office/drawing/2014/main" xmlns="" id="{C6DBBA3D-EECC-4237-9B1C-CA6F30507D66}"/>
                </a:ext>
              </a:extLst>
            </p:cNvPr>
            <p:cNvSpPr txBox="1"/>
            <p:nvPr/>
          </p:nvSpPr>
          <p:spPr bwMode="auto">
            <a:xfrm>
              <a:off x="8287557" y="49029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1" name="ïṩḻiḓé">
              <a:extLst>
                <a:ext uri="{FF2B5EF4-FFF2-40B4-BE49-F238E27FC236}">
                  <a16:creationId xmlns:a16="http://schemas.microsoft.com/office/drawing/2014/main" xmlns="" id="{AB890951-90CA-42BA-ACC9-F94100843416}"/>
                </a:ext>
              </a:extLst>
            </p:cNvPr>
            <p:cNvSpPr/>
            <p:nvPr/>
          </p:nvSpPr>
          <p:spPr bwMode="auto">
            <a:xfrm>
              <a:off x="7649010" y="5059845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2F295109-6237-4FDA-953B-EA65660D901C}"/>
                </a:ext>
              </a:extLst>
            </p:cNvPr>
            <p:cNvCxnSpPr/>
            <p:nvPr/>
          </p:nvCxnSpPr>
          <p:spPr>
            <a:xfrm flipH="1">
              <a:off x="6600056" y="5229964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ṡľîḓe">
              <a:extLst>
                <a:ext uri="{FF2B5EF4-FFF2-40B4-BE49-F238E27FC236}">
                  <a16:creationId xmlns:a16="http://schemas.microsoft.com/office/drawing/2014/main" xmlns="" id="{4B543A14-9F9E-4B19-B9CD-788E71831AD0}"/>
                </a:ext>
              </a:extLst>
            </p:cNvPr>
            <p:cNvSpPr txBox="1"/>
            <p:nvPr/>
          </p:nvSpPr>
          <p:spPr>
            <a:xfrm flipH="1">
              <a:off x="6606256" y="4772376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sp>
          <p:nvSpPr>
            <p:cNvPr id="14" name="ïSḷîde">
              <a:extLst>
                <a:ext uri="{FF2B5EF4-FFF2-40B4-BE49-F238E27FC236}">
                  <a16:creationId xmlns:a16="http://schemas.microsoft.com/office/drawing/2014/main" xmlns="" id="{699CA8EB-5942-480A-AE7A-0BAD6A130A95}"/>
                </a:ext>
              </a:extLst>
            </p:cNvPr>
            <p:cNvSpPr/>
            <p:nvPr/>
          </p:nvSpPr>
          <p:spPr bwMode="auto">
            <a:xfrm>
              <a:off x="4759165" y="355384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i$ļïḑé">
              <a:extLst>
                <a:ext uri="{FF2B5EF4-FFF2-40B4-BE49-F238E27FC236}">
                  <a16:creationId xmlns:a16="http://schemas.microsoft.com/office/drawing/2014/main" xmlns="" id="{4448B7B2-8DEF-403A-8C75-576277471AD2}"/>
                </a:ext>
              </a:extLst>
            </p:cNvPr>
            <p:cNvSpPr txBox="1"/>
            <p:nvPr/>
          </p:nvSpPr>
          <p:spPr bwMode="auto">
            <a:xfrm>
              <a:off x="4759165" y="314096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6" name="işḷiḓè">
              <a:extLst>
                <a:ext uri="{FF2B5EF4-FFF2-40B4-BE49-F238E27FC236}">
                  <a16:creationId xmlns:a16="http://schemas.microsoft.com/office/drawing/2014/main" xmlns="" id="{B683BFA5-274B-4BA9-BD71-4484862AC334}"/>
                </a:ext>
              </a:extLst>
            </p:cNvPr>
            <p:cNvSpPr/>
            <p:nvPr/>
          </p:nvSpPr>
          <p:spPr bwMode="auto">
            <a:xfrm>
              <a:off x="4120618" y="3281569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ṩlîďè">
              <a:extLst>
                <a:ext uri="{FF2B5EF4-FFF2-40B4-BE49-F238E27FC236}">
                  <a16:creationId xmlns:a16="http://schemas.microsoft.com/office/drawing/2014/main" xmlns="" id="{D20B70F4-4DBA-43E5-A5CE-912FEAFC4CD9}"/>
                </a:ext>
              </a:extLst>
            </p:cNvPr>
            <p:cNvSpPr/>
            <p:nvPr/>
          </p:nvSpPr>
          <p:spPr bwMode="auto">
            <a:xfrm>
              <a:off x="8287557" y="355384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8" name="iṥ1iḑé">
              <a:extLst>
                <a:ext uri="{FF2B5EF4-FFF2-40B4-BE49-F238E27FC236}">
                  <a16:creationId xmlns:a16="http://schemas.microsoft.com/office/drawing/2014/main" xmlns="" id="{735F6845-486F-4A76-97A4-9619749F6B39}"/>
                </a:ext>
              </a:extLst>
            </p:cNvPr>
            <p:cNvSpPr txBox="1"/>
            <p:nvPr/>
          </p:nvSpPr>
          <p:spPr bwMode="auto">
            <a:xfrm>
              <a:off x="8287557" y="314096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9" name="íṡ1iḑe">
              <a:extLst>
                <a:ext uri="{FF2B5EF4-FFF2-40B4-BE49-F238E27FC236}">
                  <a16:creationId xmlns:a16="http://schemas.microsoft.com/office/drawing/2014/main" xmlns="" id="{926A2CDD-7CE2-44EE-A5E3-57C44D0A55E7}"/>
                </a:ext>
              </a:extLst>
            </p:cNvPr>
            <p:cNvSpPr/>
            <p:nvPr/>
          </p:nvSpPr>
          <p:spPr bwMode="auto">
            <a:xfrm>
              <a:off x="7649010" y="3234020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4FA35E76-8CA4-4ACF-A3BD-1CDD2DC24CC3}"/>
                </a:ext>
              </a:extLst>
            </p:cNvPr>
            <p:cNvCxnSpPr/>
            <p:nvPr/>
          </p:nvCxnSpPr>
          <p:spPr>
            <a:xfrm>
              <a:off x="6656560" y="3468010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śľîďé">
              <a:extLst>
                <a:ext uri="{FF2B5EF4-FFF2-40B4-BE49-F238E27FC236}">
                  <a16:creationId xmlns:a16="http://schemas.microsoft.com/office/drawing/2014/main" xmlns="" id="{CA151465-4697-46AA-9258-356191019296}"/>
                </a:ext>
              </a:extLst>
            </p:cNvPr>
            <p:cNvSpPr txBox="1"/>
            <p:nvPr/>
          </p:nvSpPr>
          <p:spPr>
            <a:xfrm>
              <a:off x="6600056" y="3010422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D916CB74-28F9-4BB3-A8A8-C25CE1AE6AC2}"/>
                </a:ext>
              </a:extLst>
            </p:cNvPr>
            <p:cNvCxnSpPr/>
            <p:nvPr/>
          </p:nvCxnSpPr>
          <p:spPr>
            <a:xfrm>
              <a:off x="9156969" y="4119595"/>
              <a:ext cx="0" cy="718825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ïSḻidê">
              <a:extLst>
                <a:ext uri="{FF2B5EF4-FFF2-40B4-BE49-F238E27FC236}">
                  <a16:creationId xmlns:a16="http://schemas.microsoft.com/office/drawing/2014/main" xmlns="" id="{C19652B9-C955-49B7-BB0F-0F7111E78408}"/>
                </a:ext>
              </a:extLst>
            </p:cNvPr>
            <p:cNvSpPr txBox="1"/>
            <p:nvPr/>
          </p:nvSpPr>
          <p:spPr>
            <a:xfrm>
              <a:off x="9165176" y="4234926"/>
              <a:ext cx="1025824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400" b="1" dirty="0"/>
                <a:t>Key words</a:t>
              </a:r>
              <a:endParaRPr lang="zh-CN" altLang="en-US" sz="1400" b="1" dirty="0"/>
            </a:p>
          </p:txBody>
        </p:sp>
        <p:sp>
          <p:nvSpPr>
            <p:cNvPr id="24" name="ïṧļiḍè">
              <a:extLst>
                <a:ext uri="{FF2B5EF4-FFF2-40B4-BE49-F238E27FC236}">
                  <a16:creationId xmlns:a16="http://schemas.microsoft.com/office/drawing/2014/main" xmlns="" id="{17962BCA-4EAF-43E3-A1D8-3ED4A370D7AC}"/>
                </a:ext>
              </a:extLst>
            </p:cNvPr>
            <p:cNvSpPr/>
            <p:nvPr/>
          </p:nvSpPr>
          <p:spPr bwMode="auto">
            <a:xfrm>
              <a:off x="0" y="0"/>
              <a:ext cx="2711624" cy="6858000"/>
            </a:xfrm>
            <a:prstGeom prst="rect">
              <a:avLst/>
            </a:prstGeom>
            <a:blipFill>
              <a:blip r:embed="rId3"/>
              <a:stretch>
                <a:fillRect l="-140338" r="-13903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ïSlíḍé">
              <a:extLst>
                <a:ext uri="{FF2B5EF4-FFF2-40B4-BE49-F238E27FC236}">
                  <a16:creationId xmlns:a16="http://schemas.microsoft.com/office/drawing/2014/main" xmlns="" id="{F1F7F2A8-2D65-4A26-8A04-66B79CF450BC}"/>
                </a:ext>
              </a:extLst>
            </p:cNvPr>
            <p:cNvSpPr/>
            <p:nvPr/>
          </p:nvSpPr>
          <p:spPr bwMode="auto">
            <a:xfrm>
              <a:off x="669926" y="1142457"/>
              <a:ext cx="10850562" cy="1491222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26" name="išļiḍe">
              <a:extLst>
                <a:ext uri="{FF2B5EF4-FFF2-40B4-BE49-F238E27FC236}">
                  <a16:creationId xmlns:a16="http://schemas.microsoft.com/office/drawing/2014/main" xmlns="" id="{5F70DF76-BECF-49CF-B6ED-E101168601F5}"/>
                </a:ext>
              </a:extLst>
            </p:cNvPr>
            <p:cNvSpPr txBox="1"/>
            <p:nvPr/>
          </p:nvSpPr>
          <p:spPr>
            <a:xfrm>
              <a:off x="2721160" y="1282958"/>
              <a:ext cx="8799328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996131-228B-48CF-86CD-28E128A47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510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A84847-6B7E-4F33-8028-7FB9840DB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F5944A2-3145-4EDD-AA7D-CC055A3D6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7271C0-B7B1-47E7-BC35-4EE814542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22</a:t>
            </a:fld>
            <a:endParaRPr lang="zh-CN" altLang="en-US"/>
          </a:p>
        </p:txBody>
      </p:sp>
      <p:grpSp>
        <p:nvGrpSpPr>
          <p:cNvPr id="5" name="eb6ce8d4-d194-4584-80cd-48ea3741a5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9797D50-6DAE-464E-89EF-88ECD9B584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268402"/>
            <a:ext cx="10850563" cy="3178855"/>
            <a:chOff x="669925" y="2268402"/>
            <a:chExt cx="10850563" cy="3178855"/>
          </a:xfrm>
        </p:grpSpPr>
        <p:sp>
          <p:nvSpPr>
            <p:cNvPr id="6" name="îSľîḓè">
              <a:extLst>
                <a:ext uri="{FF2B5EF4-FFF2-40B4-BE49-F238E27FC236}">
                  <a16:creationId xmlns:a16="http://schemas.microsoft.com/office/drawing/2014/main" xmlns="" id="{B1F3B031-EEE7-4845-9260-A1EDE7A199E2}"/>
                </a:ext>
              </a:extLst>
            </p:cNvPr>
            <p:cNvSpPr/>
            <p:nvPr/>
          </p:nvSpPr>
          <p:spPr bwMode="auto">
            <a:xfrm>
              <a:off x="669925" y="2268402"/>
              <a:ext cx="10850563" cy="100995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îṡ1íďê">
              <a:extLst>
                <a:ext uri="{FF2B5EF4-FFF2-40B4-BE49-F238E27FC236}">
                  <a16:creationId xmlns:a16="http://schemas.microsoft.com/office/drawing/2014/main" xmlns="" id="{3B60C33E-C76A-4AF0-BC0B-0D164B1BA1F7}"/>
                </a:ext>
              </a:extLst>
            </p:cNvPr>
            <p:cNvGrpSpPr/>
            <p:nvPr/>
          </p:nvGrpSpPr>
          <p:grpSpPr>
            <a:xfrm>
              <a:off x="1540209" y="2602588"/>
              <a:ext cx="949536" cy="949536"/>
              <a:chOff x="3181757" y="2258239"/>
              <a:chExt cx="475436" cy="475436"/>
            </a:xfrm>
            <a:effectLst/>
          </p:grpSpPr>
          <p:sp>
            <p:nvSpPr>
              <p:cNvPr id="54" name="ïṩļîďê">
                <a:extLst>
                  <a:ext uri="{FF2B5EF4-FFF2-40B4-BE49-F238E27FC236}">
                    <a16:creationId xmlns:a16="http://schemas.microsoft.com/office/drawing/2014/main" xmlns="" id="{B740F268-1D30-44CB-89BA-7FE0941CF0C7}"/>
                  </a:ext>
                </a:extLst>
              </p:cNvPr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5" name="išļiḓe">
                <a:extLst>
                  <a:ext uri="{FF2B5EF4-FFF2-40B4-BE49-F238E27FC236}">
                    <a16:creationId xmlns:a16="http://schemas.microsoft.com/office/drawing/2014/main" xmlns="" id="{EC3EDA40-DE23-452D-BB56-D402F128DCED}"/>
                  </a:ext>
                </a:extLst>
              </p:cNvPr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56" name="îšļíḋê">
                  <a:extLst>
                    <a:ext uri="{FF2B5EF4-FFF2-40B4-BE49-F238E27FC236}">
                      <a16:creationId xmlns:a16="http://schemas.microsoft.com/office/drawing/2014/main" xmlns="" id="{66FEA610-F080-44DE-8B65-01E0E5E80D75}"/>
                    </a:ext>
                  </a:extLst>
                </p:cNvPr>
                <p:cNvSpPr/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ś1ïdé">
                  <a:extLst>
                    <a:ext uri="{FF2B5EF4-FFF2-40B4-BE49-F238E27FC236}">
                      <a16:creationId xmlns:a16="http://schemas.microsoft.com/office/drawing/2014/main" xmlns="" id="{6167C001-CA7C-422B-A305-944EC5419F73}"/>
                    </a:ext>
                  </a:extLst>
                </p:cNvPr>
                <p:cNvSpPr/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îSļîḑé">
              <a:extLst>
                <a:ext uri="{FF2B5EF4-FFF2-40B4-BE49-F238E27FC236}">
                  <a16:creationId xmlns:a16="http://schemas.microsoft.com/office/drawing/2014/main" xmlns="" id="{35BEDCD1-6EBF-415F-821F-75337B9D203F}"/>
                </a:ext>
              </a:extLst>
            </p:cNvPr>
            <p:cNvGrpSpPr/>
            <p:nvPr/>
          </p:nvGrpSpPr>
          <p:grpSpPr>
            <a:xfrm>
              <a:off x="3472566" y="2602588"/>
              <a:ext cx="949536" cy="949536"/>
              <a:chOff x="4581932" y="2258239"/>
              <a:chExt cx="475436" cy="475436"/>
            </a:xfrm>
            <a:effectLst/>
          </p:grpSpPr>
          <p:sp>
            <p:nvSpPr>
              <p:cNvPr id="47" name="ïsḷïḓe">
                <a:extLst>
                  <a:ext uri="{FF2B5EF4-FFF2-40B4-BE49-F238E27FC236}">
                    <a16:creationId xmlns:a16="http://schemas.microsoft.com/office/drawing/2014/main" xmlns="" id="{F9AC0D25-E38B-4EBE-A0C0-6C31B6E96249}"/>
                  </a:ext>
                </a:extLst>
              </p:cNvPr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ï$ľïḓê">
                <a:extLst>
                  <a:ext uri="{FF2B5EF4-FFF2-40B4-BE49-F238E27FC236}">
                    <a16:creationId xmlns:a16="http://schemas.microsoft.com/office/drawing/2014/main" xmlns="" id="{B21D6E66-B0EC-409C-B640-DE396FB45449}"/>
                  </a:ext>
                </a:extLst>
              </p:cNvPr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49" name="iṧļïḑê">
                  <a:extLst>
                    <a:ext uri="{FF2B5EF4-FFF2-40B4-BE49-F238E27FC236}">
                      <a16:creationId xmlns:a16="http://schemas.microsoft.com/office/drawing/2014/main" xmlns="" id="{B81EF747-3B3B-4658-9D13-1DDE47898F8B}"/>
                    </a:ext>
                  </a:extLst>
                </p:cNvPr>
                <p:cNvSpPr/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íṡ1iḋê">
                  <a:extLst>
                    <a:ext uri="{FF2B5EF4-FFF2-40B4-BE49-F238E27FC236}">
                      <a16:creationId xmlns:a16="http://schemas.microsoft.com/office/drawing/2014/main" xmlns="" id="{BE68D8E1-CF7B-4FD2-8A37-A229B403AD83}"/>
                    </a:ext>
                  </a:extLst>
                </p:cNvPr>
                <p:cNvSpPr/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ślíḓé">
                  <a:extLst>
                    <a:ext uri="{FF2B5EF4-FFF2-40B4-BE49-F238E27FC236}">
                      <a16:creationId xmlns:a16="http://schemas.microsoft.com/office/drawing/2014/main" xmlns="" id="{F0320D96-9805-41DC-8505-1A791A594C71}"/>
                    </a:ext>
                  </a:extLst>
                </p:cNvPr>
                <p:cNvSpPr/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ṧļîde">
                  <a:extLst>
                    <a:ext uri="{FF2B5EF4-FFF2-40B4-BE49-F238E27FC236}">
                      <a16:creationId xmlns:a16="http://schemas.microsoft.com/office/drawing/2014/main" xmlns="" id="{A8813476-326B-48DC-80C5-2EF7C096ED60}"/>
                    </a:ext>
                  </a:extLst>
                </p:cNvPr>
                <p:cNvSpPr/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išḻïḓé">
                  <a:extLst>
                    <a:ext uri="{FF2B5EF4-FFF2-40B4-BE49-F238E27FC236}">
                      <a16:creationId xmlns:a16="http://schemas.microsoft.com/office/drawing/2014/main" xmlns="" id="{2632D256-16C5-43D0-9273-FD62950ED109}"/>
                    </a:ext>
                  </a:extLst>
                </p:cNvPr>
                <p:cNvSpPr/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ïṣḻiḋé">
              <a:extLst>
                <a:ext uri="{FF2B5EF4-FFF2-40B4-BE49-F238E27FC236}">
                  <a16:creationId xmlns:a16="http://schemas.microsoft.com/office/drawing/2014/main" xmlns="" id="{C1E2B232-2955-4A00-B812-19A859B8B91E}"/>
                </a:ext>
              </a:extLst>
            </p:cNvPr>
            <p:cNvGrpSpPr/>
            <p:nvPr/>
          </p:nvGrpSpPr>
          <p:grpSpPr>
            <a:xfrm>
              <a:off x="5404923" y="2602588"/>
              <a:ext cx="949536" cy="949536"/>
              <a:chOff x="5972582" y="2258239"/>
              <a:chExt cx="475436" cy="475436"/>
            </a:xfrm>
            <a:effectLst/>
          </p:grpSpPr>
          <p:sp>
            <p:nvSpPr>
              <p:cNvPr id="43" name="îSḷîḑe">
                <a:extLst>
                  <a:ext uri="{FF2B5EF4-FFF2-40B4-BE49-F238E27FC236}">
                    <a16:creationId xmlns:a16="http://schemas.microsoft.com/office/drawing/2014/main" xmlns="" id="{96D7E88C-7A1D-4208-928B-3BD147864864}"/>
                  </a:ext>
                </a:extLst>
              </p:cNvPr>
              <p:cNvSpPr/>
              <p:nvPr/>
            </p:nvSpPr>
            <p:spPr bwMode="auto">
              <a:xfrm>
                <a:off x="5972582" y="2258239"/>
                <a:ext cx="475436" cy="475436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îs1ïḋè">
                <a:extLst>
                  <a:ext uri="{FF2B5EF4-FFF2-40B4-BE49-F238E27FC236}">
                    <a16:creationId xmlns:a16="http://schemas.microsoft.com/office/drawing/2014/main" xmlns="" id="{BE14FF9D-E629-4AE3-9B53-CBB576F55854}"/>
                  </a:ext>
                </a:extLst>
              </p:cNvPr>
              <p:cNvGrpSpPr/>
              <p:nvPr/>
            </p:nvGrpSpPr>
            <p:grpSpPr>
              <a:xfrm>
                <a:off x="6115816" y="2349936"/>
                <a:ext cx="188968" cy="292042"/>
                <a:chOff x="5403850" y="3486150"/>
                <a:chExt cx="139700" cy="215900"/>
              </a:xfrm>
              <a:solidFill>
                <a:schemeClr val="bg1"/>
              </a:solidFill>
            </p:grpSpPr>
            <p:sp>
              <p:nvSpPr>
                <p:cNvPr id="45" name="iŝlîďê">
                  <a:extLst>
                    <a:ext uri="{FF2B5EF4-FFF2-40B4-BE49-F238E27FC236}">
                      <a16:creationId xmlns:a16="http://schemas.microsoft.com/office/drawing/2014/main" xmlns="" id="{CD4331F1-EBC7-459D-97FB-D78AFF5AE969}"/>
                    </a:ext>
                  </a:extLst>
                </p:cNvPr>
                <p:cNvSpPr/>
                <p:nvPr/>
              </p:nvSpPr>
              <p:spPr bwMode="auto">
                <a:xfrm>
                  <a:off x="5438775" y="3522663"/>
                  <a:ext cx="69850" cy="155575"/>
                </a:xfrm>
                <a:custGeom>
                  <a:avLst/>
                  <a:gdLst/>
                  <a:ahLst/>
                  <a:cxnLst>
                    <a:cxn ang="0">
                      <a:pos x="17" y="44"/>
                    </a:cxn>
                    <a:cxn ang="0">
                      <a:pos x="16" y="47"/>
                    </a:cxn>
                    <a:cxn ang="0">
                      <a:pos x="22" y="57"/>
                    </a:cxn>
                    <a:cxn ang="0">
                      <a:pos x="5" y="57"/>
                    </a:cxn>
                    <a:cxn ang="0">
                      <a:pos x="15" y="40"/>
                    </a:cxn>
                    <a:cxn ang="0">
                      <a:pos x="15" y="39"/>
                    </a:cxn>
                    <a:cxn ang="0">
                      <a:pos x="15" y="39"/>
                    </a:cxn>
                    <a:cxn ang="0">
                      <a:pos x="15" y="16"/>
                    </a:cxn>
                    <a:cxn ang="0">
                      <a:pos x="24" y="2"/>
                    </a:cxn>
                    <a:cxn ang="0">
                      <a:pos x="24" y="1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8" y="10"/>
                    </a:cxn>
                    <a:cxn ang="0">
                      <a:pos x="11" y="11"/>
                    </a:cxn>
                    <a:cxn ang="0">
                      <a:pos x="11" y="9"/>
                    </a:cxn>
                    <a:cxn ang="0">
                      <a:pos x="8" y="3"/>
                    </a:cxn>
                    <a:cxn ang="0">
                      <a:pos x="19" y="3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39"/>
                    </a:cxn>
                    <a:cxn ang="0">
                      <a:pos x="12" y="39"/>
                    </a:cxn>
                    <a:cxn ang="0">
                      <a:pos x="1" y="58"/>
                    </a:cxn>
                    <a:cxn ang="0">
                      <a:pos x="1" y="60"/>
                    </a:cxn>
                    <a:cxn ang="0">
                      <a:pos x="2" y="61"/>
                    </a:cxn>
                    <a:cxn ang="0">
                      <a:pos x="25" y="61"/>
                    </a:cxn>
                    <a:cxn ang="0">
                      <a:pos x="27" y="60"/>
                    </a:cxn>
                    <a:cxn ang="0">
                      <a:pos x="27" y="58"/>
                    </a:cxn>
                    <a:cxn ang="0">
                      <a:pos x="19" y="45"/>
                    </a:cxn>
                    <a:cxn ang="0">
                      <a:pos x="17" y="44"/>
                    </a:cxn>
                  </a:cxnLst>
                  <a:rect l="0" t="0" r="r" b="b"/>
                  <a:pathLst>
                    <a:path w="27" h="61">
                      <a:moveTo>
                        <a:pt x="17" y="44"/>
                      </a:moveTo>
                      <a:cubicBezTo>
                        <a:pt x="16" y="45"/>
                        <a:pt x="16" y="46"/>
                        <a:pt x="16" y="4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5" y="40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10" y="12"/>
                        <a:pt x="11" y="11"/>
                      </a:cubicBezTo>
                      <a:cubicBezTo>
                        <a:pt x="12" y="11"/>
                        <a:pt x="12" y="9"/>
                        <a:pt x="11" y="9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59"/>
                        <a:pt x="0" y="60"/>
                        <a:pt x="1" y="60"/>
                      </a:cubicBezTo>
                      <a:cubicBezTo>
                        <a:pt x="1" y="61"/>
                        <a:pt x="1" y="61"/>
                        <a:pt x="2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6" y="61"/>
                        <a:pt x="26" y="61"/>
                        <a:pt x="27" y="60"/>
                      </a:cubicBezTo>
                      <a:cubicBezTo>
                        <a:pt x="27" y="60"/>
                        <a:pt x="27" y="59"/>
                        <a:pt x="27" y="58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4"/>
                        <a:pt x="18" y="44"/>
                        <a:pt x="17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ŝ1idê">
                  <a:extLst>
                    <a:ext uri="{FF2B5EF4-FFF2-40B4-BE49-F238E27FC236}">
                      <a16:creationId xmlns:a16="http://schemas.microsoft.com/office/drawing/2014/main" xmlns="" id="{A0662DCB-C2E9-44B5-AB86-CFE2212D5E4A}"/>
                    </a:ext>
                  </a:extLst>
                </p:cNvPr>
                <p:cNvSpPr/>
                <p:nvPr/>
              </p:nvSpPr>
              <p:spPr bwMode="auto">
                <a:xfrm>
                  <a:off x="5403850" y="3486150"/>
                  <a:ext cx="139700" cy="215900"/>
                </a:xfrm>
                <a:custGeom>
                  <a:avLst/>
                  <a:gdLst/>
                  <a:ahLst/>
                  <a:cxnLst>
                    <a:cxn ang="0">
                      <a:pos x="43" y="58"/>
                    </a:cxn>
                    <a:cxn ang="0">
                      <a:pos x="38" y="49"/>
                    </a:cxn>
                    <a:cxn ang="0">
                      <a:pos x="38" y="35"/>
                    </a:cxn>
                    <a:cxn ang="0">
                      <a:pos x="43" y="26"/>
                    </a:cxn>
                    <a:cxn ang="0">
                      <a:pos x="54" y="8"/>
                    </a:cxn>
                    <a:cxn ang="0">
                      <a:pos x="55" y="5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9" y="0"/>
                    </a:cxn>
                    <a:cxn ang="0">
                      <a:pos x="28" y="0"/>
                    </a:cxn>
                    <a:cxn ang="0">
                      <a:pos x="6" y="0"/>
                    </a:cxn>
                    <a:cxn ang="0">
                      <a:pos x="1" y="2"/>
                    </a:cxn>
                    <a:cxn ang="0">
                      <a:pos x="1" y="8"/>
                    </a:cxn>
                    <a:cxn ang="0">
                      <a:pos x="12" y="26"/>
                    </a:cxn>
                    <a:cxn ang="0">
                      <a:pos x="17" y="35"/>
                    </a:cxn>
                    <a:cxn ang="0">
                      <a:pos x="17" y="49"/>
                    </a:cxn>
                    <a:cxn ang="0">
                      <a:pos x="12" y="58"/>
                    </a:cxn>
                    <a:cxn ang="0">
                      <a:pos x="1" y="76"/>
                    </a:cxn>
                    <a:cxn ang="0">
                      <a:pos x="1" y="82"/>
                    </a:cxn>
                    <a:cxn ang="0">
                      <a:pos x="6" y="84"/>
                    </a:cxn>
                    <a:cxn ang="0">
                      <a:pos x="16" y="84"/>
                    </a:cxn>
                    <a:cxn ang="0">
                      <a:pos x="28" y="84"/>
                    </a:cxn>
                    <a:cxn ang="0">
                      <a:pos x="49" y="84"/>
                    </a:cxn>
                    <a:cxn ang="0">
                      <a:pos x="54" y="82"/>
                    </a:cxn>
                    <a:cxn ang="0">
                      <a:pos x="54" y="76"/>
                    </a:cxn>
                    <a:cxn ang="0">
                      <a:pos x="43" y="58"/>
                    </a:cxn>
                    <a:cxn ang="0">
                      <a:pos x="28" y="79"/>
                    </a:cxn>
                    <a:cxn ang="0">
                      <a:pos x="16" y="79"/>
                    </a:cxn>
                    <a:cxn ang="0">
                      <a:pos x="6" y="79"/>
                    </a:cxn>
                    <a:cxn ang="0">
                      <a:pos x="17" y="61"/>
                    </a:cxn>
                    <a:cxn ang="0">
                      <a:pos x="23" y="50"/>
                    </a:cxn>
                    <a:cxn ang="0">
                      <a:pos x="23" y="34"/>
                    </a:cxn>
                    <a:cxn ang="0">
                      <a:pos x="17" y="24"/>
                    </a:cxn>
                    <a:cxn ang="0">
                      <a:pos x="6" y="5"/>
                    </a:cxn>
                    <a:cxn ang="0">
                      <a:pos x="28" y="5"/>
                    </a:cxn>
                    <a:cxn ang="0">
                      <a:pos x="39" y="5"/>
                    </a:cxn>
                    <a:cxn ang="0">
                      <a:pos x="49" y="5"/>
                    </a:cxn>
                    <a:cxn ang="0">
                      <a:pos x="38" y="24"/>
                    </a:cxn>
                    <a:cxn ang="0">
                      <a:pos x="33" y="34"/>
                    </a:cxn>
                    <a:cxn ang="0">
                      <a:pos x="33" y="50"/>
                    </a:cxn>
                    <a:cxn ang="0">
                      <a:pos x="38" y="61"/>
                    </a:cxn>
                    <a:cxn ang="0">
                      <a:pos x="49" y="79"/>
                    </a:cxn>
                    <a:cxn ang="0">
                      <a:pos x="28" y="79"/>
                    </a:cxn>
                  </a:cxnLst>
                  <a:rect l="0" t="0" r="r" b="b"/>
                  <a:pathLst>
                    <a:path w="55" h="84">
                      <a:moveTo>
                        <a:pt x="43" y="58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7"/>
                        <a:pt x="55" y="6"/>
                        <a:pt x="55" y="5"/>
                      </a:cubicBezTo>
                      <a:cubicBezTo>
                        <a:pt x="55" y="2"/>
                        <a:pt x="52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1" y="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0" y="78"/>
                        <a:pt x="0" y="80"/>
                        <a:pt x="1" y="82"/>
                      </a:cubicBezTo>
                      <a:cubicBezTo>
                        <a:pt x="2" y="83"/>
                        <a:pt x="4" y="84"/>
                        <a:pt x="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28" y="84"/>
                        <a:pt x="28" y="84"/>
                        <a:pt x="28" y="84"/>
                      </a:cubicBezTo>
                      <a:cubicBezTo>
                        <a:pt x="49" y="84"/>
                        <a:pt x="49" y="84"/>
                        <a:pt x="49" y="84"/>
                      </a:cubicBezTo>
                      <a:cubicBezTo>
                        <a:pt x="51" y="84"/>
                        <a:pt x="53" y="83"/>
                        <a:pt x="54" y="82"/>
                      </a:cubicBezTo>
                      <a:cubicBezTo>
                        <a:pt x="55" y="80"/>
                        <a:pt x="55" y="78"/>
                        <a:pt x="54" y="76"/>
                      </a:cubicBezTo>
                      <a:lnTo>
                        <a:pt x="43" y="58"/>
                      </a:lnTo>
                      <a:close/>
                      <a:moveTo>
                        <a:pt x="28" y="79"/>
                      </a:move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6" y="79"/>
                        <a:pt x="6" y="79"/>
                        <a:pt x="6" y="79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49" y="79"/>
                        <a:pt x="49" y="79"/>
                        <a:pt x="49" y="79"/>
                      </a:cubicBezTo>
                      <a:lnTo>
                        <a:pt x="28" y="7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íṩ1idé">
              <a:extLst>
                <a:ext uri="{FF2B5EF4-FFF2-40B4-BE49-F238E27FC236}">
                  <a16:creationId xmlns:a16="http://schemas.microsoft.com/office/drawing/2014/main" xmlns="" id="{116FCFEE-0D24-402E-B7C1-ECDEB2529B9E}"/>
                </a:ext>
              </a:extLst>
            </p:cNvPr>
            <p:cNvGrpSpPr/>
            <p:nvPr/>
          </p:nvGrpSpPr>
          <p:grpSpPr>
            <a:xfrm>
              <a:off x="7337280" y="2602588"/>
              <a:ext cx="949536" cy="949536"/>
              <a:chOff x="4248557" y="3177907"/>
              <a:chExt cx="475436" cy="475436"/>
            </a:xfrm>
            <a:effectLst/>
          </p:grpSpPr>
          <p:sp>
            <p:nvSpPr>
              <p:cNvPr id="37" name="íṥliḓê">
                <a:extLst>
                  <a:ext uri="{FF2B5EF4-FFF2-40B4-BE49-F238E27FC236}">
                    <a16:creationId xmlns:a16="http://schemas.microsoft.com/office/drawing/2014/main" xmlns="" id="{923891F4-EACF-44B2-95AC-B3FE464108A6}"/>
                  </a:ext>
                </a:extLst>
              </p:cNvPr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íṧ1ïdê">
                <a:extLst>
                  <a:ext uri="{FF2B5EF4-FFF2-40B4-BE49-F238E27FC236}">
                    <a16:creationId xmlns:a16="http://schemas.microsoft.com/office/drawing/2014/main" xmlns="" id="{36ED5703-C3AB-419F-A251-D187F8B169CF}"/>
                  </a:ext>
                </a:extLst>
              </p:cNvPr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39" name="íśḷîḓé">
                  <a:extLst>
                    <a:ext uri="{FF2B5EF4-FFF2-40B4-BE49-F238E27FC236}">
                      <a16:creationId xmlns:a16="http://schemas.microsoft.com/office/drawing/2014/main" xmlns="" id="{4D86A3C5-1653-414F-A741-71B19E28C56F}"/>
                    </a:ext>
                  </a:extLst>
                </p:cNvPr>
                <p:cNvSpPr/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ṣļîḓe">
                  <a:extLst>
                    <a:ext uri="{FF2B5EF4-FFF2-40B4-BE49-F238E27FC236}">
                      <a16:creationId xmlns:a16="http://schemas.microsoft.com/office/drawing/2014/main" xmlns="" id="{8AC4AEB3-9E6B-4165-85E0-0E4D628D0EA1}"/>
                    </a:ext>
                  </a:extLst>
                </p:cNvPr>
                <p:cNvSpPr/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$ḷiḋe">
                  <a:extLst>
                    <a:ext uri="{FF2B5EF4-FFF2-40B4-BE49-F238E27FC236}">
                      <a16:creationId xmlns:a16="http://schemas.microsoft.com/office/drawing/2014/main" xmlns="" id="{357FC117-3285-4F61-A07E-DFF64C0FA898}"/>
                    </a:ext>
                  </a:extLst>
                </p:cNvPr>
                <p:cNvSpPr/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ṡḻîdè">
                  <a:extLst>
                    <a:ext uri="{FF2B5EF4-FFF2-40B4-BE49-F238E27FC236}">
                      <a16:creationId xmlns:a16="http://schemas.microsoft.com/office/drawing/2014/main" xmlns="" id="{F4C841A0-C1ED-46C0-A19F-4DB447E1B0A7}"/>
                    </a:ext>
                  </a:extLst>
                </p:cNvPr>
                <p:cNvSpPr/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i$1ïḓé">
              <a:extLst>
                <a:ext uri="{FF2B5EF4-FFF2-40B4-BE49-F238E27FC236}">
                  <a16:creationId xmlns:a16="http://schemas.microsoft.com/office/drawing/2014/main" xmlns="" id="{BFDAB04C-BBBB-4F31-BE3E-417B3235AF79}"/>
                </a:ext>
              </a:extLst>
            </p:cNvPr>
            <p:cNvGrpSpPr/>
            <p:nvPr/>
          </p:nvGrpSpPr>
          <p:grpSpPr>
            <a:xfrm>
              <a:off x="9269638" y="2602588"/>
              <a:ext cx="949536" cy="949536"/>
              <a:chOff x="2848382" y="3177907"/>
              <a:chExt cx="475436" cy="475436"/>
            </a:xfrm>
            <a:effectLst/>
          </p:grpSpPr>
          <p:sp>
            <p:nvSpPr>
              <p:cNvPr id="32" name="ïšḷiḍe">
                <a:extLst>
                  <a:ext uri="{FF2B5EF4-FFF2-40B4-BE49-F238E27FC236}">
                    <a16:creationId xmlns:a16="http://schemas.microsoft.com/office/drawing/2014/main" xmlns="" id="{C1D8B1F7-D3E8-48C1-998F-C8108649AF36}"/>
                  </a:ext>
                </a:extLst>
              </p:cNvPr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îṧḷíḑè">
                <a:extLst>
                  <a:ext uri="{FF2B5EF4-FFF2-40B4-BE49-F238E27FC236}">
                    <a16:creationId xmlns:a16="http://schemas.microsoft.com/office/drawing/2014/main" xmlns="" id="{68485C61-7D39-4400-97FE-38DAEC741AAB}"/>
                  </a:ext>
                </a:extLst>
              </p:cNvPr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34" name="íṡlïdè">
                  <a:extLst>
                    <a:ext uri="{FF2B5EF4-FFF2-40B4-BE49-F238E27FC236}">
                      <a16:creationId xmlns:a16="http://schemas.microsoft.com/office/drawing/2014/main" xmlns="" id="{6DC188B6-0F57-4D4F-AE8A-5D8916A24485}"/>
                    </a:ext>
                  </a:extLst>
                </p:cNvPr>
                <p:cNvSpPr/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ṥḻíḑe">
                  <a:extLst>
                    <a:ext uri="{FF2B5EF4-FFF2-40B4-BE49-F238E27FC236}">
                      <a16:creationId xmlns:a16="http://schemas.microsoft.com/office/drawing/2014/main" xmlns="" id="{1E3DE508-CE05-4EEE-B127-3C2C0A25646E}"/>
                    </a:ext>
                  </a:extLst>
                </p:cNvPr>
                <p:cNvSpPr/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$1ïdê">
                  <a:extLst>
                    <a:ext uri="{FF2B5EF4-FFF2-40B4-BE49-F238E27FC236}">
                      <a16:creationId xmlns:a16="http://schemas.microsoft.com/office/drawing/2014/main" xmlns="" id="{68C66E4A-AA0C-473C-B797-F26D8A45FBAD}"/>
                    </a:ext>
                  </a:extLst>
                </p:cNvPr>
                <p:cNvSpPr/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263E33F-C666-467F-BBD2-ABDF6BE30FD6}"/>
                </a:ext>
              </a:extLst>
            </p:cNvPr>
            <p:cNvCxnSpPr/>
            <p:nvPr/>
          </p:nvCxnSpPr>
          <p:spPr>
            <a:xfrm rot="5400000" flipH="1" flipV="1">
              <a:off x="1737543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78B1C90-4FF1-4810-832D-CDED09DBFD23}"/>
                </a:ext>
              </a:extLst>
            </p:cNvPr>
            <p:cNvCxnSpPr/>
            <p:nvPr/>
          </p:nvCxnSpPr>
          <p:spPr>
            <a:xfrm rot="5400000" flipH="1" flipV="1">
              <a:off x="3667457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2DF4FCE3-B169-4C16-8FDF-D1279942A13D}"/>
                </a:ext>
              </a:extLst>
            </p:cNvPr>
            <p:cNvCxnSpPr/>
            <p:nvPr/>
          </p:nvCxnSpPr>
          <p:spPr>
            <a:xfrm rot="5400000" flipH="1" flipV="1">
              <a:off x="5597371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97EA845-BB56-4EAA-AFE2-694D8EFB22DF}"/>
                </a:ext>
              </a:extLst>
            </p:cNvPr>
            <p:cNvCxnSpPr/>
            <p:nvPr/>
          </p:nvCxnSpPr>
          <p:spPr>
            <a:xfrm rot="5400000" flipH="1" flipV="1">
              <a:off x="7527284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CB4E2E6D-48BF-4CD9-B69E-03C61BE1288D}"/>
                </a:ext>
              </a:extLst>
            </p:cNvPr>
            <p:cNvCxnSpPr/>
            <p:nvPr/>
          </p:nvCxnSpPr>
          <p:spPr>
            <a:xfrm rot="5400000" flipH="1" flipV="1">
              <a:off x="9457197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ïşļïḑé">
              <a:extLst>
                <a:ext uri="{FF2B5EF4-FFF2-40B4-BE49-F238E27FC236}">
                  <a16:creationId xmlns:a16="http://schemas.microsoft.com/office/drawing/2014/main" xmlns="" id="{E55EA8C1-0659-4C11-BC3C-605471E4BCD3}"/>
                </a:ext>
              </a:extLst>
            </p:cNvPr>
            <p:cNvGrpSpPr/>
            <p:nvPr/>
          </p:nvGrpSpPr>
          <p:grpSpPr>
            <a:xfrm>
              <a:off x="1052402" y="4188943"/>
              <a:ext cx="1944699" cy="1258314"/>
              <a:chOff x="3218020" y="4798575"/>
              <a:chExt cx="1944699" cy="1258314"/>
            </a:xfrm>
          </p:grpSpPr>
          <p:sp>
            <p:nvSpPr>
              <p:cNvPr id="30" name="iśľiḓè">
                <a:extLst>
                  <a:ext uri="{FF2B5EF4-FFF2-40B4-BE49-F238E27FC236}">
                    <a16:creationId xmlns:a16="http://schemas.microsoft.com/office/drawing/2014/main" xmlns="" id="{B330C373-88FD-42F2-B06F-2F9FC0119E36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31" name="iṣlíḓê">
                <a:extLst>
                  <a:ext uri="{FF2B5EF4-FFF2-40B4-BE49-F238E27FC236}">
                    <a16:creationId xmlns:a16="http://schemas.microsoft.com/office/drawing/2014/main" xmlns="" id="{57B9B0B1-4342-4E88-8F0C-23BB226F20AB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8" name="išḻiḋe">
              <a:extLst>
                <a:ext uri="{FF2B5EF4-FFF2-40B4-BE49-F238E27FC236}">
                  <a16:creationId xmlns:a16="http://schemas.microsoft.com/office/drawing/2014/main" xmlns="" id="{E81CD396-66CA-454E-8406-9C5A93131558}"/>
                </a:ext>
              </a:extLst>
            </p:cNvPr>
            <p:cNvGrpSpPr/>
            <p:nvPr/>
          </p:nvGrpSpPr>
          <p:grpSpPr>
            <a:xfrm>
              <a:off x="2967842" y="4188943"/>
              <a:ext cx="1944699" cy="1258314"/>
              <a:chOff x="3218020" y="4798575"/>
              <a:chExt cx="1944699" cy="1258314"/>
            </a:xfrm>
          </p:grpSpPr>
          <p:sp>
            <p:nvSpPr>
              <p:cNvPr id="28" name="ïṧlîḋè">
                <a:extLst>
                  <a:ext uri="{FF2B5EF4-FFF2-40B4-BE49-F238E27FC236}">
                    <a16:creationId xmlns:a16="http://schemas.microsoft.com/office/drawing/2014/main" xmlns="" id="{03F54D8E-71C8-4689-AD6F-D92DBB32A20A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9" name="ïś1íḓé">
                <a:extLst>
                  <a:ext uri="{FF2B5EF4-FFF2-40B4-BE49-F238E27FC236}">
                    <a16:creationId xmlns:a16="http://schemas.microsoft.com/office/drawing/2014/main" xmlns="" id="{6BC1AA4A-A382-4A84-B3E7-E30CD3935B3C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9" name="íšlîḑê">
              <a:extLst>
                <a:ext uri="{FF2B5EF4-FFF2-40B4-BE49-F238E27FC236}">
                  <a16:creationId xmlns:a16="http://schemas.microsoft.com/office/drawing/2014/main" xmlns="" id="{5E76D64D-58B3-4290-9288-6760A8E8AF23}"/>
                </a:ext>
              </a:extLst>
            </p:cNvPr>
            <p:cNvGrpSpPr/>
            <p:nvPr/>
          </p:nvGrpSpPr>
          <p:grpSpPr>
            <a:xfrm>
              <a:off x="4906040" y="4188943"/>
              <a:ext cx="1944699" cy="1258314"/>
              <a:chOff x="3218020" y="4798575"/>
              <a:chExt cx="1944699" cy="1258314"/>
            </a:xfrm>
          </p:grpSpPr>
          <p:sp>
            <p:nvSpPr>
              <p:cNvPr id="26" name="işḷîḍê">
                <a:extLst>
                  <a:ext uri="{FF2B5EF4-FFF2-40B4-BE49-F238E27FC236}">
                    <a16:creationId xmlns:a16="http://schemas.microsoft.com/office/drawing/2014/main" xmlns="" id="{F69DB615-DBBD-403C-B571-2AC16E1FABE9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7" name="íşḻiḋe">
                <a:extLst>
                  <a:ext uri="{FF2B5EF4-FFF2-40B4-BE49-F238E27FC236}">
                    <a16:creationId xmlns:a16="http://schemas.microsoft.com/office/drawing/2014/main" xmlns="" id="{127868C4-B6EB-4650-AD4E-00F39AF4A32A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20" name="ïsļïďe">
              <a:extLst>
                <a:ext uri="{FF2B5EF4-FFF2-40B4-BE49-F238E27FC236}">
                  <a16:creationId xmlns:a16="http://schemas.microsoft.com/office/drawing/2014/main" xmlns="" id="{F69B25E3-7892-4B41-8F8F-791BE166B2E2}"/>
                </a:ext>
              </a:extLst>
            </p:cNvPr>
            <p:cNvGrpSpPr/>
            <p:nvPr/>
          </p:nvGrpSpPr>
          <p:grpSpPr>
            <a:xfrm>
              <a:off x="6844238" y="4188943"/>
              <a:ext cx="1944699" cy="1258314"/>
              <a:chOff x="3218020" y="4798575"/>
              <a:chExt cx="1944699" cy="1258314"/>
            </a:xfrm>
          </p:grpSpPr>
          <p:sp>
            <p:nvSpPr>
              <p:cNvPr id="24" name="ïsļïḓè">
                <a:extLst>
                  <a:ext uri="{FF2B5EF4-FFF2-40B4-BE49-F238E27FC236}">
                    <a16:creationId xmlns:a16="http://schemas.microsoft.com/office/drawing/2014/main" xmlns="" id="{26A0D83D-CC43-4778-96A7-F6F88494B5CE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5" name="ïsḷiḑê">
                <a:extLst>
                  <a:ext uri="{FF2B5EF4-FFF2-40B4-BE49-F238E27FC236}">
                    <a16:creationId xmlns:a16="http://schemas.microsoft.com/office/drawing/2014/main" xmlns="" id="{7149E79C-62C1-4B15-B777-F20CCB605898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21" name="îŝľíḋè">
              <a:extLst>
                <a:ext uri="{FF2B5EF4-FFF2-40B4-BE49-F238E27FC236}">
                  <a16:creationId xmlns:a16="http://schemas.microsoft.com/office/drawing/2014/main" xmlns="" id="{89BD6E9F-5FAB-40CF-B910-24D4EE41A0E5}"/>
                </a:ext>
              </a:extLst>
            </p:cNvPr>
            <p:cNvGrpSpPr/>
            <p:nvPr/>
          </p:nvGrpSpPr>
          <p:grpSpPr>
            <a:xfrm>
              <a:off x="8782436" y="4188943"/>
              <a:ext cx="1944699" cy="1258314"/>
              <a:chOff x="3218020" y="4798575"/>
              <a:chExt cx="1944699" cy="1258314"/>
            </a:xfrm>
          </p:grpSpPr>
          <p:sp>
            <p:nvSpPr>
              <p:cNvPr id="22" name="ïŝḻïdê">
                <a:extLst>
                  <a:ext uri="{FF2B5EF4-FFF2-40B4-BE49-F238E27FC236}">
                    <a16:creationId xmlns:a16="http://schemas.microsoft.com/office/drawing/2014/main" xmlns="" id="{BC909812-A216-41B5-AD1E-CFCC0D7BCCF6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3" name="ïṥļîďê">
                <a:extLst>
                  <a:ext uri="{FF2B5EF4-FFF2-40B4-BE49-F238E27FC236}">
                    <a16:creationId xmlns:a16="http://schemas.microsoft.com/office/drawing/2014/main" xmlns="" id="{8F121403-6AE2-4D45-B227-FB72EE9107D5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430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91DF89-9F74-4E30-9BE4-17FE2C342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DDD179-C0B4-4317-AF37-F312B98D3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6826551-6EAE-4258-894F-5BACBCE9A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23</a:t>
            </a:fld>
            <a:endParaRPr lang="zh-CN" altLang="en-US"/>
          </a:p>
        </p:txBody>
      </p:sp>
      <p:grpSp>
        <p:nvGrpSpPr>
          <p:cNvPr id="5" name="c5612220-5295-41e9-99c6-7e1544c5a8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58A07D-0089-4899-BAB8-37168C430B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739" y="2844000"/>
            <a:ext cx="10854136" cy="1443552"/>
            <a:chOff x="674739" y="2844000"/>
            <a:chExt cx="10854136" cy="1443552"/>
          </a:xfrm>
        </p:grpSpPr>
        <p:grpSp>
          <p:nvGrpSpPr>
            <p:cNvPr id="6" name="îŝľïďe">
              <a:extLst>
                <a:ext uri="{FF2B5EF4-FFF2-40B4-BE49-F238E27FC236}">
                  <a16:creationId xmlns:a16="http://schemas.microsoft.com/office/drawing/2014/main" xmlns="" id="{D7D4D337-81AD-44B9-8C87-D6E6452D9187}"/>
                </a:ext>
              </a:extLst>
            </p:cNvPr>
            <p:cNvGrpSpPr/>
            <p:nvPr/>
          </p:nvGrpSpPr>
          <p:grpSpPr>
            <a:xfrm>
              <a:off x="674739" y="2844000"/>
              <a:ext cx="4386661" cy="1443552"/>
              <a:chOff x="674739" y="1149287"/>
              <a:chExt cx="4386661" cy="1443552"/>
            </a:xfrm>
          </p:grpSpPr>
          <p:sp>
            <p:nvSpPr>
              <p:cNvPr id="15" name="îṣľïḓê">
                <a:extLst>
                  <a:ext uri="{FF2B5EF4-FFF2-40B4-BE49-F238E27FC236}">
                    <a16:creationId xmlns:a16="http://schemas.microsoft.com/office/drawing/2014/main" xmlns="" id="{06CE8C2B-A5CA-44CD-99E2-7F7C59ED543E}"/>
                  </a:ext>
                </a:extLst>
              </p:cNvPr>
              <p:cNvSpPr/>
              <p:nvPr/>
            </p:nvSpPr>
            <p:spPr>
              <a:xfrm>
                <a:off x="1461000" y="1377920"/>
                <a:ext cx="3600000" cy="208316"/>
              </a:xfrm>
              <a:prstGeom prst="rect">
                <a:avLst/>
              </a:prstGeom>
              <a:pattFill prst="ltUpDiag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$ḻîḓê">
                <a:extLst>
                  <a:ext uri="{FF2B5EF4-FFF2-40B4-BE49-F238E27FC236}">
                    <a16:creationId xmlns:a16="http://schemas.microsoft.com/office/drawing/2014/main" xmlns="" id="{AC50C189-4E58-4F8D-9F9F-DAA6A2AFC10A}"/>
                  </a:ext>
                </a:extLst>
              </p:cNvPr>
              <p:cNvSpPr/>
              <p:nvPr/>
            </p:nvSpPr>
            <p:spPr>
              <a:xfrm>
                <a:off x="1461000" y="1376715"/>
                <a:ext cx="2880000" cy="2083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íṡļïḍé">
                <a:extLst>
                  <a:ext uri="{FF2B5EF4-FFF2-40B4-BE49-F238E27FC236}">
                    <a16:creationId xmlns:a16="http://schemas.microsoft.com/office/drawing/2014/main" xmlns="" id="{A7B5FFB4-C4D4-4BAE-B88E-8240BC76260D}"/>
                  </a:ext>
                </a:extLst>
              </p:cNvPr>
              <p:cNvSpPr/>
              <p:nvPr/>
            </p:nvSpPr>
            <p:spPr>
              <a:xfrm>
                <a:off x="674739" y="1149287"/>
                <a:ext cx="663173" cy="663173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/>
                  <a:t>01</a:t>
                </a:r>
                <a:endParaRPr b="1" dirty="0"/>
              </a:p>
            </p:txBody>
          </p:sp>
          <p:sp>
            <p:nvSpPr>
              <p:cNvPr id="18" name="îš1ïḓê">
                <a:extLst>
                  <a:ext uri="{FF2B5EF4-FFF2-40B4-BE49-F238E27FC236}">
                    <a16:creationId xmlns:a16="http://schemas.microsoft.com/office/drawing/2014/main" xmlns="" id="{022DA327-CA2B-4815-8315-E9A9221F0805}"/>
                  </a:ext>
                </a:extLst>
              </p:cNvPr>
              <p:cNvSpPr/>
              <p:nvPr/>
            </p:nvSpPr>
            <p:spPr bwMode="auto">
              <a:xfrm>
                <a:off x="1461000" y="1930977"/>
                <a:ext cx="3600400" cy="661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îṡ1îḓê">
                <a:extLst>
                  <a:ext uri="{FF2B5EF4-FFF2-40B4-BE49-F238E27FC236}">
                    <a16:creationId xmlns:a16="http://schemas.microsoft.com/office/drawing/2014/main" xmlns="" id="{DA75D6AE-DDFA-409B-89E0-2578F7FA9D08}"/>
                  </a:ext>
                </a:extLst>
              </p:cNvPr>
              <p:cNvSpPr txBox="1"/>
              <p:nvPr/>
            </p:nvSpPr>
            <p:spPr bwMode="auto">
              <a:xfrm>
                <a:off x="1461000" y="1590761"/>
                <a:ext cx="3600400" cy="340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/>
                  <a:t>Text here</a:t>
                </a:r>
                <a:endParaRPr lang="en-US" altLang="zh-CN" sz="1600" b="1" dirty="0"/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702079A5-B328-4B0F-93EA-4D8C4C028B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000" y="2486236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ïṡḻiḓè">
                <a:extLst>
                  <a:ext uri="{FF2B5EF4-FFF2-40B4-BE49-F238E27FC236}">
                    <a16:creationId xmlns:a16="http://schemas.microsoft.com/office/drawing/2014/main" xmlns="" id="{A3F18191-E397-47CB-816F-8EABAA0077E5}"/>
                  </a:ext>
                </a:extLst>
              </p:cNvPr>
              <p:cNvSpPr txBox="1"/>
              <p:nvPr/>
            </p:nvSpPr>
            <p:spPr>
              <a:xfrm>
                <a:off x="4685736" y="1646677"/>
                <a:ext cx="373868" cy="225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Plain">
                  <a:avLst/>
                </a:prstTxWarp>
                <a:normAutofit fontScale="92500" lnSpcReduction="20000"/>
              </a:bodyPr>
              <a:lstStyle/>
              <a:p>
                <a:r>
                  <a:rPr lang="en-US" sz="1100">
                    <a:solidFill>
                      <a:schemeClr val="accent1"/>
                    </a:solidFill>
                  </a:rPr>
                  <a:t>80%</a:t>
                </a:r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7" name="ïṣļíḑè">
              <a:extLst>
                <a:ext uri="{FF2B5EF4-FFF2-40B4-BE49-F238E27FC236}">
                  <a16:creationId xmlns:a16="http://schemas.microsoft.com/office/drawing/2014/main" xmlns="" id="{C000062B-58C6-4F4E-AA56-246A2692C05F}"/>
                </a:ext>
              </a:extLst>
            </p:cNvPr>
            <p:cNvGrpSpPr/>
            <p:nvPr/>
          </p:nvGrpSpPr>
          <p:grpSpPr>
            <a:xfrm>
              <a:off x="7142214" y="2844000"/>
              <a:ext cx="4386661" cy="1443552"/>
              <a:chOff x="7142214" y="1149287"/>
              <a:chExt cx="4386661" cy="1443552"/>
            </a:xfrm>
          </p:grpSpPr>
          <p:sp>
            <p:nvSpPr>
              <p:cNvPr id="8" name="îṡḻïḍe">
                <a:extLst>
                  <a:ext uri="{FF2B5EF4-FFF2-40B4-BE49-F238E27FC236}">
                    <a16:creationId xmlns:a16="http://schemas.microsoft.com/office/drawing/2014/main" xmlns="" id="{D5F6B80D-1CDC-493A-9F05-87485557CD44}"/>
                  </a:ext>
                </a:extLst>
              </p:cNvPr>
              <p:cNvSpPr/>
              <p:nvPr/>
            </p:nvSpPr>
            <p:spPr>
              <a:xfrm>
                <a:off x="7928475" y="1377920"/>
                <a:ext cx="3600000" cy="208316"/>
              </a:xfrm>
              <a:prstGeom prst="rect">
                <a:avLst/>
              </a:prstGeom>
              <a:pattFill prst="ltUpDiag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" name="ïŝḻïďé">
                <a:extLst>
                  <a:ext uri="{FF2B5EF4-FFF2-40B4-BE49-F238E27FC236}">
                    <a16:creationId xmlns:a16="http://schemas.microsoft.com/office/drawing/2014/main" xmlns="" id="{3BDBBB40-47D3-420F-82C2-DC30DBFB1E29}"/>
                  </a:ext>
                </a:extLst>
              </p:cNvPr>
              <p:cNvSpPr/>
              <p:nvPr/>
            </p:nvSpPr>
            <p:spPr>
              <a:xfrm>
                <a:off x="7928475" y="1376715"/>
                <a:ext cx="1260000" cy="2083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iṡľïďè">
                <a:extLst>
                  <a:ext uri="{FF2B5EF4-FFF2-40B4-BE49-F238E27FC236}">
                    <a16:creationId xmlns:a16="http://schemas.microsoft.com/office/drawing/2014/main" xmlns="" id="{CBCD0216-39C0-49CD-8469-D38379D6F5CC}"/>
                  </a:ext>
                </a:extLst>
              </p:cNvPr>
              <p:cNvSpPr/>
              <p:nvPr/>
            </p:nvSpPr>
            <p:spPr>
              <a:xfrm>
                <a:off x="7142214" y="1149287"/>
                <a:ext cx="663173" cy="663173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/>
                  <a:t>02</a:t>
                </a:r>
                <a:endParaRPr b="1" dirty="0"/>
              </a:p>
            </p:txBody>
          </p:sp>
          <p:sp>
            <p:nvSpPr>
              <p:cNvPr id="11" name="íŝḻîḋè">
                <a:extLst>
                  <a:ext uri="{FF2B5EF4-FFF2-40B4-BE49-F238E27FC236}">
                    <a16:creationId xmlns:a16="http://schemas.microsoft.com/office/drawing/2014/main" xmlns="" id="{05DD2AD2-A237-4BF7-B5DD-F996738594D5}"/>
                  </a:ext>
                </a:extLst>
              </p:cNvPr>
              <p:cNvSpPr/>
              <p:nvPr/>
            </p:nvSpPr>
            <p:spPr bwMode="auto">
              <a:xfrm>
                <a:off x="7928475" y="1930977"/>
                <a:ext cx="3600400" cy="661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2" name="ïṩľiḓè">
                <a:extLst>
                  <a:ext uri="{FF2B5EF4-FFF2-40B4-BE49-F238E27FC236}">
                    <a16:creationId xmlns:a16="http://schemas.microsoft.com/office/drawing/2014/main" xmlns="" id="{99D1A614-E60B-4C26-98A9-DEF9079B0E28}"/>
                  </a:ext>
                </a:extLst>
              </p:cNvPr>
              <p:cNvSpPr txBox="1"/>
              <p:nvPr/>
            </p:nvSpPr>
            <p:spPr bwMode="auto">
              <a:xfrm>
                <a:off x="7928475" y="1590761"/>
                <a:ext cx="3600400" cy="340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/>
                  <a:t>Text here</a:t>
                </a:r>
                <a:endParaRPr lang="en-US" altLang="zh-CN" sz="1600" b="1" dirty="0"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3E00B2CF-4FF0-428E-863E-F5C534E22A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28475" y="2486236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ïsļiḋê">
                <a:extLst>
                  <a:ext uri="{FF2B5EF4-FFF2-40B4-BE49-F238E27FC236}">
                    <a16:creationId xmlns:a16="http://schemas.microsoft.com/office/drawing/2014/main" xmlns="" id="{C5D670E6-AB0B-42D6-942C-75C6DFA1AE3F}"/>
                  </a:ext>
                </a:extLst>
              </p:cNvPr>
              <p:cNvSpPr txBox="1"/>
              <p:nvPr/>
            </p:nvSpPr>
            <p:spPr>
              <a:xfrm>
                <a:off x="11153211" y="1646677"/>
                <a:ext cx="373868" cy="225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Plain">
                  <a:avLst/>
                </a:prstTxWarp>
                <a:normAutofit fontScale="92500" lnSpcReduction="20000"/>
              </a:bodyPr>
              <a:lstStyle/>
              <a:p>
                <a:r>
                  <a:rPr lang="en-US" sz="1100">
                    <a:solidFill>
                      <a:schemeClr val="accent1"/>
                    </a:solidFill>
                  </a:rPr>
                  <a:t>35%</a:t>
                </a:r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47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BE1EB1-98FA-40E5-840E-5C49D820C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CFB99A4-8F9F-46A4-A70F-D3EDF0FC9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9B41949-2A85-42DB-8E5A-23DA4F623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24</a:t>
            </a:fld>
            <a:endParaRPr lang="zh-CN" altLang="en-US"/>
          </a:p>
        </p:txBody>
      </p:sp>
      <p:grpSp>
        <p:nvGrpSpPr>
          <p:cNvPr id="5" name="4d4b18ec-bfcc-4de0-8910-e68476965f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20C9640-2ADA-4682-B92F-545FDDD4F1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0058" y="2250494"/>
            <a:ext cx="10697842" cy="2546658"/>
            <a:chOff x="720058" y="2250494"/>
            <a:chExt cx="10697842" cy="2546658"/>
          </a:xfrm>
        </p:grpSpPr>
        <p:sp>
          <p:nvSpPr>
            <p:cNvPr id="6" name="íṣļíḑe">
              <a:extLst>
                <a:ext uri="{FF2B5EF4-FFF2-40B4-BE49-F238E27FC236}">
                  <a16:creationId xmlns:a16="http://schemas.microsoft.com/office/drawing/2014/main" xmlns="" id="{907DB20E-302F-49C3-8A12-7116DCC606CB}"/>
                </a:ext>
              </a:extLst>
            </p:cNvPr>
            <p:cNvSpPr/>
            <p:nvPr/>
          </p:nvSpPr>
          <p:spPr bwMode="auto">
            <a:xfrm>
              <a:off x="720058" y="2250494"/>
              <a:ext cx="2776884" cy="467517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2015</a:t>
              </a:r>
            </a:p>
          </p:txBody>
        </p:sp>
        <p:sp>
          <p:nvSpPr>
            <p:cNvPr id="7" name="išľiḓe">
              <a:extLst>
                <a:ext uri="{FF2B5EF4-FFF2-40B4-BE49-F238E27FC236}">
                  <a16:creationId xmlns:a16="http://schemas.microsoft.com/office/drawing/2014/main" xmlns="" id="{A5950F35-D717-4124-B4B0-CF0C8E7E6779}"/>
                </a:ext>
              </a:extLst>
            </p:cNvPr>
            <p:cNvSpPr/>
            <p:nvPr/>
          </p:nvSpPr>
          <p:spPr bwMode="auto">
            <a:xfrm>
              <a:off x="3360377" y="2250494"/>
              <a:ext cx="2776884" cy="467518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8" name="işľîdè">
              <a:extLst>
                <a:ext uri="{FF2B5EF4-FFF2-40B4-BE49-F238E27FC236}">
                  <a16:creationId xmlns:a16="http://schemas.microsoft.com/office/drawing/2014/main" xmlns="" id="{570E92A2-9EAE-430E-9AA1-19DAC3CB60E2}"/>
                </a:ext>
              </a:extLst>
            </p:cNvPr>
            <p:cNvSpPr/>
            <p:nvPr/>
          </p:nvSpPr>
          <p:spPr bwMode="auto">
            <a:xfrm>
              <a:off x="6000696" y="2250494"/>
              <a:ext cx="2776884" cy="467517"/>
            </a:xfrm>
            <a:prstGeom prst="chevron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9" name="íS1îḍe">
              <a:extLst>
                <a:ext uri="{FF2B5EF4-FFF2-40B4-BE49-F238E27FC236}">
                  <a16:creationId xmlns:a16="http://schemas.microsoft.com/office/drawing/2014/main" xmlns="" id="{822AADE9-359A-4C06-97A8-8C2CC664F9DC}"/>
                </a:ext>
              </a:extLst>
            </p:cNvPr>
            <p:cNvSpPr/>
            <p:nvPr/>
          </p:nvSpPr>
          <p:spPr bwMode="auto">
            <a:xfrm>
              <a:off x="8641016" y="2250494"/>
              <a:ext cx="2776884" cy="467517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0" name="işľïďè">
              <a:extLst>
                <a:ext uri="{FF2B5EF4-FFF2-40B4-BE49-F238E27FC236}">
                  <a16:creationId xmlns:a16="http://schemas.microsoft.com/office/drawing/2014/main" xmlns="" id="{2F986DBC-3CD5-40FF-9E4E-22132B11523F}"/>
                </a:ext>
              </a:extLst>
            </p:cNvPr>
            <p:cNvGrpSpPr/>
            <p:nvPr/>
          </p:nvGrpSpPr>
          <p:grpSpPr>
            <a:xfrm>
              <a:off x="720058" y="2766357"/>
              <a:ext cx="2540942" cy="2030795"/>
              <a:chOff x="720058" y="2766357"/>
              <a:chExt cx="2446217" cy="2030795"/>
            </a:xfrm>
          </p:grpSpPr>
          <p:sp>
            <p:nvSpPr>
              <p:cNvPr id="26" name="íşľíḍè">
                <a:extLst>
                  <a:ext uri="{FF2B5EF4-FFF2-40B4-BE49-F238E27FC236}">
                    <a16:creationId xmlns:a16="http://schemas.microsoft.com/office/drawing/2014/main" xmlns="" id="{2BFC6B64-2ECA-4882-BBC3-876740779C46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grpSp>
            <p:nvGrpSpPr>
              <p:cNvPr id="27" name="iṥ1ide">
                <a:extLst>
                  <a:ext uri="{FF2B5EF4-FFF2-40B4-BE49-F238E27FC236}">
                    <a16:creationId xmlns:a16="http://schemas.microsoft.com/office/drawing/2014/main" xmlns="" id="{A0672EF8-854C-4A5E-B059-4E7CD3DF0AF7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28" name="íṧļïḑê">
                  <a:extLst>
                    <a:ext uri="{FF2B5EF4-FFF2-40B4-BE49-F238E27FC236}">
                      <a16:creationId xmlns:a16="http://schemas.microsoft.com/office/drawing/2014/main" xmlns="" id="{0E75429F-B56D-4AB7-85F0-FE5794211C4D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ïṥḻîdé">
                  <a:extLst>
                    <a:ext uri="{FF2B5EF4-FFF2-40B4-BE49-F238E27FC236}">
                      <a16:creationId xmlns:a16="http://schemas.microsoft.com/office/drawing/2014/main" xmlns="" id="{2BE65D7D-954F-459F-AF27-A90FCED0C605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11" name="is1ïḍê">
              <a:extLst>
                <a:ext uri="{FF2B5EF4-FFF2-40B4-BE49-F238E27FC236}">
                  <a16:creationId xmlns:a16="http://schemas.microsoft.com/office/drawing/2014/main" xmlns="" id="{CBEB8F45-3CA0-4ACD-831C-9440377F92F7}"/>
                </a:ext>
              </a:extLst>
            </p:cNvPr>
            <p:cNvGrpSpPr/>
            <p:nvPr/>
          </p:nvGrpSpPr>
          <p:grpSpPr>
            <a:xfrm>
              <a:off x="3360628" y="2766357"/>
              <a:ext cx="2540942" cy="2030795"/>
              <a:chOff x="720058" y="2766357"/>
              <a:chExt cx="2446217" cy="2030795"/>
            </a:xfrm>
          </p:grpSpPr>
          <p:sp>
            <p:nvSpPr>
              <p:cNvPr id="22" name="i$ḻíḑé">
                <a:extLst>
                  <a:ext uri="{FF2B5EF4-FFF2-40B4-BE49-F238E27FC236}">
                    <a16:creationId xmlns:a16="http://schemas.microsoft.com/office/drawing/2014/main" xmlns="" id="{083BBAE2-683B-4896-853C-EEA311BBD89E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grpSp>
            <p:nvGrpSpPr>
              <p:cNvPr id="23" name="iS1îḍê">
                <a:extLst>
                  <a:ext uri="{FF2B5EF4-FFF2-40B4-BE49-F238E27FC236}">
                    <a16:creationId xmlns:a16="http://schemas.microsoft.com/office/drawing/2014/main" xmlns="" id="{CCB6CB6E-4BB9-452B-A8A4-6BBD7DB99A04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24" name="iṣḻíde">
                  <a:extLst>
                    <a:ext uri="{FF2B5EF4-FFF2-40B4-BE49-F238E27FC236}">
                      <a16:creationId xmlns:a16="http://schemas.microsoft.com/office/drawing/2014/main" xmlns="" id="{C0B19929-464F-45D7-BDF6-328585A3D5F7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5" name="îṧ1îďé">
                  <a:extLst>
                    <a:ext uri="{FF2B5EF4-FFF2-40B4-BE49-F238E27FC236}">
                      <a16:creationId xmlns:a16="http://schemas.microsoft.com/office/drawing/2014/main" xmlns="" id="{3EAEDEED-838F-4791-A7ED-0E103811FE30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12" name="íśḻîḓe">
              <a:extLst>
                <a:ext uri="{FF2B5EF4-FFF2-40B4-BE49-F238E27FC236}">
                  <a16:creationId xmlns:a16="http://schemas.microsoft.com/office/drawing/2014/main" xmlns="" id="{C217F57B-4C75-426D-BA75-F45AFB40775A}"/>
                </a:ext>
              </a:extLst>
            </p:cNvPr>
            <p:cNvGrpSpPr/>
            <p:nvPr/>
          </p:nvGrpSpPr>
          <p:grpSpPr>
            <a:xfrm>
              <a:off x="6001198" y="2766357"/>
              <a:ext cx="2540942" cy="2030795"/>
              <a:chOff x="720058" y="2766357"/>
              <a:chExt cx="2446217" cy="2030795"/>
            </a:xfrm>
          </p:grpSpPr>
          <p:sp>
            <p:nvSpPr>
              <p:cNvPr id="18" name="ïṥľiḓê">
                <a:extLst>
                  <a:ext uri="{FF2B5EF4-FFF2-40B4-BE49-F238E27FC236}">
                    <a16:creationId xmlns:a16="http://schemas.microsoft.com/office/drawing/2014/main" xmlns="" id="{3F1EDEDA-8A9B-4941-BC5A-0AD907A56308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grpSp>
            <p:nvGrpSpPr>
              <p:cNvPr id="19" name="iS1îḍé">
                <a:extLst>
                  <a:ext uri="{FF2B5EF4-FFF2-40B4-BE49-F238E27FC236}">
                    <a16:creationId xmlns:a16="http://schemas.microsoft.com/office/drawing/2014/main" xmlns="" id="{67304716-0BCB-4957-B65A-070B91B5287E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20" name="îsľíḑé">
                  <a:extLst>
                    <a:ext uri="{FF2B5EF4-FFF2-40B4-BE49-F238E27FC236}">
                      <a16:creationId xmlns:a16="http://schemas.microsoft.com/office/drawing/2014/main" xmlns="" id="{4B3D9A95-8222-4477-B7B4-1D3CE722CFE1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1" name="íš1îḓè">
                  <a:extLst>
                    <a:ext uri="{FF2B5EF4-FFF2-40B4-BE49-F238E27FC236}">
                      <a16:creationId xmlns:a16="http://schemas.microsoft.com/office/drawing/2014/main" xmlns="" id="{130D582A-8108-4958-A5BD-57BCBA3FAFFC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13" name="ï$liḑê">
              <a:extLst>
                <a:ext uri="{FF2B5EF4-FFF2-40B4-BE49-F238E27FC236}">
                  <a16:creationId xmlns:a16="http://schemas.microsoft.com/office/drawing/2014/main" xmlns="" id="{C999FE14-2892-4C51-BD5C-03CFBB3B7B56}"/>
                </a:ext>
              </a:extLst>
            </p:cNvPr>
            <p:cNvGrpSpPr/>
            <p:nvPr/>
          </p:nvGrpSpPr>
          <p:grpSpPr>
            <a:xfrm>
              <a:off x="8641768" y="2766357"/>
              <a:ext cx="2540942" cy="2030795"/>
              <a:chOff x="720058" y="2766357"/>
              <a:chExt cx="2446217" cy="2030795"/>
            </a:xfrm>
          </p:grpSpPr>
          <p:sp>
            <p:nvSpPr>
              <p:cNvPr id="14" name="iSľïḍê">
                <a:extLst>
                  <a:ext uri="{FF2B5EF4-FFF2-40B4-BE49-F238E27FC236}">
                    <a16:creationId xmlns:a16="http://schemas.microsoft.com/office/drawing/2014/main" xmlns="" id="{5FB41204-C70A-443C-A03E-6526FDD77818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grpSp>
            <p:nvGrpSpPr>
              <p:cNvPr id="15" name="ïṡḻíde">
                <a:extLst>
                  <a:ext uri="{FF2B5EF4-FFF2-40B4-BE49-F238E27FC236}">
                    <a16:creationId xmlns:a16="http://schemas.microsoft.com/office/drawing/2014/main" xmlns="" id="{E737D042-9893-4071-8846-E36A01FA3CB5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16" name="îşḷíḋê">
                  <a:extLst>
                    <a:ext uri="{FF2B5EF4-FFF2-40B4-BE49-F238E27FC236}">
                      <a16:creationId xmlns:a16="http://schemas.microsoft.com/office/drawing/2014/main" xmlns="" id="{FDD5A495-1823-49C7-9926-5CE174F2D6D5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7" name="ïṡļíḓè">
                  <a:extLst>
                    <a:ext uri="{FF2B5EF4-FFF2-40B4-BE49-F238E27FC236}">
                      <a16:creationId xmlns:a16="http://schemas.microsoft.com/office/drawing/2014/main" xmlns="" id="{245C43A1-997D-4740-97CF-73D608093EA4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7799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356909"/>
            <a:ext cx="12192000" cy="2696066"/>
          </a:xfrm>
          <a:prstGeom prst="rect">
            <a:avLst/>
          </a:prstGeom>
          <a:solidFill>
            <a:srgbClr val="FFBF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357181" y="963412"/>
            <a:ext cx="1275847" cy="1173780"/>
            <a:chOff x="5458782" y="1249307"/>
            <a:chExt cx="806840" cy="742293"/>
          </a:xfrm>
        </p:grpSpPr>
        <p:sp>
          <p:nvSpPr>
            <p:cNvPr id="10" name="Freeform 120"/>
            <p:cNvSpPr>
              <a:spLocks/>
            </p:cNvSpPr>
            <p:nvPr userDrawn="1"/>
          </p:nvSpPr>
          <p:spPr bwMode="auto">
            <a:xfrm>
              <a:off x="5535742" y="1712309"/>
              <a:ext cx="285497" cy="237087"/>
            </a:xfrm>
            <a:custGeom>
              <a:avLst/>
              <a:gdLst>
                <a:gd name="T0" fmla="*/ 104 w 107"/>
                <a:gd name="T1" fmla="*/ 0 h 89"/>
                <a:gd name="T2" fmla="*/ 53 w 107"/>
                <a:gd name="T3" fmla="*/ 34 h 89"/>
                <a:gd name="T4" fmla="*/ 5 w 107"/>
                <a:gd name="T5" fmla="*/ 77 h 89"/>
                <a:gd name="T6" fmla="*/ 13 w 107"/>
                <a:gd name="T7" fmla="*/ 84 h 89"/>
                <a:gd name="T8" fmla="*/ 58 w 107"/>
                <a:gd name="T9" fmla="*/ 42 h 89"/>
                <a:gd name="T10" fmla="*/ 106 w 107"/>
                <a:gd name="T11" fmla="*/ 2 h 89"/>
                <a:gd name="T12" fmla="*/ 104 w 107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9">
                  <a:moveTo>
                    <a:pt x="104" y="0"/>
                  </a:moveTo>
                  <a:cubicBezTo>
                    <a:pt x="86" y="9"/>
                    <a:pt x="69" y="22"/>
                    <a:pt x="53" y="34"/>
                  </a:cubicBezTo>
                  <a:cubicBezTo>
                    <a:pt x="36" y="48"/>
                    <a:pt x="20" y="62"/>
                    <a:pt x="5" y="77"/>
                  </a:cubicBezTo>
                  <a:cubicBezTo>
                    <a:pt x="0" y="82"/>
                    <a:pt x="8" y="89"/>
                    <a:pt x="13" y="84"/>
                  </a:cubicBezTo>
                  <a:cubicBezTo>
                    <a:pt x="27" y="70"/>
                    <a:pt x="42" y="55"/>
                    <a:pt x="58" y="42"/>
                  </a:cubicBezTo>
                  <a:cubicBezTo>
                    <a:pt x="73" y="28"/>
                    <a:pt x="90" y="16"/>
                    <a:pt x="106" y="2"/>
                  </a:cubicBezTo>
                  <a:cubicBezTo>
                    <a:pt x="107" y="1"/>
                    <a:pt x="105" y="0"/>
                    <a:pt x="104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1"/>
            <p:cNvSpPr>
              <a:spLocks/>
            </p:cNvSpPr>
            <p:nvPr userDrawn="1"/>
          </p:nvSpPr>
          <p:spPr bwMode="auto">
            <a:xfrm>
              <a:off x="5941645" y="1382125"/>
              <a:ext cx="323977" cy="263154"/>
            </a:xfrm>
            <a:custGeom>
              <a:avLst/>
              <a:gdLst>
                <a:gd name="T0" fmla="*/ 119 w 122"/>
                <a:gd name="T1" fmla="*/ 0 h 99"/>
                <a:gd name="T2" fmla="*/ 85 w 122"/>
                <a:gd name="T3" fmla="*/ 14 h 99"/>
                <a:gd name="T4" fmla="*/ 52 w 122"/>
                <a:gd name="T5" fmla="*/ 37 h 99"/>
                <a:gd name="T6" fmla="*/ 0 w 122"/>
                <a:gd name="T7" fmla="*/ 97 h 99"/>
                <a:gd name="T8" fmla="*/ 2 w 122"/>
                <a:gd name="T9" fmla="*/ 98 h 99"/>
                <a:gd name="T10" fmla="*/ 58 w 122"/>
                <a:gd name="T11" fmla="*/ 46 h 99"/>
                <a:gd name="T12" fmla="*/ 90 w 122"/>
                <a:gd name="T13" fmla="*/ 24 h 99"/>
                <a:gd name="T14" fmla="*/ 121 w 122"/>
                <a:gd name="T15" fmla="*/ 4 h 99"/>
                <a:gd name="T16" fmla="*/ 119 w 122"/>
                <a:gd name="T1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99">
                  <a:moveTo>
                    <a:pt x="119" y="0"/>
                  </a:moveTo>
                  <a:cubicBezTo>
                    <a:pt x="107" y="0"/>
                    <a:pt x="95" y="8"/>
                    <a:pt x="85" y="14"/>
                  </a:cubicBezTo>
                  <a:cubicBezTo>
                    <a:pt x="73" y="21"/>
                    <a:pt x="63" y="29"/>
                    <a:pt x="52" y="37"/>
                  </a:cubicBezTo>
                  <a:cubicBezTo>
                    <a:pt x="31" y="54"/>
                    <a:pt x="15" y="75"/>
                    <a:pt x="0" y="97"/>
                  </a:cubicBezTo>
                  <a:cubicBezTo>
                    <a:pt x="0" y="98"/>
                    <a:pt x="1" y="99"/>
                    <a:pt x="2" y="98"/>
                  </a:cubicBezTo>
                  <a:cubicBezTo>
                    <a:pt x="18" y="79"/>
                    <a:pt x="38" y="62"/>
                    <a:pt x="58" y="46"/>
                  </a:cubicBezTo>
                  <a:cubicBezTo>
                    <a:pt x="68" y="38"/>
                    <a:pt x="79" y="30"/>
                    <a:pt x="90" y="24"/>
                  </a:cubicBezTo>
                  <a:cubicBezTo>
                    <a:pt x="101" y="17"/>
                    <a:pt x="113" y="13"/>
                    <a:pt x="121" y="4"/>
                  </a:cubicBezTo>
                  <a:cubicBezTo>
                    <a:pt x="122" y="2"/>
                    <a:pt x="121" y="0"/>
                    <a:pt x="119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2"/>
            <p:cNvSpPr>
              <a:spLocks/>
            </p:cNvSpPr>
            <p:nvPr userDrawn="1"/>
          </p:nvSpPr>
          <p:spPr bwMode="auto">
            <a:xfrm>
              <a:off x="5613944" y="1312613"/>
              <a:ext cx="247017" cy="330183"/>
            </a:xfrm>
            <a:custGeom>
              <a:avLst/>
              <a:gdLst>
                <a:gd name="T0" fmla="*/ 92 w 93"/>
                <a:gd name="T1" fmla="*/ 123 h 124"/>
                <a:gd name="T2" fmla="*/ 57 w 93"/>
                <a:gd name="T3" fmla="*/ 61 h 124"/>
                <a:gd name="T4" fmla="*/ 36 w 93"/>
                <a:gd name="T5" fmla="*/ 32 h 124"/>
                <a:gd name="T6" fmla="*/ 12 w 93"/>
                <a:gd name="T7" fmla="*/ 5 h 124"/>
                <a:gd name="T8" fmla="*/ 5 w 93"/>
                <a:gd name="T9" fmla="*/ 12 h 124"/>
                <a:gd name="T10" fmla="*/ 30 w 93"/>
                <a:gd name="T11" fmla="*/ 37 h 124"/>
                <a:gd name="T12" fmla="*/ 53 w 93"/>
                <a:gd name="T13" fmla="*/ 65 h 124"/>
                <a:gd name="T14" fmla="*/ 91 w 93"/>
                <a:gd name="T15" fmla="*/ 123 h 124"/>
                <a:gd name="T16" fmla="*/ 92 w 93"/>
                <a:gd name="T17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4">
                  <a:moveTo>
                    <a:pt x="92" y="123"/>
                  </a:moveTo>
                  <a:cubicBezTo>
                    <a:pt x="83" y="101"/>
                    <a:pt x="71" y="80"/>
                    <a:pt x="57" y="61"/>
                  </a:cubicBezTo>
                  <a:cubicBezTo>
                    <a:pt x="50" y="51"/>
                    <a:pt x="43" y="42"/>
                    <a:pt x="36" y="32"/>
                  </a:cubicBezTo>
                  <a:cubicBezTo>
                    <a:pt x="29" y="23"/>
                    <a:pt x="22" y="12"/>
                    <a:pt x="12" y="5"/>
                  </a:cubicBezTo>
                  <a:cubicBezTo>
                    <a:pt x="7" y="0"/>
                    <a:pt x="0" y="7"/>
                    <a:pt x="5" y="12"/>
                  </a:cubicBezTo>
                  <a:cubicBezTo>
                    <a:pt x="12" y="22"/>
                    <a:pt x="22" y="29"/>
                    <a:pt x="30" y="37"/>
                  </a:cubicBezTo>
                  <a:cubicBezTo>
                    <a:pt x="38" y="46"/>
                    <a:pt x="46" y="55"/>
                    <a:pt x="53" y="65"/>
                  </a:cubicBezTo>
                  <a:cubicBezTo>
                    <a:pt x="67" y="83"/>
                    <a:pt x="79" y="103"/>
                    <a:pt x="91" y="123"/>
                  </a:cubicBezTo>
                  <a:cubicBezTo>
                    <a:pt x="92" y="124"/>
                    <a:pt x="93" y="123"/>
                    <a:pt x="92" y="123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3"/>
            <p:cNvSpPr>
              <a:spLocks/>
            </p:cNvSpPr>
            <p:nvPr userDrawn="1"/>
          </p:nvSpPr>
          <p:spPr bwMode="auto">
            <a:xfrm>
              <a:off x="5909371" y="1698655"/>
              <a:ext cx="146472" cy="292945"/>
            </a:xfrm>
            <a:custGeom>
              <a:avLst/>
              <a:gdLst>
                <a:gd name="T0" fmla="*/ 37 w 55"/>
                <a:gd name="T1" fmla="*/ 52 h 110"/>
                <a:gd name="T2" fmla="*/ 2 w 55"/>
                <a:gd name="T3" fmla="*/ 1 h 110"/>
                <a:gd name="T4" fmla="*/ 0 w 55"/>
                <a:gd name="T5" fmla="*/ 2 h 110"/>
                <a:gd name="T6" fmla="*/ 25 w 55"/>
                <a:gd name="T7" fmla="*/ 55 h 110"/>
                <a:gd name="T8" fmla="*/ 36 w 55"/>
                <a:gd name="T9" fmla="*/ 82 h 110"/>
                <a:gd name="T10" fmla="*/ 45 w 55"/>
                <a:gd name="T11" fmla="*/ 107 h 110"/>
                <a:gd name="T12" fmla="*/ 52 w 55"/>
                <a:gd name="T13" fmla="*/ 106 h 110"/>
                <a:gd name="T14" fmla="*/ 37 w 55"/>
                <a:gd name="T15" fmla="*/ 5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10">
                  <a:moveTo>
                    <a:pt x="37" y="52"/>
                  </a:moveTo>
                  <a:cubicBezTo>
                    <a:pt x="27" y="34"/>
                    <a:pt x="13" y="18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9" y="19"/>
                    <a:pt x="17" y="37"/>
                    <a:pt x="25" y="55"/>
                  </a:cubicBezTo>
                  <a:cubicBezTo>
                    <a:pt x="29" y="64"/>
                    <a:pt x="33" y="73"/>
                    <a:pt x="36" y="82"/>
                  </a:cubicBezTo>
                  <a:cubicBezTo>
                    <a:pt x="39" y="91"/>
                    <a:pt x="41" y="99"/>
                    <a:pt x="45" y="107"/>
                  </a:cubicBezTo>
                  <a:cubicBezTo>
                    <a:pt x="47" y="110"/>
                    <a:pt x="51" y="109"/>
                    <a:pt x="52" y="106"/>
                  </a:cubicBezTo>
                  <a:cubicBezTo>
                    <a:pt x="55" y="88"/>
                    <a:pt x="46" y="68"/>
                    <a:pt x="37" y="52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4"/>
            <p:cNvSpPr>
              <a:spLocks/>
            </p:cNvSpPr>
            <p:nvPr userDrawn="1"/>
          </p:nvSpPr>
          <p:spPr bwMode="auto">
            <a:xfrm>
              <a:off x="5458782" y="1642796"/>
              <a:ext cx="330183" cy="80684"/>
            </a:xfrm>
            <a:custGeom>
              <a:avLst/>
              <a:gdLst>
                <a:gd name="T0" fmla="*/ 123 w 124"/>
                <a:gd name="T1" fmla="*/ 8 h 30"/>
                <a:gd name="T2" fmla="*/ 60 w 124"/>
                <a:gd name="T3" fmla="*/ 3 h 30"/>
                <a:gd name="T4" fmla="*/ 28 w 124"/>
                <a:gd name="T5" fmla="*/ 9 h 30"/>
                <a:gd name="T6" fmla="*/ 1 w 124"/>
                <a:gd name="T7" fmla="*/ 24 h 30"/>
                <a:gd name="T8" fmla="*/ 4 w 124"/>
                <a:gd name="T9" fmla="*/ 29 h 30"/>
                <a:gd name="T10" fmla="*/ 16 w 124"/>
                <a:gd name="T11" fmla="*/ 26 h 30"/>
                <a:gd name="T12" fmla="*/ 31 w 124"/>
                <a:gd name="T13" fmla="*/ 19 h 30"/>
                <a:gd name="T14" fmla="*/ 61 w 124"/>
                <a:gd name="T15" fmla="*/ 10 h 30"/>
                <a:gd name="T16" fmla="*/ 123 w 124"/>
                <a:gd name="T17" fmla="*/ 9 h 30"/>
                <a:gd name="T18" fmla="*/ 123 w 124"/>
                <a:gd name="T1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30">
                  <a:moveTo>
                    <a:pt x="123" y="8"/>
                  </a:moveTo>
                  <a:cubicBezTo>
                    <a:pt x="103" y="1"/>
                    <a:pt x="81" y="0"/>
                    <a:pt x="60" y="3"/>
                  </a:cubicBezTo>
                  <a:cubicBezTo>
                    <a:pt x="49" y="5"/>
                    <a:pt x="39" y="6"/>
                    <a:pt x="28" y="9"/>
                  </a:cubicBezTo>
                  <a:cubicBezTo>
                    <a:pt x="20" y="12"/>
                    <a:pt x="5" y="16"/>
                    <a:pt x="1" y="24"/>
                  </a:cubicBezTo>
                  <a:cubicBezTo>
                    <a:pt x="0" y="26"/>
                    <a:pt x="1" y="29"/>
                    <a:pt x="4" y="29"/>
                  </a:cubicBezTo>
                  <a:cubicBezTo>
                    <a:pt x="9" y="30"/>
                    <a:pt x="12" y="27"/>
                    <a:pt x="16" y="26"/>
                  </a:cubicBezTo>
                  <a:cubicBezTo>
                    <a:pt x="21" y="23"/>
                    <a:pt x="26" y="21"/>
                    <a:pt x="31" y="19"/>
                  </a:cubicBezTo>
                  <a:cubicBezTo>
                    <a:pt x="40" y="16"/>
                    <a:pt x="50" y="12"/>
                    <a:pt x="61" y="10"/>
                  </a:cubicBezTo>
                  <a:cubicBezTo>
                    <a:pt x="81" y="7"/>
                    <a:pt x="102" y="8"/>
                    <a:pt x="123" y="9"/>
                  </a:cubicBezTo>
                  <a:cubicBezTo>
                    <a:pt x="124" y="9"/>
                    <a:pt x="124" y="8"/>
                    <a:pt x="123" y="8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5"/>
            <p:cNvSpPr>
              <a:spLocks/>
            </p:cNvSpPr>
            <p:nvPr userDrawn="1"/>
          </p:nvSpPr>
          <p:spPr bwMode="auto">
            <a:xfrm>
              <a:off x="5988814" y="1680035"/>
              <a:ext cx="264395" cy="139025"/>
            </a:xfrm>
            <a:custGeom>
              <a:avLst/>
              <a:gdLst>
                <a:gd name="T0" fmla="*/ 98 w 99"/>
                <a:gd name="T1" fmla="*/ 46 h 52"/>
                <a:gd name="T2" fmla="*/ 82 w 99"/>
                <a:gd name="T3" fmla="*/ 28 h 52"/>
                <a:gd name="T4" fmla="*/ 58 w 99"/>
                <a:gd name="T5" fmla="*/ 13 h 52"/>
                <a:gd name="T6" fmla="*/ 2 w 99"/>
                <a:gd name="T7" fmla="*/ 2 h 52"/>
                <a:gd name="T8" fmla="*/ 2 w 99"/>
                <a:gd name="T9" fmla="*/ 3 h 52"/>
                <a:gd name="T10" fmla="*/ 55 w 99"/>
                <a:gd name="T11" fmla="*/ 21 h 52"/>
                <a:gd name="T12" fmla="*/ 74 w 99"/>
                <a:gd name="T13" fmla="*/ 34 h 52"/>
                <a:gd name="T14" fmla="*/ 92 w 99"/>
                <a:gd name="T15" fmla="*/ 50 h 52"/>
                <a:gd name="T16" fmla="*/ 98 w 99"/>
                <a:gd name="T17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2">
                  <a:moveTo>
                    <a:pt x="98" y="46"/>
                  </a:moveTo>
                  <a:cubicBezTo>
                    <a:pt x="95" y="39"/>
                    <a:pt x="88" y="33"/>
                    <a:pt x="82" y="28"/>
                  </a:cubicBezTo>
                  <a:cubicBezTo>
                    <a:pt x="74" y="23"/>
                    <a:pt x="66" y="18"/>
                    <a:pt x="58" y="13"/>
                  </a:cubicBezTo>
                  <a:cubicBezTo>
                    <a:pt x="40" y="4"/>
                    <a:pt x="21" y="0"/>
                    <a:pt x="2" y="2"/>
                  </a:cubicBezTo>
                  <a:cubicBezTo>
                    <a:pt x="0" y="2"/>
                    <a:pt x="0" y="3"/>
                    <a:pt x="2" y="3"/>
                  </a:cubicBezTo>
                  <a:cubicBezTo>
                    <a:pt x="21" y="6"/>
                    <a:pt x="38" y="11"/>
                    <a:pt x="55" y="21"/>
                  </a:cubicBezTo>
                  <a:cubicBezTo>
                    <a:pt x="61" y="25"/>
                    <a:pt x="68" y="30"/>
                    <a:pt x="74" y="34"/>
                  </a:cubicBezTo>
                  <a:cubicBezTo>
                    <a:pt x="81" y="39"/>
                    <a:pt x="86" y="46"/>
                    <a:pt x="92" y="50"/>
                  </a:cubicBezTo>
                  <a:cubicBezTo>
                    <a:pt x="95" y="52"/>
                    <a:pt x="99" y="49"/>
                    <a:pt x="98" y="46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6"/>
            <p:cNvSpPr>
              <a:spLocks/>
            </p:cNvSpPr>
            <p:nvPr userDrawn="1"/>
          </p:nvSpPr>
          <p:spPr bwMode="auto">
            <a:xfrm>
              <a:off x="5884546" y="1249307"/>
              <a:ext cx="80684" cy="346321"/>
            </a:xfrm>
            <a:custGeom>
              <a:avLst/>
              <a:gdLst>
                <a:gd name="T0" fmla="*/ 24 w 30"/>
                <a:gd name="T1" fmla="*/ 2 h 130"/>
                <a:gd name="T2" fmla="*/ 13 w 30"/>
                <a:gd name="T3" fmla="*/ 32 h 130"/>
                <a:gd name="T4" fmla="*/ 6 w 30"/>
                <a:gd name="T5" fmla="*/ 65 h 130"/>
                <a:gd name="T6" fmla="*/ 3 w 30"/>
                <a:gd name="T7" fmla="*/ 97 h 130"/>
                <a:gd name="T8" fmla="*/ 2 w 30"/>
                <a:gd name="T9" fmla="*/ 129 h 130"/>
                <a:gd name="T10" fmla="*/ 4 w 30"/>
                <a:gd name="T11" fmla="*/ 129 h 130"/>
                <a:gd name="T12" fmla="*/ 7 w 30"/>
                <a:gd name="T13" fmla="*/ 98 h 130"/>
                <a:gd name="T14" fmla="*/ 13 w 30"/>
                <a:gd name="T15" fmla="*/ 65 h 130"/>
                <a:gd name="T16" fmla="*/ 22 w 30"/>
                <a:gd name="T17" fmla="*/ 34 h 130"/>
                <a:gd name="T18" fmla="*/ 30 w 30"/>
                <a:gd name="T19" fmla="*/ 4 h 130"/>
                <a:gd name="T20" fmla="*/ 24 w 30"/>
                <a:gd name="T21" fmla="*/ 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30">
                  <a:moveTo>
                    <a:pt x="24" y="2"/>
                  </a:moveTo>
                  <a:cubicBezTo>
                    <a:pt x="17" y="11"/>
                    <a:pt x="15" y="22"/>
                    <a:pt x="13" y="32"/>
                  </a:cubicBezTo>
                  <a:cubicBezTo>
                    <a:pt x="10" y="43"/>
                    <a:pt x="8" y="54"/>
                    <a:pt x="6" y="65"/>
                  </a:cubicBezTo>
                  <a:cubicBezTo>
                    <a:pt x="5" y="75"/>
                    <a:pt x="4" y="86"/>
                    <a:pt x="3" y="97"/>
                  </a:cubicBezTo>
                  <a:cubicBezTo>
                    <a:pt x="2" y="107"/>
                    <a:pt x="0" y="118"/>
                    <a:pt x="2" y="129"/>
                  </a:cubicBezTo>
                  <a:cubicBezTo>
                    <a:pt x="2" y="130"/>
                    <a:pt x="3" y="130"/>
                    <a:pt x="4" y="129"/>
                  </a:cubicBezTo>
                  <a:cubicBezTo>
                    <a:pt x="6" y="119"/>
                    <a:pt x="6" y="108"/>
                    <a:pt x="7" y="98"/>
                  </a:cubicBezTo>
                  <a:cubicBezTo>
                    <a:pt x="8" y="87"/>
                    <a:pt x="10" y="76"/>
                    <a:pt x="13" y="65"/>
                  </a:cubicBezTo>
                  <a:cubicBezTo>
                    <a:pt x="16" y="55"/>
                    <a:pt x="18" y="44"/>
                    <a:pt x="22" y="34"/>
                  </a:cubicBezTo>
                  <a:cubicBezTo>
                    <a:pt x="25" y="24"/>
                    <a:pt x="29" y="14"/>
                    <a:pt x="30" y="4"/>
                  </a:cubicBezTo>
                  <a:cubicBezTo>
                    <a:pt x="30" y="0"/>
                    <a:pt x="25" y="0"/>
                    <a:pt x="24" y="2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7"/>
            <p:cNvSpPr>
              <a:spLocks/>
            </p:cNvSpPr>
            <p:nvPr userDrawn="1"/>
          </p:nvSpPr>
          <p:spPr bwMode="auto">
            <a:xfrm>
              <a:off x="5651183" y="1517427"/>
              <a:ext cx="148955" cy="101786"/>
            </a:xfrm>
            <a:custGeom>
              <a:avLst/>
              <a:gdLst>
                <a:gd name="T0" fmla="*/ 56 w 56"/>
                <a:gd name="T1" fmla="*/ 37 h 38"/>
                <a:gd name="T2" fmla="*/ 3 w 56"/>
                <a:gd name="T3" fmla="*/ 11 h 38"/>
                <a:gd name="T4" fmla="*/ 5 w 56"/>
                <a:gd name="T5" fmla="*/ 19 h 38"/>
                <a:gd name="T6" fmla="*/ 54 w 56"/>
                <a:gd name="T7" fmla="*/ 38 h 38"/>
                <a:gd name="T8" fmla="*/ 56 w 56"/>
                <a:gd name="T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8">
                  <a:moveTo>
                    <a:pt x="56" y="37"/>
                  </a:moveTo>
                  <a:cubicBezTo>
                    <a:pt x="47" y="21"/>
                    <a:pt x="22" y="0"/>
                    <a:pt x="3" y="11"/>
                  </a:cubicBezTo>
                  <a:cubicBezTo>
                    <a:pt x="0" y="13"/>
                    <a:pt x="1" y="20"/>
                    <a:pt x="5" y="19"/>
                  </a:cubicBezTo>
                  <a:cubicBezTo>
                    <a:pt x="23" y="17"/>
                    <a:pt x="41" y="27"/>
                    <a:pt x="54" y="38"/>
                  </a:cubicBezTo>
                  <a:cubicBezTo>
                    <a:pt x="55" y="38"/>
                    <a:pt x="56" y="38"/>
                    <a:pt x="56" y="37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8"/>
            <p:cNvSpPr>
              <a:spLocks/>
            </p:cNvSpPr>
            <p:nvPr userDrawn="1"/>
          </p:nvSpPr>
          <p:spPr bwMode="auto">
            <a:xfrm>
              <a:off x="5823722" y="1686242"/>
              <a:ext cx="50893" cy="292945"/>
            </a:xfrm>
            <a:custGeom>
              <a:avLst/>
              <a:gdLst>
                <a:gd name="T0" fmla="*/ 19 w 19"/>
                <a:gd name="T1" fmla="*/ 3 h 110"/>
                <a:gd name="T2" fmla="*/ 16 w 19"/>
                <a:gd name="T3" fmla="*/ 2 h 110"/>
                <a:gd name="T4" fmla="*/ 2 w 19"/>
                <a:gd name="T5" fmla="*/ 51 h 110"/>
                <a:gd name="T6" fmla="*/ 2 w 19"/>
                <a:gd name="T7" fmla="*/ 103 h 110"/>
                <a:gd name="T8" fmla="*/ 12 w 19"/>
                <a:gd name="T9" fmla="*/ 103 h 110"/>
                <a:gd name="T10" fmla="*/ 10 w 19"/>
                <a:gd name="T11" fmla="*/ 53 h 110"/>
                <a:gd name="T12" fmla="*/ 19 w 19"/>
                <a:gd name="T13" fmla="*/ 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0">
                  <a:moveTo>
                    <a:pt x="19" y="3"/>
                  </a:moveTo>
                  <a:cubicBezTo>
                    <a:pt x="19" y="1"/>
                    <a:pt x="17" y="0"/>
                    <a:pt x="16" y="2"/>
                  </a:cubicBezTo>
                  <a:cubicBezTo>
                    <a:pt x="8" y="17"/>
                    <a:pt x="5" y="34"/>
                    <a:pt x="2" y="51"/>
                  </a:cubicBezTo>
                  <a:cubicBezTo>
                    <a:pt x="0" y="69"/>
                    <a:pt x="0" y="86"/>
                    <a:pt x="2" y="103"/>
                  </a:cubicBezTo>
                  <a:cubicBezTo>
                    <a:pt x="2" y="110"/>
                    <a:pt x="11" y="110"/>
                    <a:pt x="12" y="103"/>
                  </a:cubicBezTo>
                  <a:cubicBezTo>
                    <a:pt x="14" y="87"/>
                    <a:pt x="9" y="70"/>
                    <a:pt x="10" y="53"/>
                  </a:cubicBezTo>
                  <a:cubicBezTo>
                    <a:pt x="10" y="36"/>
                    <a:pt x="15" y="20"/>
                    <a:pt x="19" y="3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9"/>
            <p:cNvSpPr>
              <a:spLocks/>
            </p:cNvSpPr>
            <p:nvPr userDrawn="1"/>
          </p:nvSpPr>
          <p:spPr bwMode="auto">
            <a:xfrm>
              <a:off x="5916819" y="1456603"/>
              <a:ext cx="132819" cy="157644"/>
            </a:xfrm>
            <a:custGeom>
              <a:avLst/>
              <a:gdLst>
                <a:gd name="T0" fmla="*/ 47 w 50"/>
                <a:gd name="T1" fmla="*/ 0 h 59"/>
                <a:gd name="T2" fmla="*/ 18 w 50"/>
                <a:gd name="T3" fmla="*/ 22 h 59"/>
                <a:gd name="T4" fmla="*/ 0 w 50"/>
                <a:gd name="T5" fmla="*/ 57 h 59"/>
                <a:gd name="T6" fmla="*/ 2 w 50"/>
                <a:gd name="T7" fmla="*/ 58 h 59"/>
                <a:gd name="T8" fmla="*/ 25 w 50"/>
                <a:gd name="T9" fmla="*/ 28 h 59"/>
                <a:gd name="T10" fmla="*/ 38 w 50"/>
                <a:gd name="T11" fmla="*/ 16 h 59"/>
                <a:gd name="T12" fmla="*/ 49 w 50"/>
                <a:gd name="T13" fmla="*/ 4 h 59"/>
                <a:gd name="T14" fmla="*/ 47 w 50"/>
                <a:gd name="T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9">
                  <a:moveTo>
                    <a:pt x="47" y="0"/>
                  </a:moveTo>
                  <a:cubicBezTo>
                    <a:pt x="35" y="1"/>
                    <a:pt x="24" y="14"/>
                    <a:pt x="18" y="22"/>
                  </a:cubicBezTo>
                  <a:cubicBezTo>
                    <a:pt x="9" y="33"/>
                    <a:pt x="4" y="44"/>
                    <a:pt x="0" y="57"/>
                  </a:cubicBezTo>
                  <a:cubicBezTo>
                    <a:pt x="0" y="58"/>
                    <a:pt x="2" y="59"/>
                    <a:pt x="2" y="58"/>
                  </a:cubicBezTo>
                  <a:cubicBezTo>
                    <a:pt x="9" y="47"/>
                    <a:pt x="17" y="37"/>
                    <a:pt x="25" y="28"/>
                  </a:cubicBezTo>
                  <a:cubicBezTo>
                    <a:pt x="29" y="24"/>
                    <a:pt x="33" y="20"/>
                    <a:pt x="38" y="16"/>
                  </a:cubicBezTo>
                  <a:cubicBezTo>
                    <a:pt x="42" y="12"/>
                    <a:pt x="47" y="9"/>
                    <a:pt x="49" y="4"/>
                  </a:cubicBezTo>
                  <a:cubicBezTo>
                    <a:pt x="50" y="2"/>
                    <a:pt x="49" y="0"/>
                    <a:pt x="47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0"/>
            <p:cNvSpPr>
              <a:spLocks/>
            </p:cNvSpPr>
            <p:nvPr userDrawn="1"/>
          </p:nvSpPr>
          <p:spPr bwMode="auto">
            <a:xfrm>
              <a:off x="5714488" y="1807889"/>
              <a:ext cx="64547" cy="90615"/>
            </a:xfrm>
            <a:custGeom>
              <a:avLst/>
              <a:gdLst>
                <a:gd name="T0" fmla="*/ 23 w 24"/>
                <a:gd name="T1" fmla="*/ 0 h 34"/>
                <a:gd name="T2" fmla="*/ 0 w 24"/>
                <a:gd name="T3" fmla="*/ 29 h 34"/>
                <a:gd name="T4" fmla="*/ 9 w 24"/>
                <a:gd name="T5" fmla="*/ 30 h 34"/>
                <a:gd name="T6" fmla="*/ 15 w 24"/>
                <a:gd name="T7" fmla="*/ 15 h 34"/>
                <a:gd name="T8" fmla="*/ 24 w 24"/>
                <a:gd name="T9" fmla="*/ 1 h 34"/>
                <a:gd name="T10" fmla="*/ 23 w 24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4">
                  <a:moveTo>
                    <a:pt x="23" y="0"/>
                  </a:moveTo>
                  <a:cubicBezTo>
                    <a:pt x="11" y="5"/>
                    <a:pt x="2" y="17"/>
                    <a:pt x="0" y="29"/>
                  </a:cubicBezTo>
                  <a:cubicBezTo>
                    <a:pt x="0" y="34"/>
                    <a:pt x="7" y="34"/>
                    <a:pt x="9" y="30"/>
                  </a:cubicBezTo>
                  <a:cubicBezTo>
                    <a:pt x="11" y="25"/>
                    <a:pt x="13" y="20"/>
                    <a:pt x="15" y="15"/>
                  </a:cubicBezTo>
                  <a:cubicBezTo>
                    <a:pt x="17" y="10"/>
                    <a:pt x="20" y="5"/>
                    <a:pt x="24" y="1"/>
                  </a:cubicBezTo>
                  <a:cubicBezTo>
                    <a:pt x="24" y="0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1"/>
            <p:cNvSpPr>
              <a:spLocks/>
            </p:cNvSpPr>
            <p:nvPr userDrawn="1"/>
          </p:nvSpPr>
          <p:spPr bwMode="auto">
            <a:xfrm>
              <a:off x="5909371" y="1819061"/>
              <a:ext cx="47169" cy="104268"/>
            </a:xfrm>
            <a:custGeom>
              <a:avLst/>
              <a:gdLst>
                <a:gd name="T0" fmla="*/ 4 w 18"/>
                <a:gd name="T1" fmla="*/ 0 h 39"/>
                <a:gd name="T2" fmla="*/ 3 w 18"/>
                <a:gd name="T3" fmla="*/ 1 h 39"/>
                <a:gd name="T4" fmla="*/ 3 w 18"/>
                <a:gd name="T5" fmla="*/ 22 h 39"/>
                <a:gd name="T6" fmla="*/ 5 w 18"/>
                <a:gd name="T7" fmla="*/ 38 h 39"/>
                <a:gd name="T8" fmla="*/ 8 w 18"/>
                <a:gd name="T9" fmla="*/ 38 h 39"/>
                <a:gd name="T10" fmla="*/ 4 w 18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9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8"/>
                    <a:pt x="3" y="15"/>
                    <a:pt x="3" y="22"/>
                  </a:cubicBezTo>
                  <a:cubicBezTo>
                    <a:pt x="2" y="27"/>
                    <a:pt x="0" y="34"/>
                    <a:pt x="5" y="38"/>
                  </a:cubicBezTo>
                  <a:cubicBezTo>
                    <a:pt x="6" y="39"/>
                    <a:pt x="7" y="39"/>
                    <a:pt x="8" y="38"/>
                  </a:cubicBezTo>
                  <a:cubicBezTo>
                    <a:pt x="18" y="32"/>
                    <a:pt x="8" y="8"/>
                    <a:pt x="4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2"/>
            <p:cNvSpPr>
              <a:spLocks/>
            </p:cNvSpPr>
            <p:nvPr userDrawn="1"/>
          </p:nvSpPr>
          <p:spPr bwMode="auto">
            <a:xfrm>
              <a:off x="5589118" y="1698655"/>
              <a:ext cx="152679" cy="85649"/>
            </a:xfrm>
            <a:custGeom>
              <a:avLst/>
              <a:gdLst>
                <a:gd name="T0" fmla="*/ 56 w 57"/>
                <a:gd name="T1" fmla="*/ 0 h 32"/>
                <a:gd name="T2" fmla="*/ 27 w 57"/>
                <a:gd name="T3" fmla="*/ 6 h 32"/>
                <a:gd name="T4" fmla="*/ 4 w 57"/>
                <a:gd name="T5" fmla="*/ 21 h 32"/>
                <a:gd name="T6" fmla="*/ 10 w 57"/>
                <a:gd name="T7" fmla="*/ 27 h 32"/>
                <a:gd name="T8" fmla="*/ 32 w 57"/>
                <a:gd name="T9" fmla="*/ 12 h 32"/>
                <a:gd name="T10" fmla="*/ 56 w 57"/>
                <a:gd name="T11" fmla="*/ 2 h 32"/>
                <a:gd name="T12" fmla="*/ 56 w 57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2">
                  <a:moveTo>
                    <a:pt x="56" y="0"/>
                  </a:moveTo>
                  <a:cubicBezTo>
                    <a:pt x="46" y="0"/>
                    <a:pt x="36" y="3"/>
                    <a:pt x="27" y="6"/>
                  </a:cubicBezTo>
                  <a:cubicBezTo>
                    <a:pt x="18" y="9"/>
                    <a:pt x="10" y="14"/>
                    <a:pt x="4" y="21"/>
                  </a:cubicBezTo>
                  <a:cubicBezTo>
                    <a:pt x="0" y="25"/>
                    <a:pt x="6" y="32"/>
                    <a:pt x="10" y="27"/>
                  </a:cubicBezTo>
                  <a:cubicBezTo>
                    <a:pt x="16" y="21"/>
                    <a:pt x="24" y="16"/>
                    <a:pt x="32" y="12"/>
                  </a:cubicBezTo>
                  <a:cubicBezTo>
                    <a:pt x="40" y="8"/>
                    <a:pt x="48" y="6"/>
                    <a:pt x="56" y="2"/>
                  </a:cubicBezTo>
                  <a:cubicBezTo>
                    <a:pt x="57" y="2"/>
                    <a:pt x="57" y="0"/>
                    <a:pt x="56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3"/>
            <p:cNvSpPr>
              <a:spLocks/>
            </p:cNvSpPr>
            <p:nvPr userDrawn="1"/>
          </p:nvSpPr>
          <p:spPr bwMode="auto">
            <a:xfrm>
              <a:off x="5983849" y="1725963"/>
              <a:ext cx="100545" cy="111716"/>
            </a:xfrm>
            <a:custGeom>
              <a:avLst/>
              <a:gdLst>
                <a:gd name="T0" fmla="*/ 27 w 38"/>
                <a:gd name="T1" fmla="*/ 17 h 42"/>
                <a:gd name="T2" fmla="*/ 3 w 38"/>
                <a:gd name="T3" fmla="*/ 0 h 42"/>
                <a:gd name="T4" fmla="*/ 1 w 38"/>
                <a:gd name="T5" fmla="*/ 3 h 42"/>
                <a:gd name="T6" fmla="*/ 18 w 38"/>
                <a:gd name="T7" fmla="*/ 23 h 42"/>
                <a:gd name="T8" fmla="*/ 30 w 38"/>
                <a:gd name="T9" fmla="*/ 41 h 42"/>
                <a:gd name="T10" fmla="*/ 35 w 38"/>
                <a:gd name="T11" fmla="*/ 40 h 42"/>
                <a:gd name="T12" fmla="*/ 27 w 38"/>
                <a:gd name="T13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2">
                  <a:moveTo>
                    <a:pt x="27" y="17"/>
                  </a:moveTo>
                  <a:cubicBezTo>
                    <a:pt x="20" y="10"/>
                    <a:pt x="12" y="5"/>
                    <a:pt x="3" y="0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8" y="8"/>
                    <a:pt x="14" y="15"/>
                    <a:pt x="18" y="23"/>
                  </a:cubicBezTo>
                  <a:cubicBezTo>
                    <a:pt x="21" y="28"/>
                    <a:pt x="24" y="38"/>
                    <a:pt x="30" y="41"/>
                  </a:cubicBezTo>
                  <a:cubicBezTo>
                    <a:pt x="32" y="42"/>
                    <a:pt x="34" y="42"/>
                    <a:pt x="35" y="40"/>
                  </a:cubicBezTo>
                  <a:cubicBezTo>
                    <a:pt x="38" y="32"/>
                    <a:pt x="32" y="23"/>
                    <a:pt x="27" y="17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4"/>
            <p:cNvSpPr>
              <a:spLocks/>
            </p:cNvSpPr>
            <p:nvPr userDrawn="1"/>
          </p:nvSpPr>
          <p:spPr bwMode="auto">
            <a:xfrm>
              <a:off x="5986331" y="1570802"/>
              <a:ext cx="162610" cy="85649"/>
            </a:xfrm>
            <a:custGeom>
              <a:avLst/>
              <a:gdLst>
                <a:gd name="T0" fmla="*/ 56 w 61"/>
                <a:gd name="T1" fmla="*/ 8 h 32"/>
                <a:gd name="T2" fmla="*/ 28 w 61"/>
                <a:gd name="T3" fmla="*/ 10 h 32"/>
                <a:gd name="T4" fmla="*/ 1 w 61"/>
                <a:gd name="T5" fmla="*/ 29 h 32"/>
                <a:gd name="T6" fmla="*/ 2 w 61"/>
                <a:gd name="T7" fmla="*/ 31 h 32"/>
                <a:gd name="T8" fmla="*/ 37 w 61"/>
                <a:gd name="T9" fmla="*/ 19 h 32"/>
                <a:gd name="T10" fmla="*/ 56 w 61"/>
                <a:gd name="T11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2">
                  <a:moveTo>
                    <a:pt x="56" y="8"/>
                  </a:moveTo>
                  <a:cubicBezTo>
                    <a:pt x="52" y="0"/>
                    <a:pt x="34" y="8"/>
                    <a:pt x="28" y="10"/>
                  </a:cubicBezTo>
                  <a:cubicBezTo>
                    <a:pt x="18" y="14"/>
                    <a:pt x="8" y="20"/>
                    <a:pt x="1" y="29"/>
                  </a:cubicBezTo>
                  <a:cubicBezTo>
                    <a:pt x="0" y="30"/>
                    <a:pt x="1" y="32"/>
                    <a:pt x="2" y="31"/>
                  </a:cubicBezTo>
                  <a:cubicBezTo>
                    <a:pt x="13" y="23"/>
                    <a:pt x="24" y="21"/>
                    <a:pt x="37" y="19"/>
                  </a:cubicBezTo>
                  <a:cubicBezTo>
                    <a:pt x="42" y="18"/>
                    <a:pt x="61" y="17"/>
                    <a:pt x="56" y="8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5"/>
            <p:cNvSpPr>
              <a:spLocks/>
            </p:cNvSpPr>
            <p:nvPr userDrawn="1"/>
          </p:nvSpPr>
          <p:spPr bwMode="auto">
            <a:xfrm>
              <a:off x="5816274" y="1446673"/>
              <a:ext cx="26068" cy="70754"/>
            </a:xfrm>
            <a:custGeom>
              <a:avLst/>
              <a:gdLst>
                <a:gd name="T0" fmla="*/ 0 w 10"/>
                <a:gd name="T1" fmla="*/ 0 h 27"/>
                <a:gd name="T2" fmla="*/ 10 w 10"/>
                <a:gd name="T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7">
                  <a:moveTo>
                    <a:pt x="0" y="0"/>
                  </a:moveTo>
                  <a:cubicBezTo>
                    <a:pt x="5" y="8"/>
                    <a:pt x="8" y="17"/>
                    <a:pt x="10" y="27"/>
                  </a:cubicBezTo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82831" y="1748666"/>
            <a:ext cx="799392" cy="732363"/>
            <a:chOff x="3584431" y="1603075"/>
            <a:chExt cx="799392" cy="732363"/>
          </a:xfrm>
        </p:grpSpPr>
        <p:sp>
          <p:nvSpPr>
            <p:cNvPr id="28" name="Freeform 136"/>
            <p:cNvSpPr>
              <a:spLocks/>
            </p:cNvSpPr>
            <p:nvPr userDrawn="1"/>
          </p:nvSpPr>
          <p:spPr bwMode="auto">
            <a:xfrm>
              <a:off x="3938199" y="1603075"/>
              <a:ext cx="101786" cy="292945"/>
            </a:xfrm>
            <a:custGeom>
              <a:avLst/>
              <a:gdLst>
                <a:gd name="T0" fmla="*/ 24 w 38"/>
                <a:gd name="T1" fmla="*/ 10 h 110"/>
                <a:gd name="T2" fmla="*/ 7 w 38"/>
                <a:gd name="T3" fmla="*/ 23 h 110"/>
                <a:gd name="T4" fmla="*/ 19 w 38"/>
                <a:gd name="T5" fmla="*/ 61 h 110"/>
                <a:gd name="T6" fmla="*/ 29 w 38"/>
                <a:gd name="T7" fmla="*/ 109 h 110"/>
                <a:gd name="T8" fmla="*/ 30 w 38"/>
                <a:gd name="T9" fmla="*/ 109 h 110"/>
                <a:gd name="T10" fmla="*/ 36 w 38"/>
                <a:gd name="T11" fmla="*/ 52 h 110"/>
                <a:gd name="T12" fmla="*/ 24 w 38"/>
                <a:gd name="T13" fmla="*/ 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10">
                  <a:moveTo>
                    <a:pt x="24" y="10"/>
                  </a:moveTo>
                  <a:cubicBezTo>
                    <a:pt x="16" y="0"/>
                    <a:pt x="0" y="12"/>
                    <a:pt x="7" y="23"/>
                  </a:cubicBezTo>
                  <a:cubicBezTo>
                    <a:pt x="14" y="35"/>
                    <a:pt x="16" y="48"/>
                    <a:pt x="19" y="61"/>
                  </a:cubicBezTo>
                  <a:cubicBezTo>
                    <a:pt x="24" y="77"/>
                    <a:pt x="26" y="93"/>
                    <a:pt x="29" y="109"/>
                  </a:cubicBezTo>
                  <a:cubicBezTo>
                    <a:pt x="29" y="110"/>
                    <a:pt x="30" y="110"/>
                    <a:pt x="30" y="109"/>
                  </a:cubicBezTo>
                  <a:cubicBezTo>
                    <a:pt x="32" y="90"/>
                    <a:pt x="34" y="71"/>
                    <a:pt x="36" y="52"/>
                  </a:cubicBezTo>
                  <a:cubicBezTo>
                    <a:pt x="38" y="37"/>
                    <a:pt x="34" y="22"/>
                    <a:pt x="24" y="1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7"/>
            <p:cNvSpPr>
              <a:spLocks/>
            </p:cNvSpPr>
            <p:nvPr userDrawn="1"/>
          </p:nvSpPr>
          <p:spPr bwMode="auto">
            <a:xfrm>
              <a:off x="4015159" y="19729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8"/>
            <p:cNvSpPr>
              <a:spLocks/>
            </p:cNvSpPr>
            <p:nvPr userDrawn="1"/>
          </p:nvSpPr>
          <p:spPr bwMode="auto">
            <a:xfrm>
              <a:off x="3584431" y="1944431"/>
              <a:ext cx="388525" cy="116681"/>
            </a:xfrm>
            <a:custGeom>
              <a:avLst/>
              <a:gdLst>
                <a:gd name="T0" fmla="*/ 144 w 146"/>
                <a:gd name="T1" fmla="*/ 3 h 44"/>
                <a:gd name="T2" fmla="*/ 78 w 146"/>
                <a:gd name="T3" fmla="*/ 6 h 44"/>
                <a:gd name="T4" fmla="*/ 12 w 146"/>
                <a:gd name="T5" fmla="*/ 21 h 44"/>
                <a:gd name="T6" fmla="*/ 17 w 146"/>
                <a:gd name="T7" fmla="*/ 40 h 44"/>
                <a:gd name="T8" fmla="*/ 80 w 146"/>
                <a:gd name="T9" fmla="*/ 18 h 44"/>
                <a:gd name="T10" fmla="*/ 144 w 146"/>
                <a:gd name="T11" fmla="*/ 5 h 44"/>
                <a:gd name="T12" fmla="*/ 144 w 146"/>
                <a:gd name="T13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44">
                  <a:moveTo>
                    <a:pt x="144" y="3"/>
                  </a:moveTo>
                  <a:cubicBezTo>
                    <a:pt x="123" y="0"/>
                    <a:pt x="100" y="4"/>
                    <a:pt x="78" y="6"/>
                  </a:cubicBezTo>
                  <a:cubicBezTo>
                    <a:pt x="56" y="9"/>
                    <a:pt x="33" y="13"/>
                    <a:pt x="12" y="21"/>
                  </a:cubicBezTo>
                  <a:cubicBezTo>
                    <a:pt x="0" y="25"/>
                    <a:pt x="5" y="44"/>
                    <a:pt x="17" y="40"/>
                  </a:cubicBezTo>
                  <a:cubicBezTo>
                    <a:pt x="38" y="32"/>
                    <a:pt x="59" y="24"/>
                    <a:pt x="80" y="18"/>
                  </a:cubicBezTo>
                  <a:cubicBezTo>
                    <a:pt x="101" y="12"/>
                    <a:pt x="123" y="11"/>
                    <a:pt x="144" y="5"/>
                  </a:cubicBezTo>
                  <a:cubicBezTo>
                    <a:pt x="145" y="5"/>
                    <a:pt x="146" y="3"/>
                    <a:pt x="144" y="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9"/>
            <p:cNvSpPr>
              <a:spLocks/>
            </p:cNvSpPr>
            <p:nvPr userDrawn="1"/>
          </p:nvSpPr>
          <p:spPr bwMode="auto">
            <a:xfrm>
              <a:off x="3984127" y="1997806"/>
              <a:ext cx="76960" cy="337632"/>
            </a:xfrm>
            <a:custGeom>
              <a:avLst/>
              <a:gdLst>
                <a:gd name="T0" fmla="*/ 26 w 29"/>
                <a:gd name="T1" fmla="*/ 113 h 127"/>
                <a:gd name="T2" fmla="*/ 9 w 29"/>
                <a:gd name="T3" fmla="*/ 1 h 127"/>
                <a:gd name="T4" fmla="*/ 7 w 29"/>
                <a:gd name="T5" fmla="*/ 1 h 127"/>
                <a:gd name="T6" fmla="*/ 2 w 29"/>
                <a:gd name="T7" fmla="*/ 64 h 127"/>
                <a:gd name="T8" fmla="*/ 11 w 29"/>
                <a:gd name="T9" fmla="*/ 120 h 127"/>
                <a:gd name="T10" fmla="*/ 26 w 29"/>
                <a:gd name="T11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27">
                  <a:moveTo>
                    <a:pt x="26" y="113"/>
                  </a:moveTo>
                  <a:cubicBezTo>
                    <a:pt x="14" y="77"/>
                    <a:pt x="16" y="38"/>
                    <a:pt x="9" y="1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3" y="22"/>
                    <a:pt x="4" y="43"/>
                    <a:pt x="2" y="64"/>
                  </a:cubicBezTo>
                  <a:cubicBezTo>
                    <a:pt x="1" y="83"/>
                    <a:pt x="0" y="104"/>
                    <a:pt x="11" y="120"/>
                  </a:cubicBezTo>
                  <a:cubicBezTo>
                    <a:pt x="16" y="127"/>
                    <a:pt x="29" y="123"/>
                    <a:pt x="26" y="11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0"/>
            <p:cNvSpPr>
              <a:spLocks/>
            </p:cNvSpPr>
            <p:nvPr userDrawn="1"/>
          </p:nvSpPr>
          <p:spPr bwMode="auto">
            <a:xfrm>
              <a:off x="4095843" y="1840162"/>
              <a:ext cx="287980" cy="104268"/>
            </a:xfrm>
            <a:custGeom>
              <a:avLst/>
              <a:gdLst>
                <a:gd name="T0" fmla="*/ 94 w 108"/>
                <a:gd name="T1" fmla="*/ 3 h 39"/>
                <a:gd name="T2" fmla="*/ 51 w 108"/>
                <a:gd name="T3" fmla="*/ 19 h 39"/>
                <a:gd name="T4" fmla="*/ 1 w 108"/>
                <a:gd name="T5" fmla="*/ 35 h 39"/>
                <a:gd name="T6" fmla="*/ 1 w 108"/>
                <a:gd name="T7" fmla="*/ 36 h 39"/>
                <a:gd name="T8" fmla="*/ 53 w 108"/>
                <a:gd name="T9" fmla="*/ 36 h 39"/>
                <a:gd name="T10" fmla="*/ 101 w 108"/>
                <a:gd name="T11" fmla="*/ 19 h 39"/>
                <a:gd name="T12" fmla="*/ 94 w 108"/>
                <a:gd name="T13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39">
                  <a:moveTo>
                    <a:pt x="94" y="3"/>
                  </a:moveTo>
                  <a:cubicBezTo>
                    <a:pt x="80" y="8"/>
                    <a:pt x="66" y="14"/>
                    <a:pt x="51" y="19"/>
                  </a:cubicBezTo>
                  <a:cubicBezTo>
                    <a:pt x="36" y="25"/>
                    <a:pt x="18" y="33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9" y="37"/>
                    <a:pt x="35" y="39"/>
                    <a:pt x="53" y="36"/>
                  </a:cubicBezTo>
                  <a:cubicBezTo>
                    <a:pt x="69" y="34"/>
                    <a:pt x="87" y="28"/>
                    <a:pt x="101" y="19"/>
                  </a:cubicBezTo>
                  <a:cubicBezTo>
                    <a:pt x="108" y="14"/>
                    <a:pt x="104" y="0"/>
                    <a:pt x="94" y="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1"/>
            <p:cNvSpPr>
              <a:spLocks/>
            </p:cNvSpPr>
            <p:nvPr userDrawn="1"/>
          </p:nvSpPr>
          <p:spPr bwMode="auto">
            <a:xfrm>
              <a:off x="3742075" y="1691207"/>
              <a:ext cx="204813" cy="194883"/>
            </a:xfrm>
            <a:custGeom>
              <a:avLst/>
              <a:gdLst>
                <a:gd name="T0" fmla="*/ 55 w 77"/>
                <a:gd name="T1" fmla="*/ 32 h 73"/>
                <a:gd name="T2" fmla="*/ 14 w 77"/>
                <a:gd name="T3" fmla="*/ 4 h 73"/>
                <a:gd name="T4" fmla="*/ 10 w 77"/>
                <a:gd name="T5" fmla="*/ 20 h 73"/>
                <a:gd name="T6" fmla="*/ 49 w 77"/>
                <a:gd name="T7" fmla="*/ 40 h 73"/>
                <a:gd name="T8" fmla="*/ 75 w 77"/>
                <a:gd name="T9" fmla="*/ 73 h 73"/>
                <a:gd name="T10" fmla="*/ 77 w 77"/>
                <a:gd name="T11" fmla="*/ 72 h 73"/>
                <a:gd name="T12" fmla="*/ 55 w 77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3">
                  <a:moveTo>
                    <a:pt x="55" y="32"/>
                  </a:moveTo>
                  <a:cubicBezTo>
                    <a:pt x="44" y="19"/>
                    <a:pt x="30" y="10"/>
                    <a:pt x="14" y="4"/>
                  </a:cubicBezTo>
                  <a:cubicBezTo>
                    <a:pt x="4" y="0"/>
                    <a:pt x="0" y="16"/>
                    <a:pt x="10" y="20"/>
                  </a:cubicBezTo>
                  <a:cubicBezTo>
                    <a:pt x="23" y="24"/>
                    <a:pt x="37" y="31"/>
                    <a:pt x="49" y="40"/>
                  </a:cubicBezTo>
                  <a:cubicBezTo>
                    <a:pt x="61" y="49"/>
                    <a:pt x="65" y="62"/>
                    <a:pt x="75" y="73"/>
                  </a:cubicBezTo>
                  <a:cubicBezTo>
                    <a:pt x="76" y="73"/>
                    <a:pt x="77" y="73"/>
                    <a:pt x="77" y="72"/>
                  </a:cubicBezTo>
                  <a:cubicBezTo>
                    <a:pt x="76" y="57"/>
                    <a:pt x="64" y="43"/>
                    <a:pt x="55" y="3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2"/>
            <p:cNvSpPr>
              <a:spLocks/>
            </p:cNvSpPr>
            <p:nvPr userDrawn="1"/>
          </p:nvSpPr>
          <p:spPr bwMode="auto">
            <a:xfrm>
              <a:off x="3760694" y="1984152"/>
              <a:ext cx="223432" cy="279291"/>
            </a:xfrm>
            <a:custGeom>
              <a:avLst/>
              <a:gdLst>
                <a:gd name="T0" fmla="*/ 82 w 84"/>
                <a:gd name="T1" fmla="*/ 1 h 105"/>
                <a:gd name="T2" fmla="*/ 55 w 84"/>
                <a:gd name="T3" fmla="*/ 19 h 105"/>
                <a:gd name="T4" fmla="*/ 30 w 84"/>
                <a:gd name="T5" fmla="*/ 42 h 105"/>
                <a:gd name="T6" fmla="*/ 0 w 84"/>
                <a:gd name="T7" fmla="*/ 97 h 105"/>
                <a:gd name="T8" fmla="*/ 11 w 84"/>
                <a:gd name="T9" fmla="*/ 101 h 105"/>
                <a:gd name="T10" fmla="*/ 25 w 84"/>
                <a:gd name="T11" fmla="*/ 77 h 105"/>
                <a:gd name="T12" fmla="*/ 42 w 84"/>
                <a:gd name="T13" fmla="*/ 50 h 105"/>
                <a:gd name="T14" fmla="*/ 60 w 84"/>
                <a:gd name="T15" fmla="*/ 24 h 105"/>
                <a:gd name="T16" fmla="*/ 83 w 84"/>
                <a:gd name="T17" fmla="*/ 2 h 105"/>
                <a:gd name="T18" fmla="*/ 82 w 84"/>
                <a:gd name="T19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05">
                  <a:moveTo>
                    <a:pt x="82" y="1"/>
                  </a:moveTo>
                  <a:cubicBezTo>
                    <a:pt x="72" y="6"/>
                    <a:pt x="64" y="12"/>
                    <a:pt x="55" y="19"/>
                  </a:cubicBezTo>
                  <a:cubicBezTo>
                    <a:pt x="47" y="26"/>
                    <a:pt x="38" y="33"/>
                    <a:pt x="30" y="42"/>
                  </a:cubicBezTo>
                  <a:cubicBezTo>
                    <a:pt x="17" y="56"/>
                    <a:pt x="3" y="77"/>
                    <a:pt x="0" y="97"/>
                  </a:cubicBezTo>
                  <a:cubicBezTo>
                    <a:pt x="0" y="102"/>
                    <a:pt x="8" y="105"/>
                    <a:pt x="11" y="101"/>
                  </a:cubicBezTo>
                  <a:cubicBezTo>
                    <a:pt x="17" y="94"/>
                    <a:pt x="20" y="85"/>
                    <a:pt x="25" y="77"/>
                  </a:cubicBezTo>
                  <a:cubicBezTo>
                    <a:pt x="30" y="68"/>
                    <a:pt x="36" y="59"/>
                    <a:pt x="42" y="50"/>
                  </a:cubicBezTo>
                  <a:cubicBezTo>
                    <a:pt x="47" y="41"/>
                    <a:pt x="53" y="32"/>
                    <a:pt x="60" y="24"/>
                  </a:cubicBezTo>
                  <a:cubicBezTo>
                    <a:pt x="67" y="16"/>
                    <a:pt x="76" y="10"/>
                    <a:pt x="83" y="2"/>
                  </a:cubicBezTo>
                  <a:cubicBezTo>
                    <a:pt x="84" y="1"/>
                    <a:pt x="83" y="0"/>
                    <a:pt x="82" y="1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3"/>
            <p:cNvSpPr>
              <a:spLocks/>
            </p:cNvSpPr>
            <p:nvPr userDrawn="1"/>
          </p:nvSpPr>
          <p:spPr bwMode="auto">
            <a:xfrm>
              <a:off x="4049915" y="1667622"/>
              <a:ext cx="173781" cy="223432"/>
            </a:xfrm>
            <a:custGeom>
              <a:avLst/>
              <a:gdLst>
                <a:gd name="T0" fmla="*/ 59 w 65"/>
                <a:gd name="T1" fmla="*/ 0 h 84"/>
                <a:gd name="T2" fmla="*/ 56 w 65"/>
                <a:gd name="T3" fmla="*/ 0 h 84"/>
                <a:gd name="T4" fmla="*/ 55 w 65"/>
                <a:gd name="T5" fmla="*/ 0 h 84"/>
                <a:gd name="T6" fmla="*/ 50 w 65"/>
                <a:gd name="T7" fmla="*/ 6 h 84"/>
                <a:gd name="T8" fmla="*/ 34 w 65"/>
                <a:gd name="T9" fmla="*/ 43 h 84"/>
                <a:gd name="T10" fmla="*/ 18 w 65"/>
                <a:gd name="T11" fmla="*/ 59 h 84"/>
                <a:gd name="T12" fmla="*/ 1 w 65"/>
                <a:gd name="T13" fmla="*/ 80 h 84"/>
                <a:gd name="T14" fmla="*/ 3 w 65"/>
                <a:gd name="T15" fmla="*/ 82 h 84"/>
                <a:gd name="T16" fmla="*/ 45 w 65"/>
                <a:gd name="T17" fmla="*/ 47 h 84"/>
                <a:gd name="T18" fmla="*/ 65 w 65"/>
                <a:gd name="T19" fmla="*/ 8 h 84"/>
                <a:gd name="T20" fmla="*/ 59 w 65"/>
                <a:gd name="T2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84">
                  <a:moveTo>
                    <a:pt x="59" y="0"/>
                  </a:moveTo>
                  <a:cubicBezTo>
                    <a:pt x="58" y="0"/>
                    <a:pt x="57" y="0"/>
                    <a:pt x="56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3" y="1"/>
                    <a:pt x="50" y="3"/>
                    <a:pt x="50" y="6"/>
                  </a:cubicBezTo>
                  <a:cubicBezTo>
                    <a:pt x="47" y="19"/>
                    <a:pt x="41" y="32"/>
                    <a:pt x="34" y="43"/>
                  </a:cubicBezTo>
                  <a:cubicBezTo>
                    <a:pt x="29" y="49"/>
                    <a:pt x="24" y="54"/>
                    <a:pt x="18" y="59"/>
                  </a:cubicBezTo>
                  <a:cubicBezTo>
                    <a:pt x="12" y="66"/>
                    <a:pt x="7" y="73"/>
                    <a:pt x="1" y="80"/>
                  </a:cubicBezTo>
                  <a:cubicBezTo>
                    <a:pt x="0" y="81"/>
                    <a:pt x="1" y="84"/>
                    <a:pt x="3" y="82"/>
                  </a:cubicBezTo>
                  <a:cubicBezTo>
                    <a:pt x="18" y="71"/>
                    <a:pt x="31" y="59"/>
                    <a:pt x="45" y="47"/>
                  </a:cubicBezTo>
                  <a:cubicBezTo>
                    <a:pt x="57" y="37"/>
                    <a:pt x="65" y="24"/>
                    <a:pt x="65" y="8"/>
                  </a:cubicBezTo>
                  <a:cubicBezTo>
                    <a:pt x="65" y="5"/>
                    <a:pt x="63" y="1"/>
                    <a:pt x="59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4"/>
            <p:cNvSpPr>
              <a:spLocks/>
            </p:cNvSpPr>
            <p:nvPr userDrawn="1"/>
          </p:nvSpPr>
          <p:spPr bwMode="auto">
            <a:xfrm>
              <a:off x="3794209" y="1861264"/>
              <a:ext cx="131577" cy="53376"/>
            </a:xfrm>
            <a:custGeom>
              <a:avLst/>
              <a:gdLst>
                <a:gd name="T0" fmla="*/ 48 w 49"/>
                <a:gd name="T1" fmla="*/ 17 h 20"/>
                <a:gd name="T2" fmla="*/ 3 w 49"/>
                <a:gd name="T3" fmla="*/ 5 h 20"/>
                <a:gd name="T4" fmla="*/ 4 w 49"/>
                <a:gd name="T5" fmla="*/ 11 h 20"/>
                <a:gd name="T6" fmla="*/ 47 w 49"/>
                <a:gd name="T7" fmla="*/ 19 h 20"/>
                <a:gd name="T8" fmla="*/ 48 w 49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0">
                  <a:moveTo>
                    <a:pt x="48" y="17"/>
                  </a:moveTo>
                  <a:cubicBezTo>
                    <a:pt x="37" y="4"/>
                    <a:pt x="19" y="0"/>
                    <a:pt x="3" y="5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19" y="12"/>
                    <a:pt x="33" y="15"/>
                    <a:pt x="47" y="19"/>
                  </a:cubicBezTo>
                  <a:cubicBezTo>
                    <a:pt x="48" y="20"/>
                    <a:pt x="49" y="18"/>
                    <a:pt x="48" y="17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5"/>
            <p:cNvSpPr>
              <a:spLocks/>
            </p:cNvSpPr>
            <p:nvPr userDrawn="1"/>
          </p:nvSpPr>
          <p:spPr bwMode="auto">
            <a:xfrm>
              <a:off x="3805381" y="1972981"/>
              <a:ext cx="141507" cy="75719"/>
            </a:xfrm>
            <a:custGeom>
              <a:avLst/>
              <a:gdLst>
                <a:gd name="T0" fmla="*/ 51 w 53"/>
                <a:gd name="T1" fmla="*/ 0 h 28"/>
                <a:gd name="T2" fmla="*/ 5 w 53"/>
                <a:gd name="T3" fmla="*/ 18 h 28"/>
                <a:gd name="T4" fmla="*/ 10 w 53"/>
                <a:gd name="T5" fmla="*/ 26 h 28"/>
                <a:gd name="T6" fmla="*/ 51 w 53"/>
                <a:gd name="T7" fmla="*/ 3 h 28"/>
                <a:gd name="T8" fmla="*/ 51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1" y="0"/>
                  </a:moveTo>
                  <a:cubicBezTo>
                    <a:pt x="34" y="2"/>
                    <a:pt x="19" y="9"/>
                    <a:pt x="5" y="18"/>
                  </a:cubicBezTo>
                  <a:cubicBezTo>
                    <a:pt x="0" y="21"/>
                    <a:pt x="4" y="28"/>
                    <a:pt x="10" y="26"/>
                  </a:cubicBezTo>
                  <a:cubicBezTo>
                    <a:pt x="23" y="18"/>
                    <a:pt x="38" y="11"/>
                    <a:pt x="51" y="3"/>
                  </a:cubicBezTo>
                  <a:cubicBezTo>
                    <a:pt x="53" y="2"/>
                    <a:pt x="52" y="0"/>
                    <a:pt x="51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6"/>
            <p:cNvSpPr>
              <a:spLocks/>
            </p:cNvSpPr>
            <p:nvPr userDrawn="1"/>
          </p:nvSpPr>
          <p:spPr bwMode="auto">
            <a:xfrm>
              <a:off x="4058604" y="1968015"/>
              <a:ext cx="188676" cy="264395"/>
            </a:xfrm>
            <a:custGeom>
              <a:avLst/>
              <a:gdLst>
                <a:gd name="T0" fmla="*/ 69 w 71"/>
                <a:gd name="T1" fmla="*/ 86 h 99"/>
                <a:gd name="T2" fmla="*/ 41 w 71"/>
                <a:gd name="T3" fmla="*/ 39 h 99"/>
                <a:gd name="T4" fmla="*/ 3 w 71"/>
                <a:gd name="T5" fmla="*/ 0 h 99"/>
                <a:gd name="T6" fmla="*/ 1 w 71"/>
                <a:gd name="T7" fmla="*/ 2 h 99"/>
                <a:gd name="T8" fmla="*/ 29 w 71"/>
                <a:gd name="T9" fmla="*/ 46 h 99"/>
                <a:gd name="T10" fmla="*/ 54 w 71"/>
                <a:gd name="T11" fmla="*/ 92 h 99"/>
                <a:gd name="T12" fmla="*/ 69 w 71"/>
                <a:gd name="T13" fmla="*/ 8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99">
                  <a:moveTo>
                    <a:pt x="69" y="86"/>
                  </a:moveTo>
                  <a:cubicBezTo>
                    <a:pt x="65" y="69"/>
                    <a:pt x="53" y="52"/>
                    <a:pt x="41" y="39"/>
                  </a:cubicBezTo>
                  <a:cubicBezTo>
                    <a:pt x="30" y="25"/>
                    <a:pt x="17" y="12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1" y="16"/>
                    <a:pt x="21" y="31"/>
                    <a:pt x="29" y="46"/>
                  </a:cubicBezTo>
                  <a:cubicBezTo>
                    <a:pt x="37" y="61"/>
                    <a:pt x="44" y="79"/>
                    <a:pt x="54" y="92"/>
                  </a:cubicBezTo>
                  <a:cubicBezTo>
                    <a:pt x="59" y="99"/>
                    <a:pt x="71" y="96"/>
                    <a:pt x="69" y="86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7"/>
            <p:cNvSpPr>
              <a:spLocks/>
            </p:cNvSpPr>
            <p:nvPr userDrawn="1"/>
          </p:nvSpPr>
          <p:spPr bwMode="auto">
            <a:xfrm>
              <a:off x="4042468" y="1997806"/>
              <a:ext cx="53376" cy="127853"/>
            </a:xfrm>
            <a:custGeom>
              <a:avLst/>
              <a:gdLst>
                <a:gd name="T0" fmla="*/ 14 w 20"/>
                <a:gd name="T1" fmla="*/ 22 h 48"/>
                <a:gd name="T2" fmla="*/ 2 w 20"/>
                <a:gd name="T3" fmla="*/ 1 h 48"/>
                <a:gd name="T4" fmla="*/ 0 w 20"/>
                <a:gd name="T5" fmla="*/ 1 h 48"/>
                <a:gd name="T6" fmla="*/ 2 w 20"/>
                <a:gd name="T7" fmla="*/ 25 h 48"/>
                <a:gd name="T8" fmla="*/ 11 w 20"/>
                <a:gd name="T9" fmla="*/ 46 h 48"/>
                <a:gd name="T10" fmla="*/ 18 w 20"/>
                <a:gd name="T11" fmla="*/ 44 h 48"/>
                <a:gd name="T12" fmla="*/ 14 w 20"/>
                <a:gd name="T13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8">
                  <a:moveTo>
                    <a:pt x="14" y="22"/>
                  </a:moveTo>
                  <a:cubicBezTo>
                    <a:pt x="11" y="15"/>
                    <a:pt x="7" y="7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9"/>
                    <a:pt x="1" y="17"/>
                    <a:pt x="2" y="25"/>
                  </a:cubicBezTo>
                  <a:cubicBezTo>
                    <a:pt x="4" y="32"/>
                    <a:pt x="5" y="41"/>
                    <a:pt x="11" y="46"/>
                  </a:cubicBezTo>
                  <a:cubicBezTo>
                    <a:pt x="13" y="48"/>
                    <a:pt x="17" y="47"/>
                    <a:pt x="18" y="44"/>
                  </a:cubicBezTo>
                  <a:cubicBezTo>
                    <a:pt x="20" y="37"/>
                    <a:pt x="16" y="29"/>
                    <a:pt x="14" y="2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8"/>
            <p:cNvSpPr>
              <a:spLocks/>
            </p:cNvSpPr>
            <p:nvPr userDrawn="1"/>
          </p:nvSpPr>
          <p:spPr bwMode="auto">
            <a:xfrm>
              <a:off x="4077224" y="1816578"/>
              <a:ext cx="125371" cy="100545"/>
            </a:xfrm>
            <a:custGeom>
              <a:avLst/>
              <a:gdLst>
                <a:gd name="T0" fmla="*/ 38 w 47"/>
                <a:gd name="T1" fmla="*/ 2 h 38"/>
                <a:gd name="T2" fmla="*/ 20 w 47"/>
                <a:gd name="T3" fmla="*/ 19 h 38"/>
                <a:gd name="T4" fmla="*/ 0 w 47"/>
                <a:gd name="T5" fmla="*/ 33 h 38"/>
                <a:gd name="T6" fmla="*/ 1 w 47"/>
                <a:gd name="T7" fmla="*/ 36 h 38"/>
                <a:gd name="T8" fmla="*/ 24 w 47"/>
                <a:gd name="T9" fmla="*/ 27 h 38"/>
                <a:gd name="T10" fmla="*/ 45 w 47"/>
                <a:gd name="T11" fmla="*/ 9 h 38"/>
                <a:gd name="T12" fmla="*/ 38 w 47"/>
                <a:gd name="T13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8">
                  <a:moveTo>
                    <a:pt x="38" y="2"/>
                  </a:moveTo>
                  <a:cubicBezTo>
                    <a:pt x="31" y="7"/>
                    <a:pt x="26" y="14"/>
                    <a:pt x="20" y="19"/>
                  </a:cubicBezTo>
                  <a:cubicBezTo>
                    <a:pt x="14" y="24"/>
                    <a:pt x="4" y="27"/>
                    <a:pt x="0" y="33"/>
                  </a:cubicBezTo>
                  <a:cubicBezTo>
                    <a:pt x="0" y="34"/>
                    <a:pt x="0" y="36"/>
                    <a:pt x="1" y="36"/>
                  </a:cubicBezTo>
                  <a:cubicBezTo>
                    <a:pt x="9" y="38"/>
                    <a:pt x="18" y="31"/>
                    <a:pt x="24" y="27"/>
                  </a:cubicBezTo>
                  <a:cubicBezTo>
                    <a:pt x="32" y="22"/>
                    <a:pt x="41" y="18"/>
                    <a:pt x="45" y="9"/>
                  </a:cubicBezTo>
                  <a:cubicBezTo>
                    <a:pt x="47" y="5"/>
                    <a:pt x="43" y="0"/>
                    <a:pt x="38" y="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9"/>
            <p:cNvSpPr>
              <a:spLocks/>
            </p:cNvSpPr>
            <p:nvPr userDrawn="1"/>
          </p:nvSpPr>
          <p:spPr bwMode="auto">
            <a:xfrm>
              <a:off x="4063569" y="1714791"/>
              <a:ext cx="45928" cy="122888"/>
            </a:xfrm>
            <a:custGeom>
              <a:avLst/>
              <a:gdLst>
                <a:gd name="T0" fmla="*/ 5 w 17"/>
                <a:gd name="T1" fmla="*/ 8 h 46"/>
                <a:gd name="T2" fmla="*/ 4 w 17"/>
                <a:gd name="T3" fmla="*/ 27 h 46"/>
                <a:gd name="T4" fmla="*/ 0 w 17"/>
                <a:gd name="T5" fmla="*/ 45 h 46"/>
                <a:gd name="T6" fmla="*/ 2 w 17"/>
                <a:gd name="T7" fmla="*/ 45 h 46"/>
                <a:gd name="T8" fmla="*/ 9 w 17"/>
                <a:gd name="T9" fmla="*/ 28 h 46"/>
                <a:gd name="T10" fmla="*/ 16 w 17"/>
                <a:gd name="T11" fmla="*/ 10 h 46"/>
                <a:gd name="T12" fmla="*/ 5 w 17"/>
                <a:gd name="T13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6">
                  <a:moveTo>
                    <a:pt x="5" y="8"/>
                  </a:moveTo>
                  <a:cubicBezTo>
                    <a:pt x="4" y="14"/>
                    <a:pt x="4" y="20"/>
                    <a:pt x="4" y="27"/>
                  </a:cubicBezTo>
                  <a:cubicBezTo>
                    <a:pt x="3" y="33"/>
                    <a:pt x="0" y="38"/>
                    <a:pt x="0" y="45"/>
                  </a:cubicBezTo>
                  <a:cubicBezTo>
                    <a:pt x="0" y="46"/>
                    <a:pt x="2" y="46"/>
                    <a:pt x="2" y="45"/>
                  </a:cubicBezTo>
                  <a:cubicBezTo>
                    <a:pt x="6" y="40"/>
                    <a:pt x="6" y="34"/>
                    <a:pt x="9" y="28"/>
                  </a:cubicBezTo>
                  <a:cubicBezTo>
                    <a:pt x="12" y="22"/>
                    <a:pt x="15" y="17"/>
                    <a:pt x="16" y="10"/>
                  </a:cubicBezTo>
                  <a:cubicBezTo>
                    <a:pt x="17" y="4"/>
                    <a:pt x="7" y="0"/>
                    <a:pt x="5" y="8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0"/>
            <p:cNvSpPr>
              <a:spLocks/>
            </p:cNvSpPr>
            <p:nvPr userDrawn="1"/>
          </p:nvSpPr>
          <p:spPr bwMode="auto">
            <a:xfrm>
              <a:off x="3930751" y="1742100"/>
              <a:ext cx="42204" cy="95580"/>
            </a:xfrm>
            <a:custGeom>
              <a:avLst/>
              <a:gdLst>
                <a:gd name="T0" fmla="*/ 13 w 16"/>
                <a:gd name="T1" fmla="*/ 17 h 36"/>
                <a:gd name="T2" fmla="*/ 7 w 16"/>
                <a:gd name="T3" fmla="*/ 3 h 36"/>
                <a:gd name="T4" fmla="*/ 1 w 16"/>
                <a:gd name="T5" fmla="*/ 7 h 36"/>
                <a:gd name="T6" fmla="*/ 9 w 16"/>
                <a:gd name="T7" fmla="*/ 19 h 36"/>
                <a:gd name="T8" fmla="*/ 15 w 16"/>
                <a:gd name="T9" fmla="*/ 35 h 36"/>
                <a:gd name="T10" fmla="*/ 16 w 16"/>
                <a:gd name="T11" fmla="*/ 35 h 36"/>
                <a:gd name="T12" fmla="*/ 13 w 16"/>
                <a:gd name="T13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6">
                  <a:moveTo>
                    <a:pt x="13" y="17"/>
                  </a:moveTo>
                  <a:cubicBezTo>
                    <a:pt x="13" y="12"/>
                    <a:pt x="10" y="7"/>
                    <a:pt x="7" y="3"/>
                  </a:cubicBezTo>
                  <a:cubicBezTo>
                    <a:pt x="4" y="0"/>
                    <a:pt x="0" y="4"/>
                    <a:pt x="1" y="7"/>
                  </a:cubicBezTo>
                  <a:cubicBezTo>
                    <a:pt x="3" y="12"/>
                    <a:pt x="6" y="16"/>
                    <a:pt x="9" y="19"/>
                  </a:cubicBezTo>
                  <a:cubicBezTo>
                    <a:pt x="13" y="24"/>
                    <a:pt x="13" y="29"/>
                    <a:pt x="15" y="35"/>
                  </a:cubicBezTo>
                  <a:cubicBezTo>
                    <a:pt x="15" y="36"/>
                    <a:pt x="16" y="36"/>
                    <a:pt x="16" y="35"/>
                  </a:cubicBezTo>
                  <a:cubicBezTo>
                    <a:pt x="16" y="29"/>
                    <a:pt x="14" y="23"/>
                    <a:pt x="13" y="17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1"/>
            <p:cNvSpPr>
              <a:spLocks/>
            </p:cNvSpPr>
            <p:nvPr userDrawn="1"/>
          </p:nvSpPr>
          <p:spPr bwMode="auto">
            <a:xfrm>
              <a:off x="4093360" y="1951878"/>
              <a:ext cx="137784" cy="62065"/>
            </a:xfrm>
            <a:custGeom>
              <a:avLst/>
              <a:gdLst>
                <a:gd name="T0" fmla="*/ 47 w 52"/>
                <a:gd name="T1" fmla="*/ 11 h 23"/>
                <a:gd name="T2" fmla="*/ 1 w 52"/>
                <a:gd name="T3" fmla="*/ 1 h 23"/>
                <a:gd name="T4" fmla="*/ 1 w 52"/>
                <a:gd name="T5" fmla="*/ 2 h 23"/>
                <a:gd name="T6" fmla="*/ 41 w 52"/>
                <a:gd name="T7" fmla="*/ 21 h 23"/>
                <a:gd name="T8" fmla="*/ 47 w 52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47" y="11"/>
                  </a:moveTo>
                  <a:cubicBezTo>
                    <a:pt x="34" y="1"/>
                    <a:pt x="17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5" y="7"/>
                    <a:pt x="26" y="17"/>
                    <a:pt x="41" y="21"/>
                  </a:cubicBezTo>
                  <a:cubicBezTo>
                    <a:pt x="46" y="23"/>
                    <a:pt x="52" y="15"/>
                    <a:pt x="47" y="11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538133" y="1610883"/>
            <a:ext cx="692641" cy="683952"/>
            <a:chOff x="7639733" y="1465292"/>
            <a:chExt cx="692641" cy="683952"/>
          </a:xfrm>
        </p:grpSpPr>
        <p:sp>
          <p:nvSpPr>
            <p:cNvPr id="45" name="Freeform 152"/>
            <p:cNvSpPr>
              <a:spLocks/>
            </p:cNvSpPr>
            <p:nvPr userDrawn="1"/>
          </p:nvSpPr>
          <p:spPr bwMode="auto">
            <a:xfrm>
              <a:off x="7799860" y="1552183"/>
              <a:ext cx="137784" cy="187435"/>
            </a:xfrm>
            <a:custGeom>
              <a:avLst/>
              <a:gdLst>
                <a:gd name="T0" fmla="*/ 40 w 52"/>
                <a:gd name="T1" fmla="*/ 35 h 70"/>
                <a:gd name="T2" fmla="*/ 17 w 52"/>
                <a:gd name="T3" fmla="*/ 5 h 70"/>
                <a:gd name="T4" fmla="*/ 7 w 52"/>
                <a:gd name="T5" fmla="*/ 15 h 70"/>
                <a:gd name="T6" fmla="*/ 33 w 52"/>
                <a:gd name="T7" fmla="*/ 39 h 70"/>
                <a:gd name="T8" fmla="*/ 49 w 52"/>
                <a:gd name="T9" fmla="*/ 68 h 70"/>
                <a:gd name="T10" fmla="*/ 52 w 52"/>
                <a:gd name="T11" fmla="*/ 68 h 70"/>
                <a:gd name="T12" fmla="*/ 40 w 52"/>
                <a:gd name="T13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0">
                  <a:moveTo>
                    <a:pt x="40" y="35"/>
                  </a:moveTo>
                  <a:cubicBezTo>
                    <a:pt x="33" y="24"/>
                    <a:pt x="27" y="14"/>
                    <a:pt x="17" y="5"/>
                  </a:cubicBezTo>
                  <a:cubicBezTo>
                    <a:pt x="10" y="0"/>
                    <a:pt x="0" y="9"/>
                    <a:pt x="7" y="15"/>
                  </a:cubicBezTo>
                  <a:cubicBezTo>
                    <a:pt x="16" y="22"/>
                    <a:pt x="26" y="30"/>
                    <a:pt x="33" y="39"/>
                  </a:cubicBezTo>
                  <a:cubicBezTo>
                    <a:pt x="40" y="48"/>
                    <a:pt x="43" y="59"/>
                    <a:pt x="49" y="68"/>
                  </a:cubicBezTo>
                  <a:cubicBezTo>
                    <a:pt x="50" y="70"/>
                    <a:pt x="52" y="69"/>
                    <a:pt x="52" y="68"/>
                  </a:cubicBezTo>
                  <a:cubicBezTo>
                    <a:pt x="52" y="56"/>
                    <a:pt x="46" y="46"/>
                    <a:pt x="40" y="35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3"/>
            <p:cNvSpPr>
              <a:spLocks/>
            </p:cNvSpPr>
            <p:nvPr userDrawn="1"/>
          </p:nvSpPr>
          <p:spPr bwMode="auto">
            <a:xfrm>
              <a:off x="7676972" y="1786787"/>
              <a:ext cx="239570" cy="192400"/>
            </a:xfrm>
            <a:custGeom>
              <a:avLst/>
              <a:gdLst>
                <a:gd name="T0" fmla="*/ 86 w 90"/>
                <a:gd name="T1" fmla="*/ 0 h 72"/>
                <a:gd name="T2" fmla="*/ 31 w 90"/>
                <a:gd name="T3" fmla="*/ 22 h 72"/>
                <a:gd name="T4" fmla="*/ 1 w 90"/>
                <a:gd name="T5" fmla="*/ 64 h 72"/>
                <a:gd name="T6" fmla="*/ 10 w 90"/>
                <a:gd name="T7" fmla="*/ 67 h 72"/>
                <a:gd name="T8" fmla="*/ 45 w 90"/>
                <a:gd name="T9" fmla="*/ 32 h 72"/>
                <a:gd name="T10" fmla="*/ 88 w 90"/>
                <a:gd name="T11" fmla="*/ 5 h 72"/>
                <a:gd name="T12" fmla="*/ 86 w 90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2">
                  <a:moveTo>
                    <a:pt x="86" y="0"/>
                  </a:moveTo>
                  <a:cubicBezTo>
                    <a:pt x="68" y="0"/>
                    <a:pt x="46" y="11"/>
                    <a:pt x="31" y="22"/>
                  </a:cubicBezTo>
                  <a:cubicBezTo>
                    <a:pt x="16" y="32"/>
                    <a:pt x="5" y="46"/>
                    <a:pt x="1" y="64"/>
                  </a:cubicBezTo>
                  <a:cubicBezTo>
                    <a:pt x="0" y="69"/>
                    <a:pt x="7" y="72"/>
                    <a:pt x="10" y="67"/>
                  </a:cubicBezTo>
                  <a:cubicBezTo>
                    <a:pt x="19" y="53"/>
                    <a:pt x="31" y="41"/>
                    <a:pt x="45" y="32"/>
                  </a:cubicBezTo>
                  <a:cubicBezTo>
                    <a:pt x="59" y="23"/>
                    <a:pt x="76" y="17"/>
                    <a:pt x="88" y="5"/>
                  </a:cubicBezTo>
                  <a:cubicBezTo>
                    <a:pt x="90" y="4"/>
                    <a:pt x="89" y="0"/>
                    <a:pt x="86" y="0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4"/>
            <p:cNvSpPr>
              <a:spLocks/>
            </p:cNvSpPr>
            <p:nvPr userDrawn="1"/>
          </p:nvSpPr>
          <p:spPr bwMode="auto">
            <a:xfrm>
              <a:off x="7943850" y="1848852"/>
              <a:ext cx="39721" cy="153920"/>
            </a:xfrm>
            <a:custGeom>
              <a:avLst/>
              <a:gdLst>
                <a:gd name="T0" fmla="*/ 12 w 15"/>
                <a:gd name="T1" fmla="*/ 26 h 58"/>
                <a:gd name="T2" fmla="*/ 7 w 15"/>
                <a:gd name="T3" fmla="*/ 1 h 58"/>
                <a:gd name="T4" fmla="*/ 3 w 15"/>
                <a:gd name="T5" fmla="*/ 1 h 58"/>
                <a:gd name="T6" fmla="*/ 1 w 15"/>
                <a:gd name="T7" fmla="*/ 28 h 58"/>
                <a:gd name="T8" fmla="*/ 4 w 15"/>
                <a:gd name="T9" fmla="*/ 55 h 58"/>
                <a:gd name="T10" fmla="*/ 11 w 15"/>
                <a:gd name="T11" fmla="*/ 54 h 58"/>
                <a:gd name="T12" fmla="*/ 12 w 15"/>
                <a:gd name="T13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8">
                  <a:moveTo>
                    <a:pt x="12" y="26"/>
                  </a:moveTo>
                  <a:cubicBezTo>
                    <a:pt x="11" y="17"/>
                    <a:pt x="11" y="8"/>
                    <a:pt x="7" y="1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0" y="9"/>
                    <a:pt x="1" y="19"/>
                    <a:pt x="1" y="28"/>
                  </a:cubicBezTo>
                  <a:cubicBezTo>
                    <a:pt x="1" y="37"/>
                    <a:pt x="0" y="47"/>
                    <a:pt x="4" y="55"/>
                  </a:cubicBezTo>
                  <a:cubicBezTo>
                    <a:pt x="6" y="58"/>
                    <a:pt x="10" y="57"/>
                    <a:pt x="11" y="54"/>
                  </a:cubicBezTo>
                  <a:cubicBezTo>
                    <a:pt x="15" y="46"/>
                    <a:pt x="13" y="35"/>
                    <a:pt x="12" y="26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5"/>
            <p:cNvSpPr>
              <a:spLocks/>
            </p:cNvSpPr>
            <p:nvPr userDrawn="1"/>
          </p:nvSpPr>
          <p:spPr bwMode="auto">
            <a:xfrm>
              <a:off x="8055566" y="1821543"/>
              <a:ext cx="175022" cy="130336"/>
            </a:xfrm>
            <a:custGeom>
              <a:avLst/>
              <a:gdLst>
                <a:gd name="T0" fmla="*/ 62 w 66"/>
                <a:gd name="T1" fmla="*/ 36 h 49"/>
                <a:gd name="T2" fmla="*/ 2 w 66"/>
                <a:gd name="T3" fmla="*/ 3 h 49"/>
                <a:gd name="T4" fmla="*/ 1 w 66"/>
                <a:gd name="T5" fmla="*/ 6 h 49"/>
                <a:gd name="T6" fmla="*/ 25 w 66"/>
                <a:gd name="T7" fmla="*/ 22 h 49"/>
                <a:gd name="T8" fmla="*/ 52 w 66"/>
                <a:gd name="T9" fmla="*/ 44 h 49"/>
                <a:gd name="T10" fmla="*/ 62 w 66"/>
                <a:gd name="T11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49">
                  <a:moveTo>
                    <a:pt x="62" y="36"/>
                  </a:moveTo>
                  <a:cubicBezTo>
                    <a:pt x="51" y="18"/>
                    <a:pt x="24" y="0"/>
                    <a:pt x="2" y="3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8" y="12"/>
                    <a:pt x="17" y="17"/>
                    <a:pt x="25" y="22"/>
                  </a:cubicBezTo>
                  <a:cubicBezTo>
                    <a:pt x="35" y="29"/>
                    <a:pt x="43" y="37"/>
                    <a:pt x="52" y="44"/>
                  </a:cubicBezTo>
                  <a:cubicBezTo>
                    <a:pt x="57" y="49"/>
                    <a:pt x="66" y="43"/>
                    <a:pt x="62" y="36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56"/>
            <p:cNvSpPr>
              <a:spLocks/>
            </p:cNvSpPr>
            <p:nvPr userDrawn="1"/>
          </p:nvSpPr>
          <p:spPr bwMode="auto">
            <a:xfrm>
              <a:off x="8007155" y="1552183"/>
              <a:ext cx="160127" cy="220950"/>
            </a:xfrm>
            <a:custGeom>
              <a:avLst/>
              <a:gdLst>
                <a:gd name="T0" fmla="*/ 55 w 60"/>
                <a:gd name="T1" fmla="*/ 1 h 83"/>
                <a:gd name="T2" fmla="*/ 36 w 60"/>
                <a:gd name="T3" fmla="*/ 11 h 83"/>
                <a:gd name="T4" fmla="*/ 18 w 60"/>
                <a:gd name="T5" fmla="*/ 33 h 83"/>
                <a:gd name="T6" fmla="*/ 3 w 60"/>
                <a:gd name="T7" fmla="*/ 81 h 83"/>
                <a:gd name="T8" fmla="*/ 6 w 60"/>
                <a:gd name="T9" fmla="*/ 81 h 83"/>
                <a:gd name="T10" fmla="*/ 16 w 60"/>
                <a:gd name="T11" fmla="*/ 61 h 83"/>
                <a:gd name="T12" fmla="*/ 30 w 60"/>
                <a:gd name="T13" fmla="*/ 39 h 83"/>
                <a:gd name="T14" fmla="*/ 46 w 60"/>
                <a:gd name="T15" fmla="*/ 22 h 83"/>
                <a:gd name="T16" fmla="*/ 60 w 60"/>
                <a:gd name="T17" fmla="*/ 6 h 83"/>
                <a:gd name="T18" fmla="*/ 55 w 60"/>
                <a:gd name="T1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3">
                  <a:moveTo>
                    <a:pt x="55" y="1"/>
                  </a:moveTo>
                  <a:cubicBezTo>
                    <a:pt x="48" y="0"/>
                    <a:pt x="41" y="7"/>
                    <a:pt x="36" y="11"/>
                  </a:cubicBezTo>
                  <a:cubicBezTo>
                    <a:pt x="29" y="18"/>
                    <a:pt x="23" y="25"/>
                    <a:pt x="18" y="33"/>
                  </a:cubicBezTo>
                  <a:cubicBezTo>
                    <a:pt x="10" y="46"/>
                    <a:pt x="0" y="65"/>
                    <a:pt x="3" y="81"/>
                  </a:cubicBezTo>
                  <a:cubicBezTo>
                    <a:pt x="3" y="83"/>
                    <a:pt x="5" y="83"/>
                    <a:pt x="6" y="81"/>
                  </a:cubicBezTo>
                  <a:cubicBezTo>
                    <a:pt x="11" y="75"/>
                    <a:pt x="13" y="68"/>
                    <a:pt x="16" y="61"/>
                  </a:cubicBezTo>
                  <a:cubicBezTo>
                    <a:pt x="20" y="53"/>
                    <a:pt x="25" y="46"/>
                    <a:pt x="30" y="39"/>
                  </a:cubicBezTo>
                  <a:cubicBezTo>
                    <a:pt x="35" y="33"/>
                    <a:pt x="40" y="27"/>
                    <a:pt x="46" y="22"/>
                  </a:cubicBezTo>
                  <a:cubicBezTo>
                    <a:pt x="51" y="17"/>
                    <a:pt x="58" y="13"/>
                    <a:pt x="60" y="6"/>
                  </a:cubicBezTo>
                  <a:cubicBezTo>
                    <a:pt x="60" y="3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57"/>
            <p:cNvSpPr>
              <a:spLocks/>
            </p:cNvSpPr>
            <p:nvPr userDrawn="1"/>
          </p:nvSpPr>
          <p:spPr bwMode="auto">
            <a:xfrm>
              <a:off x="7770069" y="1720998"/>
              <a:ext cx="74477" cy="31033"/>
            </a:xfrm>
            <a:custGeom>
              <a:avLst/>
              <a:gdLst>
                <a:gd name="T0" fmla="*/ 26 w 28"/>
                <a:gd name="T1" fmla="*/ 7 h 12"/>
                <a:gd name="T2" fmla="*/ 5 w 28"/>
                <a:gd name="T3" fmla="*/ 1 h 12"/>
                <a:gd name="T4" fmla="*/ 3 w 28"/>
                <a:gd name="T5" fmla="*/ 6 h 12"/>
                <a:gd name="T6" fmla="*/ 25 w 28"/>
                <a:gd name="T7" fmla="*/ 11 h 12"/>
                <a:gd name="T8" fmla="*/ 26 w 28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6" y="7"/>
                  </a:moveTo>
                  <a:cubicBezTo>
                    <a:pt x="20" y="2"/>
                    <a:pt x="12" y="2"/>
                    <a:pt x="5" y="1"/>
                  </a:cubicBezTo>
                  <a:cubicBezTo>
                    <a:pt x="1" y="0"/>
                    <a:pt x="0" y="5"/>
                    <a:pt x="3" y="6"/>
                  </a:cubicBezTo>
                  <a:cubicBezTo>
                    <a:pt x="10" y="8"/>
                    <a:pt x="18" y="12"/>
                    <a:pt x="25" y="11"/>
                  </a:cubicBezTo>
                  <a:cubicBezTo>
                    <a:pt x="27" y="11"/>
                    <a:pt x="28" y="8"/>
                    <a:pt x="26" y="7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8"/>
            <p:cNvSpPr>
              <a:spLocks/>
            </p:cNvSpPr>
            <p:nvPr userDrawn="1"/>
          </p:nvSpPr>
          <p:spPr bwMode="auto">
            <a:xfrm>
              <a:off x="7983571" y="1547217"/>
              <a:ext cx="23585" cy="104268"/>
            </a:xfrm>
            <a:custGeom>
              <a:avLst/>
              <a:gdLst>
                <a:gd name="T0" fmla="*/ 8 w 9"/>
                <a:gd name="T1" fmla="*/ 4 h 39"/>
                <a:gd name="T2" fmla="*/ 1 w 9"/>
                <a:gd name="T3" fmla="*/ 4 h 39"/>
                <a:gd name="T4" fmla="*/ 2 w 9"/>
                <a:gd name="T5" fmla="*/ 37 h 39"/>
                <a:gd name="T6" fmla="*/ 5 w 9"/>
                <a:gd name="T7" fmla="*/ 37 h 39"/>
                <a:gd name="T8" fmla="*/ 8 w 9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8" y="4"/>
                  </a:moveTo>
                  <a:cubicBezTo>
                    <a:pt x="8" y="0"/>
                    <a:pt x="1" y="0"/>
                    <a:pt x="1" y="4"/>
                  </a:cubicBezTo>
                  <a:cubicBezTo>
                    <a:pt x="2" y="15"/>
                    <a:pt x="0" y="26"/>
                    <a:pt x="2" y="37"/>
                  </a:cubicBezTo>
                  <a:cubicBezTo>
                    <a:pt x="2" y="39"/>
                    <a:pt x="4" y="39"/>
                    <a:pt x="5" y="37"/>
                  </a:cubicBezTo>
                  <a:cubicBezTo>
                    <a:pt x="9" y="27"/>
                    <a:pt x="9" y="15"/>
                    <a:pt x="8" y="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9"/>
            <p:cNvSpPr>
              <a:spLocks/>
            </p:cNvSpPr>
            <p:nvPr userDrawn="1"/>
          </p:nvSpPr>
          <p:spPr bwMode="auto">
            <a:xfrm>
              <a:off x="7746484" y="1904709"/>
              <a:ext cx="120406" cy="193641"/>
            </a:xfrm>
            <a:custGeom>
              <a:avLst/>
              <a:gdLst>
                <a:gd name="T0" fmla="*/ 41 w 45"/>
                <a:gd name="T1" fmla="*/ 1 h 73"/>
                <a:gd name="T2" fmla="*/ 22 w 45"/>
                <a:gd name="T3" fmla="*/ 25 h 73"/>
                <a:gd name="T4" fmla="*/ 5 w 45"/>
                <a:gd name="T5" fmla="*/ 54 h 73"/>
                <a:gd name="T6" fmla="*/ 19 w 45"/>
                <a:gd name="T7" fmla="*/ 63 h 73"/>
                <a:gd name="T8" fmla="*/ 33 w 45"/>
                <a:gd name="T9" fmla="*/ 34 h 73"/>
                <a:gd name="T10" fmla="*/ 44 w 45"/>
                <a:gd name="T11" fmla="*/ 3 h 73"/>
                <a:gd name="T12" fmla="*/ 41 w 45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3">
                  <a:moveTo>
                    <a:pt x="41" y="1"/>
                  </a:moveTo>
                  <a:cubicBezTo>
                    <a:pt x="35" y="9"/>
                    <a:pt x="29" y="17"/>
                    <a:pt x="22" y="25"/>
                  </a:cubicBezTo>
                  <a:cubicBezTo>
                    <a:pt x="15" y="35"/>
                    <a:pt x="9" y="44"/>
                    <a:pt x="5" y="54"/>
                  </a:cubicBezTo>
                  <a:cubicBezTo>
                    <a:pt x="0" y="64"/>
                    <a:pt x="13" y="73"/>
                    <a:pt x="19" y="63"/>
                  </a:cubicBezTo>
                  <a:cubicBezTo>
                    <a:pt x="25" y="54"/>
                    <a:pt x="29" y="44"/>
                    <a:pt x="33" y="34"/>
                  </a:cubicBezTo>
                  <a:cubicBezTo>
                    <a:pt x="37" y="24"/>
                    <a:pt x="41" y="13"/>
                    <a:pt x="44" y="3"/>
                  </a:cubicBezTo>
                  <a:cubicBezTo>
                    <a:pt x="45" y="1"/>
                    <a:pt x="43" y="0"/>
                    <a:pt x="41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0"/>
            <p:cNvSpPr>
              <a:spLocks/>
            </p:cNvSpPr>
            <p:nvPr userDrawn="1"/>
          </p:nvSpPr>
          <p:spPr bwMode="auto">
            <a:xfrm>
              <a:off x="8053083" y="1941948"/>
              <a:ext cx="76960" cy="207296"/>
            </a:xfrm>
            <a:custGeom>
              <a:avLst/>
              <a:gdLst>
                <a:gd name="T0" fmla="*/ 28 w 29"/>
                <a:gd name="T1" fmla="*/ 68 h 78"/>
                <a:gd name="T2" fmla="*/ 19 w 29"/>
                <a:gd name="T3" fmla="*/ 34 h 78"/>
                <a:gd name="T4" fmla="*/ 1 w 29"/>
                <a:gd name="T5" fmla="*/ 1 h 78"/>
                <a:gd name="T6" fmla="*/ 0 w 29"/>
                <a:gd name="T7" fmla="*/ 1 h 78"/>
                <a:gd name="T8" fmla="*/ 8 w 29"/>
                <a:gd name="T9" fmla="*/ 37 h 78"/>
                <a:gd name="T10" fmla="*/ 13 w 29"/>
                <a:gd name="T11" fmla="*/ 70 h 78"/>
                <a:gd name="T12" fmla="*/ 28 w 29"/>
                <a:gd name="T13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8">
                  <a:moveTo>
                    <a:pt x="28" y="68"/>
                  </a:moveTo>
                  <a:cubicBezTo>
                    <a:pt x="26" y="56"/>
                    <a:pt x="24" y="45"/>
                    <a:pt x="19" y="34"/>
                  </a:cubicBezTo>
                  <a:cubicBezTo>
                    <a:pt x="13" y="23"/>
                    <a:pt x="7" y="1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4" y="13"/>
                    <a:pt x="7" y="24"/>
                    <a:pt x="8" y="37"/>
                  </a:cubicBezTo>
                  <a:cubicBezTo>
                    <a:pt x="9" y="48"/>
                    <a:pt x="11" y="59"/>
                    <a:pt x="13" y="70"/>
                  </a:cubicBezTo>
                  <a:cubicBezTo>
                    <a:pt x="14" y="78"/>
                    <a:pt x="29" y="76"/>
                    <a:pt x="28" y="68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61"/>
            <p:cNvSpPr>
              <a:spLocks/>
            </p:cNvSpPr>
            <p:nvPr userDrawn="1"/>
          </p:nvSpPr>
          <p:spPr bwMode="auto">
            <a:xfrm>
              <a:off x="8076668" y="1723481"/>
              <a:ext cx="255706" cy="63306"/>
            </a:xfrm>
            <a:custGeom>
              <a:avLst/>
              <a:gdLst>
                <a:gd name="T0" fmla="*/ 88 w 96"/>
                <a:gd name="T1" fmla="*/ 4 h 24"/>
                <a:gd name="T2" fmla="*/ 1 w 96"/>
                <a:gd name="T3" fmla="*/ 21 h 24"/>
                <a:gd name="T4" fmla="*/ 3 w 96"/>
                <a:gd name="T5" fmla="*/ 23 h 24"/>
                <a:gd name="T6" fmla="*/ 44 w 96"/>
                <a:gd name="T7" fmla="*/ 16 h 24"/>
                <a:gd name="T8" fmla="*/ 88 w 96"/>
                <a:gd name="T9" fmla="*/ 17 h 24"/>
                <a:gd name="T10" fmla="*/ 88 w 96"/>
                <a:gd name="T1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24">
                  <a:moveTo>
                    <a:pt x="88" y="4"/>
                  </a:moveTo>
                  <a:cubicBezTo>
                    <a:pt x="58" y="4"/>
                    <a:pt x="26" y="0"/>
                    <a:pt x="1" y="21"/>
                  </a:cubicBezTo>
                  <a:cubicBezTo>
                    <a:pt x="0" y="22"/>
                    <a:pt x="1" y="24"/>
                    <a:pt x="3" y="23"/>
                  </a:cubicBezTo>
                  <a:cubicBezTo>
                    <a:pt x="16" y="20"/>
                    <a:pt x="30" y="16"/>
                    <a:pt x="44" y="16"/>
                  </a:cubicBezTo>
                  <a:cubicBezTo>
                    <a:pt x="59" y="17"/>
                    <a:pt x="73" y="18"/>
                    <a:pt x="88" y="17"/>
                  </a:cubicBezTo>
                  <a:cubicBezTo>
                    <a:pt x="96" y="17"/>
                    <a:pt x="96" y="4"/>
                    <a:pt x="88" y="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2"/>
            <p:cNvSpPr>
              <a:spLocks/>
            </p:cNvSpPr>
            <p:nvPr userDrawn="1"/>
          </p:nvSpPr>
          <p:spPr bwMode="auto">
            <a:xfrm>
              <a:off x="7639733" y="1760719"/>
              <a:ext cx="53376" cy="39721"/>
            </a:xfrm>
            <a:custGeom>
              <a:avLst/>
              <a:gdLst>
                <a:gd name="T0" fmla="*/ 15 w 20"/>
                <a:gd name="T1" fmla="*/ 1 h 15"/>
                <a:gd name="T2" fmla="*/ 9 w 20"/>
                <a:gd name="T3" fmla="*/ 4 h 15"/>
                <a:gd name="T4" fmla="*/ 8 w 20"/>
                <a:gd name="T5" fmla="*/ 2 h 15"/>
                <a:gd name="T6" fmla="*/ 5 w 20"/>
                <a:gd name="T7" fmla="*/ 3 h 15"/>
                <a:gd name="T8" fmla="*/ 6 w 20"/>
                <a:gd name="T9" fmla="*/ 6 h 15"/>
                <a:gd name="T10" fmla="*/ 6 w 20"/>
                <a:gd name="T11" fmla="*/ 6 h 15"/>
                <a:gd name="T12" fmla="*/ 0 w 20"/>
                <a:gd name="T13" fmla="*/ 14 h 15"/>
                <a:gd name="T14" fmla="*/ 2 w 20"/>
                <a:gd name="T15" fmla="*/ 15 h 15"/>
                <a:gd name="T16" fmla="*/ 8 w 20"/>
                <a:gd name="T17" fmla="*/ 12 h 15"/>
                <a:gd name="T18" fmla="*/ 10 w 20"/>
                <a:gd name="T19" fmla="*/ 14 h 15"/>
                <a:gd name="T20" fmla="*/ 11 w 20"/>
                <a:gd name="T21" fmla="*/ 14 h 15"/>
                <a:gd name="T22" fmla="*/ 11 w 20"/>
                <a:gd name="T23" fmla="*/ 10 h 15"/>
                <a:gd name="T24" fmla="*/ 18 w 20"/>
                <a:gd name="T25" fmla="*/ 6 h 15"/>
                <a:gd name="T26" fmla="*/ 15 w 20"/>
                <a:gd name="T2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15" y="1"/>
                  </a:moveTo>
                  <a:cubicBezTo>
                    <a:pt x="13" y="2"/>
                    <a:pt x="11" y="3"/>
                    <a:pt x="9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7" y="0"/>
                    <a:pt x="4" y="1"/>
                    <a:pt x="5" y="3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8"/>
                    <a:pt x="1" y="10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4" y="15"/>
                    <a:pt x="6" y="13"/>
                    <a:pt x="8" y="12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0" y="15"/>
                    <a:pt x="11" y="14"/>
                    <a:pt x="11" y="14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3" y="8"/>
                    <a:pt x="16" y="7"/>
                    <a:pt x="18" y="6"/>
                  </a:cubicBezTo>
                  <a:cubicBezTo>
                    <a:pt x="20" y="4"/>
                    <a:pt x="17" y="1"/>
                    <a:pt x="15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3"/>
            <p:cNvSpPr>
              <a:spLocks/>
            </p:cNvSpPr>
            <p:nvPr userDrawn="1"/>
          </p:nvSpPr>
          <p:spPr bwMode="auto">
            <a:xfrm>
              <a:off x="8207004" y="1586939"/>
              <a:ext cx="50893" cy="74477"/>
            </a:xfrm>
            <a:custGeom>
              <a:avLst/>
              <a:gdLst>
                <a:gd name="T0" fmla="*/ 17 w 19"/>
                <a:gd name="T1" fmla="*/ 14 h 28"/>
                <a:gd name="T2" fmla="*/ 13 w 19"/>
                <a:gd name="T3" fmla="*/ 13 h 28"/>
                <a:gd name="T4" fmla="*/ 11 w 19"/>
                <a:gd name="T5" fmla="*/ 3 h 28"/>
                <a:gd name="T6" fmla="*/ 5 w 19"/>
                <a:gd name="T7" fmla="*/ 4 h 28"/>
                <a:gd name="T8" fmla="*/ 7 w 19"/>
                <a:gd name="T9" fmla="*/ 14 h 28"/>
                <a:gd name="T10" fmla="*/ 3 w 19"/>
                <a:gd name="T11" fmla="*/ 13 h 28"/>
                <a:gd name="T12" fmla="*/ 2 w 19"/>
                <a:gd name="T13" fmla="*/ 17 h 28"/>
                <a:gd name="T14" fmla="*/ 6 w 19"/>
                <a:gd name="T15" fmla="*/ 19 h 28"/>
                <a:gd name="T16" fmla="*/ 7 w 19"/>
                <a:gd name="T17" fmla="*/ 19 h 28"/>
                <a:gd name="T18" fmla="*/ 11 w 19"/>
                <a:gd name="T19" fmla="*/ 27 h 28"/>
                <a:gd name="T20" fmla="*/ 13 w 19"/>
                <a:gd name="T21" fmla="*/ 27 h 28"/>
                <a:gd name="T22" fmla="*/ 14 w 19"/>
                <a:gd name="T23" fmla="*/ 19 h 28"/>
                <a:gd name="T24" fmla="*/ 18 w 19"/>
                <a:gd name="T25" fmla="*/ 16 h 28"/>
                <a:gd name="T26" fmla="*/ 17 w 19"/>
                <a:gd name="T2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8">
                  <a:moveTo>
                    <a:pt x="17" y="14"/>
                  </a:moveTo>
                  <a:cubicBezTo>
                    <a:pt x="16" y="13"/>
                    <a:pt x="14" y="13"/>
                    <a:pt x="13" y="13"/>
                  </a:cubicBezTo>
                  <a:cubicBezTo>
                    <a:pt x="12" y="10"/>
                    <a:pt x="12" y="6"/>
                    <a:pt x="11" y="3"/>
                  </a:cubicBezTo>
                  <a:cubicBezTo>
                    <a:pt x="10" y="0"/>
                    <a:pt x="5" y="0"/>
                    <a:pt x="5" y="4"/>
                  </a:cubicBezTo>
                  <a:cubicBezTo>
                    <a:pt x="6" y="7"/>
                    <a:pt x="6" y="10"/>
                    <a:pt x="7" y="14"/>
                  </a:cubicBezTo>
                  <a:cubicBezTo>
                    <a:pt x="5" y="14"/>
                    <a:pt x="4" y="13"/>
                    <a:pt x="3" y="13"/>
                  </a:cubicBezTo>
                  <a:cubicBezTo>
                    <a:pt x="1" y="13"/>
                    <a:pt x="0" y="16"/>
                    <a:pt x="2" y="17"/>
                  </a:cubicBezTo>
                  <a:cubicBezTo>
                    <a:pt x="3" y="18"/>
                    <a:pt x="4" y="19"/>
                    <a:pt x="6" y="19"/>
                  </a:cubicBezTo>
                  <a:cubicBezTo>
                    <a:pt x="6" y="19"/>
                    <a:pt x="7" y="19"/>
                    <a:pt x="7" y="19"/>
                  </a:cubicBezTo>
                  <a:cubicBezTo>
                    <a:pt x="8" y="22"/>
                    <a:pt x="8" y="26"/>
                    <a:pt x="11" y="27"/>
                  </a:cubicBezTo>
                  <a:cubicBezTo>
                    <a:pt x="12" y="28"/>
                    <a:pt x="12" y="27"/>
                    <a:pt x="13" y="27"/>
                  </a:cubicBezTo>
                  <a:cubicBezTo>
                    <a:pt x="14" y="25"/>
                    <a:pt x="14" y="22"/>
                    <a:pt x="14" y="19"/>
                  </a:cubicBezTo>
                  <a:cubicBezTo>
                    <a:pt x="15" y="18"/>
                    <a:pt x="17" y="17"/>
                    <a:pt x="18" y="16"/>
                  </a:cubicBezTo>
                  <a:cubicBezTo>
                    <a:pt x="19" y="15"/>
                    <a:pt x="18" y="14"/>
                    <a:pt x="17" y="1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4"/>
            <p:cNvSpPr>
              <a:spLocks/>
            </p:cNvSpPr>
            <p:nvPr userDrawn="1"/>
          </p:nvSpPr>
          <p:spPr bwMode="auto">
            <a:xfrm>
              <a:off x="8211969" y="2037528"/>
              <a:ext cx="34756" cy="48411"/>
            </a:xfrm>
            <a:custGeom>
              <a:avLst/>
              <a:gdLst>
                <a:gd name="T0" fmla="*/ 13 w 13"/>
                <a:gd name="T1" fmla="*/ 7 h 18"/>
                <a:gd name="T2" fmla="*/ 11 w 13"/>
                <a:gd name="T3" fmla="*/ 6 h 18"/>
                <a:gd name="T4" fmla="*/ 7 w 13"/>
                <a:gd name="T5" fmla="*/ 5 h 18"/>
                <a:gd name="T6" fmla="*/ 7 w 13"/>
                <a:gd name="T7" fmla="*/ 5 h 18"/>
                <a:gd name="T8" fmla="*/ 5 w 13"/>
                <a:gd name="T9" fmla="*/ 1 h 18"/>
                <a:gd name="T10" fmla="*/ 4 w 13"/>
                <a:gd name="T11" fmla="*/ 1 h 18"/>
                <a:gd name="T12" fmla="*/ 5 w 13"/>
                <a:gd name="T13" fmla="*/ 6 h 18"/>
                <a:gd name="T14" fmla="*/ 1 w 13"/>
                <a:gd name="T15" fmla="*/ 8 h 18"/>
                <a:gd name="T16" fmla="*/ 3 w 13"/>
                <a:gd name="T17" fmla="*/ 11 h 18"/>
                <a:gd name="T18" fmla="*/ 6 w 13"/>
                <a:gd name="T19" fmla="*/ 10 h 18"/>
                <a:gd name="T20" fmla="*/ 7 w 13"/>
                <a:gd name="T21" fmla="*/ 17 h 18"/>
                <a:gd name="T22" fmla="*/ 9 w 13"/>
                <a:gd name="T23" fmla="*/ 16 h 18"/>
                <a:gd name="T24" fmla="*/ 8 w 13"/>
                <a:gd name="T25" fmla="*/ 10 h 18"/>
                <a:gd name="T26" fmla="*/ 8 w 13"/>
                <a:gd name="T27" fmla="*/ 10 h 18"/>
                <a:gd name="T28" fmla="*/ 10 w 13"/>
                <a:gd name="T29" fmla="*/ 9 h 18"/>
                <a:gd name="T30" fmla="*/ 13 w 13"/>
                <a:gd name="T31" fmla="*/ 9 h 18"/>
                <a:gd name="T32" fmla="*/ 13 w 13"/>
                <a:gd name="T3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8">
                  <a:moveTo>
                    <a:pt x="13" y="7"/>
                  </a:moveTo>
                  <a:cubicBezTo>
                    <a:pt x="12" y="7"/>
                    <a:pt x="12" y="6"/>
                    <a:pt x="11" y="6"/>
                  </a:cubicBezTo>
                  <a:cubicBezTo>
                    <a:pt x="10" y="5"/>
                    <a:pt x="8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5" y="1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5" y="2"/>
                    <a:pt x="5" y="4"/>
                    <a:pt x="5" y="6"/>
                  </a:cubicBezTo>
                  <a:cubicBezTo>
                    <a:pt x="4" y="6"/>
                    <a:pt x="2" y="7"/>
                    <a:pt x="1" y="8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2"/>
                    <a:pt x="6" y="14"/>
                    <a:pt x="7" y="17"/>
                  </a:cubicBezTo>
                  <a:cubicBezTo>
                    <a:pt x="7" y="18"/>
                    <a:pt x="9" y="18"/>
                    <a:pt x="9" y="16"/>
                  </a:cubicBezTo>
                  <a:cubicBezTo>
                    <a:pt x="9" y="14"/>
                    <a:pt x="9" y="12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3" y="8"/>
                    <a:pt x="13" y="8"/>
                    <a:pt x="13" y="7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5"/>
            <p:cNvSpPr>
              <a:spLocks/>
            </p:cNvSpPr>
            <p:nvPr userDrawn="1"/>
          </p:nvSpPr>
          <p:spPr bwMode="auto">
            <a:xfrm>
              <a:off x="7869372" y="1465292"/>
              <a:ext cx="55859" cy="63306"/>
            </a:xfrm>
            <a:custGeom>
              <a:avLst/>
              <a:gdLst>
                <a:gd name="T0" fmla="*/ 19 w 21"/>
                <a:gd name="T1" fmla="*/ 12 h 24"/>
                <a:gd name="T2" fmla="*/ 12 w 21"/>
                <a:gd name="T3" fmla="*/ 12 h 24"/>
                <a:gd name="T4" fmla="*/ 8 w 21"/>
                <a:gd name="T5" fmla="*/ 2 h 24"/>
                <a:gd name="T6" fmla="*/ 5 w 21"/>
                <a:gd name="T7" fmla="*/ 3 h 24"/>
                <a:gd name="T8" fmla="*/ 6 w 21"/>
                <a:gd name="T9" fmla="*/ 12 h 24"/>
                <a:gd name="T10" fmla="*/ 2 w 21"/>
                <a:gd name="T11" fmla="*/ 11 h 24"/>
                <a:gd name="T12" fmla="*/ 1 w 21"/>
                <a:gd name="T13" fmla="*/ 15 h 24"/>
                <a:gd name="T14" fmla="*/ 7 w 21"/>
                <a:gd name="T15" fmla="*/ 17 h 24"/>
                <a:gd name="T16" fmla="*/ 11 w 21"/>
                <a:gd name="T17" fmla="*/ 23 h 24"/>
                <a:gd name="T18" fmla="*/ 13 w 21"/>
                <a:gd name="T19" fmla="*/ 23 h 24"/>
                <a:gd name="T20" fmla="*/ 13 w 21"/>
                <a:gd name="T21" fmla="*/ 16 h 24"/>
                <a:gd name="T22" fmla="*/ 20 w 21"/>
                <a:gd name="T23" fmla="*/ 14 h 24"/>
                <a:gd name="T24" fmla="*/ 19 w 21"/>
                <a:gd name="T2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4">
                  <a:moveTo>
                    <a:pt x="19" y="12"/>
                  </a:moveTo>
                  <a:cubicBezTo>
                    <a:pt x="17" y="12"/>
                    <a:pt x="15" y="12"/>
                    <a:pt x="12" y="12"/>
                  </a:cubicBezTo>
                  <a:cubicBezTo>
                    <a:pt x="11" y="8"/>
                    <a:pt x="10" y="5"/>
                    <a:pt x="8" y="2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5" y="5"/>
                    <a:pt x="5" y="9"/>
                    <a:pt x="6" y="12"/>
                  </a:cubicBezTo>
                  <a:cubicBezTo>
                    <a:pt x="5" y="11"/>
                    <a:pt x="3" y="11"/>
                    <a:pt x="2" y="11"/>
                  </a:cubicBezTo>
                  <a:cubicBezTo>
                    <a:pt x="0" y="11"/>
                    <a:pt x="0" y="14"/>
                    <a:pt x="1" y="15"/>
                  </a:cubicBezTo>
                  <a:cubicBezTo>
                    <a:pt x="3" y="16"/>
                    <a:pt x="5" y="16"/>
                    <a:pt x="7" y="17"/>
                  </a:cubicBezTo>
                  <a:cubicBezTo>
                    <a:pt x="8" y="19"/>
                    <a:pt x="10" y="21"/>
                    <a:pt x="11" y="23"/>
                  </a:cubicBezTo>
                  <a:cubicBezTo>
                    <a:pt x="11" y="24"/>
                    <a:pt x="13" y="24"/>
                    <a:pt x="13" y="23"/>
                  </a:cubicBezTo>
                  <a:cubicBezTo>
                    <a:pt x="13" y="21"/>
                    <a:pt x="13" y="19"/>
                    <a:pt x="13" y="16"/>
                  </a:cubicBezTo>
                  <a:cubicBezTo>
                    <a:pt x="15" y="16"/>
                    <a:pt x="17" y="15"/>
                    <a:pt x="20" y="14"/>
                  </a:cubicBezTo>
                  <a:cubicBezTo>
                    <a:pt x="21" y="13"/>
                    <a:pt x="20" y="12"/>
                    <a:pt x="19" y="12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6"/>
            <p:cNvSpPr>
              <a:spLocks/>
            </p:cNvSpPr>
            <p:nvPr userDrawn="1"/>
          </p:nvSpPr>
          <p:spPr bwMode="auto">
            <a:xfrm>
              <a:off x="7860683" y="2074766"/>
              <a:ext cx="48411" cy="48411"/>
            </a:xfrm>
            <a:custGeom>
              <a:avLst/>
              <a:gdLst>
                <a:gd name="T0" fmla="*/ 17 w 18"/>
                <a:gd name="T1" fmla="*/ 11 h 18"/>
                <a:gd name="T2" fmla="*/ 11 w 18"/>
                <a:gd name="T3" fmla="*/ 10 h 18"/>
                <a:gd name="T4" fmla="*/ 9 w 18"/>
                <a:gd name="T5" fmla="*/ 2 h 18"/>
                <a:gd name="T6" fmla="*/ 6 w 18"/>
                <a:gd name="T7" fmla="*/ 2 h 18"/>
                <a:gd name="T8" fmla="*/ 6 w 18"/>
                <a:gd name="T9" fmla="*/ 10 h 18"/>
                <a:gd name="T10" fmla="*/ 2 w 18"/>
                <a:gd name="T11" fmla="*/ 10 h 18"/>
                <a:gd name="T12" fmla="*/ 2 w 18"/>
                <a:gd name="T13" fmla="*/ 14 h 18"/>
                <a:gd name="T14" fmla="*/ 7 w 18"/>
                <a:gd name="T15" fmla="*/ 14 h 18"/>
                <a:gd name="T16" fmla="*/ 8 w 18"/>
                <a:gd name="T17" fmla="*/ 17 h 18"/>
                <a:gd name="T18" fmla="*/ 10 w 18"/>
                <a:gd name="T19" fmla="*/ 17 h 18"/>
                <a:gd name="T20" fmla="*/ 11 w 18"/>
                <a:gd name="T21" fmla="*/ 14 h 18"/>
                <a:gd name="T22" fmla="*/ 17 w 18"/>
                <a:gd name="T23" fmla="*/ 13 h 18"/>
                <a:gd name="T24" fmla="*/ 17 w 18"/>
                <a:gd name="T2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7" y="11"/>
                  </a:moveTo>
                  <a:cubicBezTo>
                    <a:pt x="15" y="11"/>
                    <a:pt x="13" y="10"/>
                    <a:pt x="11" y="10"/>
                  </a:cubicBezTo>
                  <a:cubicBezTo>
                    <a:pt x="10" y="7"/>
                    <a:pt x="10" y="5"/>
                    <a:pt x="9" y="2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6" y="5"/>
                    <a:pt x="6" y="8"/>
                    <a:pt x="6" y="10"/>
                  </a:cubicBezTo>
                  <a:cubicBezTo>
                    <a:pt x="5" y="10"/>
                    <a:pt x="4" y="10"/>
                    <a:pt x="2" y="10"/>
                  </a:cubicBezTo>
                  <a:cubicBezTo>
                    <a:pt x="0" y="11"/>
                    <a:pt x="0" y="14"/>
                    <a:pt x="2" y="14"/>
                  </a:cubicBezTo>
                  <a:cubicBezTo>
                    <a:pt x="4" y="14"/>
                    <a:pt x="5" y="14"/>
                    <a:pt x="7" y="14"/>
                  </a:cubicBezTo>
                  <a:cubicBezTo>
                    <a:pt x="7" y="15"/>
                    <a:pt x="7" y="16"/>
                    <a:pt x="8" y="17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3" y="14"/>
                    <a:pt x="15" y="14"/>
                    <a:pt x="17" y="13"/>
                  </a:cubicBezTo>
                  <a:cubicBezTo>
                    <a:pt x="18" y="13"/>
                    <a:pt x="18" y="12"/>
                    <a:pt x="17" y="1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274">
            <a:extLst>
              <a:ext uri="{FF2B5EF4-FFF2-40B4-BE49-F238E27FC236}">
                <a16:creationId xmlns:a16="http://schemas.microsoft.com/office/drawing/2014/main" xmlns="" id="{A9D59509-400A-474D-B2CB-3A9FBB6C9B9E}"/>
              </a:ext>
            </a:extLst>
          </p:cNvPr>
          <p:cNvGrpSpPr>
            <a:grpSpLocks/>
          </p:cNvGrpSpPr>
          <p:nvPr/>
        </p:nvGrpSpPr>
        <p:grpSpPr bwMode="auto">
          <a:xfrm>
            <a:off x="3290094" y="1239838"/>
            <a:ext cx="5872163" cy="2147888"/>
            <a:chOff x="2078" y="783"/>
            <a:chExt cx="3699" cy="1353"/>
          </a:xfrm>
        </p:grpSpPr>
        <p:sp>
          <p:nvSpPr>
            <p:cNvPr id="61" name="Freeform 74">
              <a:extLst>
                <a:ext uri="{FF2B5EF4-FFF2-40B4-BE49-F238E27FC236}">
                  <a16:creationId xmlns:a16="http://schemas.microsoft.com/office/drawing/2014/main" xmlns="" id="{9A185722-9435-4BD0-8718-7B346024A0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8" y="1372"/>
              <a:ext cx="296" cy="726"/>
            </a:xfrm>
            <a:custGeom>
              <a:avLst/>
              <a:gdLst>
                <a:gd name="T0" fmla="*/ 125 w 125"/>
                <a:gd name="T1" fmla="*/ 306 h 306"/>
                <a:gd name="T2" fmla="*/ 0 w 125"/>
                <a:gd name="T3" fmla="*/ 306 h 306"/>
                <a:gd name="T4" fmla="*/ 0 w 125"/>
                <a:gd name="T5" fmla="*/ 123 h 306"/>
                <a:gd name="T6" fmla="*/ 124 w 125"/>
                <a:gd name="T7" fmla="*/ 0 h 306"/>
                <a:gd name="T8" fmla="*/ 125 w 125"/>
                <a:gd name="T9" fmla="*/ 0 h 306"/>
                <a:gd name="T10" fmla="*/ 125 w 125"/>
                <a:gd name="T11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306">
                  <a:moveTo>
                    <a:pt x="125" y="306"/>
                  </a:moveTo>
                  <a:cubicBezTo>
                    <a:pt x="0" y="306"/>
                    <a:pt x="0" y="306"/>
                    <a:pt x="0" y="306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55"/>
                    <a:pt x="55" y="0"/>
                    <a:pt x="124" y="0"/>
                  </a:cubicBezTo>
                  <a:cubicBezTo>
                    <a:pt x="125" y="0"/>
                    <a:pt x="125" y="0"/>
                    <a:pt x="125" y="0"/>
                  </a:cubicBezTo>
                  <a:lnTo>
                    <a:pt x="125" y="306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5">
              <a:extLst>
                <a:ext uri="{FF2B5EF4-FFF2-40B4-BE49-F238E27FC236}">
                  <a16:creationId xmlns:a16="http://schemas.microsoft.com/office/drawing/2014/main" xmlns="" id="{EEFB1FA0-A74A-40A4-9FB5-33B9AC74A3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8" y="1372"/>
              <a:ext cx="296" cy="726"/>
            </a:xfrm>
            <a:custGeom>
              <a:avLst/>
              <a:gdLst>
                <a:gd name="T0" fmla="*/ 0 w 125"/>
                <a:gd name="T1" fmla="*/ 124 h 306"/>
                <a:gd name="T2" fmla="*/ 125 w 125"/>
                <a:gd name="T3" fmla="*/ 0 h 306"/>
                <a:gd name="T4" fmla="*/ 125 w 125"/>
                <a:gd name="T5" fmla="*/ 6 h 306"/>
                <a:gd name="T6" fmla="*/ 9 w 125"/>
                <a:gd name="T7" fmla="*/ 125 h 306"/>
                <a:gd name="T8" fmla="*/ 9 w 125"/>
                <a:gd name="T9" fmla="*/ 306 h 306"/>
                <a:gd name="T10" fmla="*/ 0 w 125"/>
                <a:gd name="T11" fmla="*/ 306 h 306"/>
                <a:gd name="T12" fmla="*/ 0 w 125"/>
                <a:gd name="T13" fmla="*/ 12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306">
                  <a:moveTo>
                    <a:pt x="0" y="124"/>
                  </a:moveTo>
                  <a:cubicBezTo>
                    <a:pt x="0" y="56"/>
                    <a:pt x="56" y="0"/>
                    <a:pt x="125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61" y="8"/>
                    <a:pt x="9" y="60"/>
                    <a:pt x="9" y="125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06"/>
                    <a:pt x="0" y="306"/>
                    <a:pt x="0" y="306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2E2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6">
              <a:extLst>
                <a:ext uri="{FF2B5EF4-FFF2-40B4-BE49-F238E27FC236}">
                  <a16:creationId xmlns:a16="http://schemas.microsoft.com/office/drawing/2014/main" xmlns="" id="{D1FB3346-60CA-4C41-90DE-1F627C1F0D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2" y="1277"/>
              <a:ext cx="332" cy="814"/>
            </a:xfrm>
            <a:custGeom>
              <a:avLst/>
              <a:gdLst>
                <a:gd name="T0" fmla="*/ 0 w 140"/>
                <a:gd name="T1" fmla="*/ 343 h 343"/>
                <a:gd name="T2" fmla="*/ 140 w 140"/>
                <a:gd name="T3" fmla="*/ 343 h 343"/>
                <a:gd name="T4" fmla="*/ 140 w 140"/>
                <a:gd name="T5" fmla="*/ 26 h 343"/>
                <a:gd name="T6" fmla="*/ 114 w 140"/>
                <a:gd name="T7" fmla="*/ 0 h 343"/>
                <a:gd name="T8" fmla="*/ 0 w 140"/>
                <a:gd name="T9" fmla="*/ 0 h 343"/>
                <a:gd name="T10" fmla="*/ 0 w 140"/>
                <a:gd name="T11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43">
                  <a:moveTo>
                    <a:pt x="0" y="343"/>
                  </a:moveTo>
                  <a:cubicBezTo>
                    <a:pt x="140" y="343"/>
                    <a:pt x="140" y="343"/>
                    <a:pt x="140" y="343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12"/>
                    <a:pt x="128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43"/>
                  </a:lnTo>
                  <a:close/>
                </a:path>
              </a:pathLst>
            </a:custGeom>
            <a:solidFill>
              <a:srgbClr val="2E2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7">
              <a:extLst>
                <a:ext uri="{FF2B5EF4-FFF2-40B4-BE49-F238E27FC236}">
                  <a16:creationId xmlns:a16="http://schemas.microsoft.com/office/drawing/2014/main" xmlns="" id="{16753D0B-5C7E-46A7-B696-C62E184E28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93" y="1593"/>
              <a:ext cx="166" cy="235"/>
            </a:xfrm>
            <a:custGeom>
              <a:avLst/>
              <a:gdLst>
                <a:gd name="T0" fmla="*/ 62 w 70"/>
                <a:gd name="T1" fmla="*/ 47 h 99"/>
                <a:gd name="T2" fmla="*/ 59 w 70"/>
                <a:gd name="T3" fmla="*/ 32 h 99"/>
                <a:gd name="T4" fmla="*/ 61 w 70"/>
                <a:gd name="T5" fmla="*/ 24 h 99"/>
                <a:gd name="T6" fmla="*/ 35 w 70"/>
                <a:gd name="T7" fmla="*/ 0 h 99"/>
                <a:gd name="T8" fmla="*/ 9 w 70"/>
                <a:gd name="T9" fmla="*/ 24 h 99"/>
                <a:gd name="T10" fmla="*/ 11 w 70"/>
                <a:gd name="T11" fmla="*/ 32 h 99"/>
                <a:gd name="T12" fmla="*/ 8 w 70"/>
                <a:gd name="T13" fmla="*/ 47 h 99"/>
                <a:gd name="T14" fmla="*/ 0 w 70"/>
                <a:gd name="T15" fmla="*/ 68 h 99"/>
                <a:gd name="T16" fmla="*/ 35 w 70"/>
                <a:gd name="T17" fmla="*/ 99 h 99"/>
                <a:gd name="T18" fmla="*/ 70 w 70"/>
                <a:gd name="T19" fmla="*/ 68 h 99"/>
                <a:gd name="T20" fmla="*/ 62 w 70"/>
                <a:gd name="T21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9">
                  <a:moveTo>
                    <a:pt x="62" y="47"/>
                  </a:moveTo>
                  <a:cubicBezTo>
                    <a:pt x="58" y="43"/>
                    <a:pt x="57" y="37"/>
                    <a:pt x="59" y="32"/>
                  </a:cubicBezTo>
                  <a:cubicBezTo>
                    <a:pt x="60" y="29"/>
                    <a:pt x="61" y="27"/>
                    <a:pt x="61" y="24"/>
                  </a:cubicBezTo>
                  <a:cubicBezTo>
                    <a:pt x="61" y="10"/>
                    <a:pt x="49" y="0"/>
                    <a:pt x="35" y="0"/>
                  </a:cubicBezTo>
                  <a:cubicBezTo>
                    <a:pt x="20" y="0"/>
                    <a:pt x="9" y="10"/>
                    <a:pt x="9" y="24"/>
                  </a:cubicBezTo>
                  <a:cubicBezTo>
                    <a:pt x="9" y="27"/>
                    <a:pt x="9" y="29"/>
                    <a:pt x="11" y="32"/>
                  </a:cubicBezTo>
                  <a:cubicBezTo>
                    <a:pt x="13" y="37"/>
                    <a:pt x="12" y="43"/>
                    <a:pt x="8" y="47"/>
                  </a:cubicBezTo>
                  <a:cubicBezTo>
                    <a:pt x="3" y="52"/>
                    <a:pt x="0" y="60"/>
                    <a:pt x="0" y="68"/>
                  </a:cubicBezTo>
                  <a:cubicBezTo>
                    <a:pt x="0" y="85"/>
                    <a:pt x="15" y="99"/>
                    <a:pt x="35" y="99"/>
                  </a:cubicBezTo>
                  <a:cubicBezTo>
                    <a:pt x="54" y="99"/>
                    <a:pt x="70" y="85"/>
                    <a:pt x="70" y="68"/>
                  </a:cubicBezTo>
                  <a:cubicBezTo>
                    <a:pt x="70" y="60"/>
                    <a:pt x="67" y="52"/>
                    <a:pt x="62" y="47"/>
                  </a:cubicBezTo>
                  <a:close/>
                </a:path>
              </a:pathLst>
            </a:custGeom>
            <a:solidFill>
              <a:srgbClr val="22B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8">
              <a:extLst>
                <a:ext uri="{FF2B5EF4-FFF2-40B4-BE49-F238E27FC236}">
                  <a16:creationId xmlns:a16="http://schemas.microsoft.com/office/drawing/2014/main" xmlns="" id="{AEC9FD84-FC53-4065-8205-DB22223A17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7" y="1759"/>
              <a:ext cx="38" cy="33"/>
            </a:xfrm>
            <a:custGeom>
              <a:avLst/>
              <a:gdLst>
                <a:gd name="T0" fmla="*/ 16 w 16"/>
                <a:gd name="T1" fmla="*/ 14 h 14"/>
                <a:gd name="T2" fmla="*/ 0 w 16"/>
                <a:gd name="T3" fmla="*/ 1 h 14"/>
                <a:gd name="T4" fmla="*/ 16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16" y="14"/>
                  </a:moveTo>
                  <a:cubicBezTo>
                    <a:pt x="16" y="14"/>
                    <a:pt x="2" y="14"/>
                    <a:pt x="0" y="1"/>
                  </a:cubicBezTo>
                  <a:cubicBezTo>
                    <a:pt x="0" y="1"/>
                    <a:pt x="14" y="0"/>
                    <a:pt x="16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9">
              <a:extLst>
                <a:ext uri="{FF2B5EF4-FFF2-40B4-BE49-F238E27FC236}">
                  <a16:creationId xmlns:a16="http://schemas.microsoft.com/office/drawing/2014/main" xmlns="" id="{6D8083EA-3286-4A69-8E3F-50ECF7C389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2" y="1771"/>
              <a:ext cx="36" cy="33"/>
            </a:xfrm>
            <a:custGeom>
              <a:avLst/>
              <a:gdLst>
                <a:gd name="T0" fmla="*/ 0 w 15"/>
                <a:gd name="T1" fmla="*/ 14 h 14"/>
                <a:gd name="T2" fmla="*/ 15 w 15"/>
                <a:gd name="T3" fmla="*/ 0 h 14"/>
                <a:gd name="T4" fmla="*/ 0 w 1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0" y="14"/>
                  </a:moveTo>
                  <a:cubicBezTo>
                    <a:pt x="0" y="14"/>
                    <a:pt x="1" y="1"/>
                    <a:pt x="15" y="0"/>
                  </a:cubicBezTo>
                  <a:cubicBezTo>
                    <a:pt x="15" y="0"/>
                    <a:pt x="14" y="14"/>
                    <a:pt x="0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0">
              <a:extLst>
                <a:ext uri="{FF2B5EF4-FFF2-40B4-BE49-F238E27FC236}">
                  <a16:creationId xmlns:a16="http://schemas.microsoft.com/office/drawing/2014/main" xmlns="" id="{40ECD84B-632A-4BCC-BFAA-CA2F8D00D3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6" y="1647"/>
              <a:ext cx="33" cy="36"/>
            </a:xfrm>
            <a:custGeom>
              <a:avLst/>
              <a:gdLst>
                <a:gd name="T0" fmla="*/ 0 w 14"/>
                <a:gd name="T1" fmla="*/ 15 h 15"/>
                <a:gd name="T2" fmla="*/ 14 w 14"/>
                <a:gd name="T3" fmla="*/ 0 h 15"/>
                <a:gd name="T4" fmla="*/ 0 w 1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cubicBezTo>
                    <a:pt x="0" y="15"/>
                    <a:pt x="1" y="1"/>
                    <a:pt x="14" y="0"/>
                  </a:cubicBezTo>
                  <a:cubicBezTo>
                    <a:pt x="14" y="0"/>
                    <a:pt x="14" y="14"/>
                    <a:pt x="0" y="1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1">
              <a:extLst>
                <a:ext uri="{FF2B5EF4-FFF2-40B4-BE49-F238E27FC236}">
                  <a16:creationId xmlns:a16="http://schemas.microsoft.com/office/drawing/2014/main" xmlns="" id="{846D4DB4-C75B-4FC1-994C-731CB1CB2F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0" y="1716"/>
              <a:ext cx="26" cy="29"/>
            </a:xfrm>
            <a:custGeom>
              <a:avLst/>
              <a:gdLst>
                <a:gd name="T0" fmla="*/ 3 w 11"/>
                <a:gd name="T1" fmla="*/ 12 h 12"/>
                <a:gd name="T2" fmla="*/ 7 w 11"/>
                <a:gd name="T3" fmla="*/ 0 h 12"/>
                <a:gd name="T4" fmla="*/ 3 w 11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3" y="12"/>
                  </a:moveTo>
                  <a:cubicBezTo>
                    <a:pt x="3" y="12"/>
                    <a:pt x="0" y="4"/>
                    <a:pt x="7" y="0"/>
                  </a:cubicBezTo>
                  <a:cubicBezTo>
                    <a:pt x="7" y="0"/>
                    <a:pt x="11" y="8"/>
                    <a:pt x="3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2">
              <a:extLst>
                <a:ext uri="{FF2B5EF4-FFF2-40B4-BE49-F238E27FC236}">
                  <a16:creationId xmlns:a16="http://schemas.microsoft.com/office/drawing/2014/main" xmlns="" id="{20A35556-983F-47E5-AA19-34B777FF74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24" y="1733"/>
              <a:ext cx="12" cy="14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0 h 6"/>
                <a:gd name="T4" fmla="*/ 5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0" y="5"/>
                    <a:pt x="0" y="0"/>
                  </a:cubicBezTo>
                  <a:cubicBezTo>
                    <a:pt x="0" y="0"/>
                    <a:pt x="5" y="1"/>
                    <a:pt x="5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3">
              <a:extLst>
                <a:ext uri="{FF2B5EF4-FFF2-40B4-BE49-F238E27FC236}">
                  <a16:creationId xmlns:a16="http://schemas.microsoft.com/office/drawing/2014/main" xmlns="" id="{BB4152CD-02A0-4988-B691-CB447ABC38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4" y="1700"/>
              <a:ext cx="12" cy="16"/>
            </a:xfrm>
            <a:custGeom>
              <a:avLst/>
              <a:gdLst>
                <a:gd name="T0" fmla="*/ 1 w 5"/>
                <a:gd name="T1" fmla="*/ 7 h 7"/>
                <a:gd name="T2" fmla="*/ 4 w 5"/>
                <a:gd name="T3" fmla="*/ 0 h 7"/>
                <a:gd name="T4" fmla="*/ 1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cubicBezTo>
                    <a:pt x="1" y="7"/>
                    <a:pt x="0" y="3"/>
                    <a:pt x="4" y="0"/>
                  </a:cubicBezTo>
                  <a:cubicBezTo>
                    <a:pt x="4" y="0"/>
                    <a:pt x="5" y="5"/>
                    <a:pt x="1" y="7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4">
              <a:extLst>
                <a:ext uri="{FF2B5EF4-FFF2-40B4-BE49-F238E27FC236}">
                  <a16:creationId xmlns:a16="http://schemas.microsoft.com/office/drawing/2014/main" xmlns="" id="{21361C88-5C2F-4708-927C-8BA05F20FC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8" y="1749"/>
              <a:ext cx="12" cy="12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5"/>
                    <a:pt x="0" y="1"/>
                    <a:pt x="4" y="0"/>
                  </a:cubicBezTo>
                  <a:cubicBezTo>
                    <a:pt x="4" y="0"/>
                    <a:pt x="5" y="4"/>
                    <a:pt x="0" y="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5">
              <a:extLst>
                <a:ext uri="{FF2B5EF4-FFF2-40B4-BE49-F238E27FC236}">
                  <a16:creationId xmlns:a16="http://schemas.microsoft.com/office/drawing/2014/main" xmlns="" id="{43E105BE-20FF-4B87-B173-6068E251AB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2" y="1612"/>
              <a:ext cx="12" cy="14"/>
            </a:xfrm>
            <a:custGeom>
              <a:avLst/>
              <a:gdLst>
                <a:gd name="T0" fmla="*/ 4 w 5"/>
                <a:gd name="T1" fmla="*/ 6 h 6"/>
                <a:gd name="T2" fmla="*/ 0 w 5"/>
                <a:gd name="T3" fmla="*/ 0 h 6"/>
                <a:gd name="T4" fmla="*/ 4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0" y="5"/>
                    <a:pt x="0" y="0"/>
                  </a:cubicBezTo>
                  <a:cubicBezTo>
                    <a:pt x="0" y="0"/>
                    <a:pt x="5" y="1"/>
                    <a:pt x="4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xmlns="" id="{883ECE1C-0129-41F1-8495-ACE9CF797E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78" y="1612"/>
              <a:ext cx="24" cy="26"/>
            </a:xfrm>
            <a:custGeom>
              <a:avLst/>
              <a:gdLst>
                <a:gd name="T0" fmla="*/ 1 w 10"/>
                <a:gd name="T1" fmla="*/ 11 h 11"/>
                <a:gd name="T2" fmla="*/ 8 w 10"/>
                <a:gd name="T3" fmla="*/ 0 h 11"/>
                <a:gd name="T4" fmla="*/ 1 w 1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cubicBezTo>
                    <a:pt x="1" y="11"/>
                    <a:pt x="0" y="3"/>
                    <a:pt x="8" y="0"/>
                  </a:cubicBezTo>
                  <a:cubicBezTo>
                    <a:pt x="8" y="0"/>
                    <a:pt x="10" y="9"/>
                    <a:pt x="1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7">
              <a:extLst>
                <a:ext uri="{FF2B5EF4-FFF2-40B4-BE49-F238E27FC236}">
                  <a16:creationId xmlns:a16="http://schemas.microsoft.com/office/drawing/2014/main" xmlns="" id="{7D5BF85A-9614-47FC-B86B-B2F7B0A785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6" y="1624"/>
              <a:ext cx="24" cy="28"/>
            </a:xfrm>
            <a:custGeom>
              <a:avLst/>
              <a:gdLst>
                <a:gd name="T0" fmla="*/ 8 w 10"/>
                <a:gd name="T1" fmla="*/ 12 h 12"/>
                <a:gd name="T2" fmla="*/ 2 w 10"/>
                <a:gd name="T3" fmla="*/ 0 h 12"/>
                <a:gd name="T4" fmla="*/ 8 w 10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8" y="12"/>
                  </a:moveTo>
                  <a:cubicBezTo>
                    <a:pt x="8" y="12"/>
                    <a:pt x="0" y="9"/>
                    <a:pt x="2" y="0"/>
                  </a:cubicBezTo>
                  <a:cubicBezTo>
                    <a:pt x="2" y="0"/>
                    <a:pt x="10" y="3"/>
                    <a:pt x="8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8">
              <a:extLst>
                <a:ext uri="{FF2B5EF4-FFF2-40B4-BE49-F238E27FC236}">
                  <a16:creationId xmlns:a16="http://schemas.microsoft.com/office/drawing/2014/main" xmlns="" id="{36B1A27F-9475-4BAB-A207-E8514F0FC1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8" y="1700"/>
              <a:ext cx="29" cy="23"/>
            </a:xfrm>
            <a:custGeom>
              <a:avLst/>
              <a:gdLst>
                <a:gd name="T0" fmla="*/ 0 w 12"/>
                <a:gd name="T1" fmla="*/ 2 h 10"/>
                <a:gd name="T2" fmla="*/ 12 w 12"/>
                <a:gd name="T3" fmla="*/ 8 h 10"/>
                <a:gd name="T4" fmla="*/ 0 w 12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0" y="2"/>
                  </a:moveTo>
                  <a:cubicBezTo>
                    <a:pt x="0" y="2"/>
                    <a:pt x="8" y="0"/>
                    <a:pt x="12" y="8"/>
                  </a:cubicBezTo>
                  <a:cubicBezTo>
                    <a:pt x="12" y="8"/>
                    <a:pt x="3" y="10"/>
                    <a:pt x="0" y="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89">
              <a:extLst>
                <a:ext uri="{FF2B5EF4-FFF2-40B4-BE49-F238E27FC236}">
                  <a16:creationId xmlns:a16="http://schemas.microsoft.com/office/drawing/2014/main" xmlns="" id="{C0D0E01A-2F56-46B9-9A5C-6455C30DF4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76" y="1647"/>
              <a:ext cx="0" cy="454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90">
              <a:extLst>
                <a:ext uri="{FF2B5EF4-FFF2-40B4-BE49-F238E27FC236}">
                  <a16:creationId xmlns:a16="http://schemas.microsoft.com/office/drawing/2014/main" xmlns="" id="{ACA5A76F-4C00-4FAE-AB9A-F300C1A77F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5176" y="1733"/>
              <a:ext cx="52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91">
              <a:extLst>
                <a:ext uri="{FF2B5EF4-FFF2-40B4-BE49-F238E27FC236}">
                  <a16:creationId xmlns:a16="http://schemas.microsoft.com/office/drawing/2014/main" xmlns="" id="{F13704D1-BA2D-4C0E-996F-090F82B6B1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38" y="1654"/>
              <a:ext cx="38" cy="29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2">
              <a:extLst>
                <a:ext uri="{FF2B5EF4-FFF2-40B4-BE49-F238E27FC236}">
                  <a16:creationId xmlns:a16="http://schemas.microsoft.com/office/drawing/2014/main" xmlns="" id="{F854F765-D3AC-4B48-8AFE-2407AF7F58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3" y="1431"/>
              <a:ext cx="248" cy="468"/>
            </a:xfrm>
            <a:custGeom>
              <a:avLst/>
              <a:gdLst>
                <a:gd name="T0" fmla="*/ 92 w 105"/>
                <a:gd name="T1" fmla="*/ 118 h 197"/>
                <a:gd name="T2" fmla="*/ 89 w 105"/>
                <a:gd name="T3" fmla="*/ 98 h 197"/>
                <a:gd name="T4" fmla="*/ 94 w 105"/>
                <a:gd name="T5" fmla="*/ 80 h 197"/>
                <a:gd name="T6" fmla="*/ 84 w 105"/>
                <a:gd name="T7" fmla="*/ 56 h 197"/>
                <a:gd name="T8" fmla="*/ 81 w 105"/>
                <a:gd name="T9" fmla="*/ 38 h 197"/>
                <a:gd name="T10" fmla="*/ 83 w 105"/>
                <a:gd name="T11" fmla="*/ 28 h 197"/>
                <a:gd name="T12" fmla="*/ 53 w 105"/>
                <a:gd name="T13" fmla="*/ 0 h 197"/>
                <a:gd name="T14" fmla="*/ 22 w 105"/>
                <a:gd name="T15" fmla="*/ 28 h 197"/>
                <a:gd name="T16" fmla="*/ 24 w 105"/>
                <a:gd name="T17" fmla="*/ 38 h 197"/>
                <a:gd name="T18" fmla="*/ 21 w 105"/>
                <a:gd name="T19" fmla="*/ 56 h 197"/>
                <a:gd name="T20" fmla="*/ 11 w 105"/>
                <a:gd name="T21" fmla="*/ 80 h 197"/>
                <a:gd name="T22" fmla="*/ 16 w 105"/>
                <a:gd name="T23" fmla="*/ 98 h 197"/>
                <a:gd name="T24" fmla="*/ 14 w 105"/>
                <a:gd name="T25" fmla="*/ 118 h 197"/>
                <a:gd name="T26" fmla="*/ 0 w 105"/>
                <a:gd name="T27" fmla="*/ 149 h 197"/>
                <a:gd name="T28" fmla="*/ 53 w 105"/>
                <a:gd name="T29" fmla="*/ 197 h 197"/>
                <a:gd name="T30" fmla="*/ 105 w 105"/>
                <a:gd name="T31" fmla="*/ 149 h 197"/>
                <a:gd name="T32" fmla="*/ 92 w 105"/>
                <a:gd name="T33" fmla="*/ 11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97">
                  <a:moveTo>
                    <a:pt x="92" y="118"/>
                  </a:moveTo>
                  <a:cubicBezTo>
                    <a:pt x="87" y="113"/>
                    <a:pt x="85" y="104"/>
                    <a:pt x="89" y="98"/>
                  </a:cubicBezTo>
                  <a:cubicBezTo>
                    <a:pt x="92" y="93"/>
                    <a:pt x="94" y="87"/>
                    <a:pt x="94" y="80"/>
                  </a:cubicBezTo>
                  <a:cubicBezTo>
                    <a:pt x="94" y="71"/>
                    <a:pt x="90" y="62"/>
                    <a:pt x="84" y="56"/>
                  </a:cubicBezTo>
                  <a:cubicBezTo>
                    <a:pt x="80" y="51"/>
                    <a:pt x="79" y="44"/>
                    <a:pt x="81" y="38"/>
                  </a:cubicBezTo>
                  <a:cubicBezTo>
                    <a:pt x="83" y="35"/>
                    <a:pt x="83" y="32"/>
                    <a:pt x="83" y="28"/>
                  </a:cubicBezTo>
                  <a:cubicBezTo>
                    <a:pt x="83" y="13"/>
                    <a:pt x="70" y="0"/>
                    <a:pt x="53" y="0"/>
                  </a:cubicBezTo>
                  <a:cubicBezTo>
                    <a:pt x="36" y="0"/>
                    <a:pt x="22" y="13"/>
                    <a:pt x="22" y="28"/>
                  </a:cubicBezTo>
                  <a:cubicBezTo>
                    <a:pt x="22" y="32"/>
                    <a:pt x="23" y="35"/>
                    <a:pt x="24" y="38"/>
                  </a:cubicBezTo>
                  <a:cubicBezTo>
                    <a:pt x="26" y="44"/>
                    <a:pt x="26" y="51"/>
                    <a:pt x="21" y="56"/>
                  </a:cubicBezTo>
                  <a:cubicBezTo>
                    <a:pt x="15" y="62"/>
                    <a:pt x="11" y="71"/>
                    <a:pt x="11" y="80"/>
                  </a:cubicBezTo>
                  <a:cubicBezTo>
                    <a:pt x="11" y="87"/>
                    <a:pt x="13" y="93"/>
                    <a:pt x="16" y="98"/>
                  </a:cubicBezTo>
                  <a:cubicBezTo>
                    <a:pt x="20" y="104"/>
                    <a:pt x="19" y="113"/>
                    <a:pt x="14" y="118"/>
                  </a:cubicBezTo>
                  <a:cubicBezTo>
                    <a:pt x="5" y="126"/>
                    <a:pt x="0" y="137"/>
                    <a:pt x="0" y="149"/>
                  </a:cubicBezTo>
                  <a:cubicBezTo>
                    <a:pt x="0" y="175"/>
                    <a:pt x="24" y="197"/>
                    <a:pt x="53" y="197"/>
                  </a:cubicBezTo>
                  <a:cubicBezTo>
                    <a:pt x="82" y="197"/>
                    <a:pt x="105" y="175"/>
                    <a:pt x="105" y="149"/>
                  </a:cubicBezTo>
                  <a:cubicBezTo>
                    <a:pt x="105" y="137"/>
                    <a:pt x="100" y="126"/>
                    <a:pt x="92" y="118"/>
                  </a:cubicBezTo>
                  <a:close/>
                </a:path>
              </a:pathLst>
            </a:custGeom>
            <a:solidFill>
              <a:srgbClr val="22B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93">
              <a:extLst>
                <a:ext uri="{FF2B5EF4-FFF2-40B4-BE49-F238E27FC236}">
                  <a16:creationId xmlns:a16="http://schemas.microsoft.com/office/drawing/2014/main" xmlns="" id="{850C6F78-FF36-4E45-990B-D95B85F682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18" y="1507"/>
              <a:ext cx="0" cy="629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94">
              <a:extLst>
                <a:ext uri="{FF2B5EF4-FFF2-40B4-BE49-F238E27FC236}">
                  <a16:creationId xmlns:a16="http://schemas.microsoft.com/office/drawing/2014/main" xmlns="" id="{1C16A55C-394E-48E9-B148-BFE21D4D20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64" y="1645"/>
              <a:ext cx="54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95">
              <a:extLst>
                <a:ext uri="{FF2B5EF4-FFF2-40B4-BE49-F238E27FC236}">
                  <a16:creationId xmlns:a16="http://schemas.microsoft.com/office/drawing/2014/main" xmlns="" id="{2D08BE2C-1B0E-47AD-B56C-7421A73773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47" y="1806"/>
              <a:ext cx="71" cy="57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96">
              <a:extLst>
                <a:ext uri="{FF2B5EF4-FFF2-40B4-BE49-F238E27FC236}">
                  <a16:creationId xmlns:a16="http://schemas.microsoft.com/office/drawing/2014/main" xmlns="" id="{13D460C6-F470-48D6-9393-D96FB40252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918" y="1588"/>
              <a:ext cx="52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97">
              <a:extLst>
                <a:ext uri="{FF2B5EF4-FFF2-40B4-BE49-F238E27FC236}">
                  <a16:creationId xmlns:a16="http://schemas.microsoft.com/office/drawing/2014/main" xmlns="" id="{B69EFF6D-72BF-409D-BD78-EDC3335A58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918" y="1728"/>
              <a:ext cx="69" cy="57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8">
              <a:extLst>
                <a:ext uri="{FF2B5EF4-FFF2-40B4-BE49-F238E27FC236}">
                  <a16:creationId xmlns:a16="http://schemas.microsoft.com/office/drawing/2014/main" xmlns="" id="{2B2B6B2E-C1EA-42CC-A1F1-EA674E94E7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5" y="1505"/>
              <a:ext cx="38" cy="45"/>
            </a:xfrm>
            <a:custGeom>
              <a:avLst/>
              <a:gdLst>
                <a:gd name="T0" fmla="*/ 3 w 16"/>
                <a:gd name="T1" fmla="*/ 19 h 19"/>
                <a:gd name="T2" fmla="*/ 12 w 16"/>
                <a:gd name="T3" fmla="*/ 0 h 19"/>
                <a:gd name="T4" fmla="*/ 3 w 16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3" y="19"/>
                  </a:moveTo>
                  <a:cubicBezTo>
                    <a:pt x="3" y="19"/>
                    <a:pt x="0" y="6"/>
                    <a:pt x="12" y="0"/>
                  </a:cubicBezTo>
                  <a:cubicBezTo>
                    <a:pt x="12" y="0"/>
                    <a:pt x="16" y="13"/>
                    <a:pt x="3" y="19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9">
              <a:extLst>
                <a:ext uri="{FF2B5EF4-FFF2-40B4-BE49-F238E27FC236}">
                  <a16:creationId xmlns:a16="http://schemas.microsoft.com/office/drawing/2014/main" xmlns="" id="{1F157DF1-4C4B-4ED1-9997-4502701A76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7" y="1640"/>
              <a:ext cx="37" cy="33"/>
            </a:xfrm>
            <a:custGeom>
              <a:avLst/>
              <a:gdLst>
                <a:gd name="T0" fmla="*/ 0 w 16"/>
                <a:gd name="T1" fmla="*/ 13 h 14"/>
                <a:gd name="T2" fmla="*/ 16 w 16"/>
                <a:gd name="T3" fmla="*/ 0 h 14"/>
                <a:gd name="T4" fmla="*/ 0 w 16"/>
                <a:gd name="T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3"/>
                  </a:moveTo>
                  <a:cubicBezTo>
                    <a:pt x="0" y="13"/>
                    <a:pt x="2" y="0"/>
                    <a:pt x="16" y="0"/>
                  </a:cubicBezTo>
                  <a:cubicBezTo>
                    <a:pt x="16" y="0"/>
                    <a:pt x="14" y="14"/>
                    <a:pt x="0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0">
              <a:extLst>
                <a:ext uri="{FF2B5EF4-FFF2-40B4-BE49-F238E27FC236}">
                  <a16:creationId xmlns:a16="http://schemas.microsoft.com/office/drawing/2014/main" xmlns="" id="{7F495C3D-77A0-4EB7-9F77-D424E27155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8" y="1754"/>
              <a:ext cx="38" cy="31"/>
            </a:xfrm>
            <a:custGeom>
              <a:avLst/>
              <a:gdLst>
                <a:gd name="T0" fmla="*/ 0 w 16"/>
                <a:gd name="T1" fmla="*/ 13 h 13"/>
                <a:gd name="T2" fmla="*/ 16 w 16"/>
                <a:gd name="T3" fmla="*/ 0 h 13"/>
                <a:gd name="T4" fmla="*/ 0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0" y="13"/>
                  </a:moveTo>
                  <a:cubicBezTo>
                    <a:pt x="0" y="13"/>
                    <a:pt x="3" y="0"/>
                    <a:pt x="16" y="0"/>
                  </a:cubicBezTo>
                  <a:cubicBezTo>
                    <a:pt x="16" y="0"/>
                    <a:pt x="15" y="13"/>
                    <a:pt x="0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1">
              <a:extLst>
                <a:ext uri="{FF2B5EF4-FFF2-40B4-BE49-F238E27FC236}">
                  <a16:creationId xmlns:a16="http://schemas.microsoft.com/office/drawing/2014/main" xmlns="" id="{08824B27-3C2E-472C-BD70-B1CBD11802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9" y="1825"/>
              <a:ext cx="42" cy="36"/>
            </a:xfrm>
            <a:custGeom>
              <a:avLst/>
              <a:gdLst>
                <a:gd name="T0" fmla="*/ 0 w 18"/>
                <a:gd name="T1" fmla="*/ 12 h 15"/>
                <a:gd name="T2" fmla="*/ 18 w 18"/>
                <a:gd name="T3" fmla="*/ 2 h 15"/>
                <a:gd name="T4" fmla="*/ 0 w 18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0" y="12"/>
                  </a:moveTo>
                  <a:cubicBezTo>
                    <a:pt x="0" y="12"/>
                    <a:pt x="5" y="0"/>
                    <a:pt x="18" y="2"/>
                  </a:cubicBezTo>
                  <a:cubicBezTo>
                    <a:pt x="18" y="2"/>
                    <a:pt x="14" y="15"/>
                    <a:pt x="0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2">
              <a:extLst>
                <a:ext uri="{FF2B5EF4-FFF2-40B4-BE49-F238E27FC236}">
                  <a16:creationId xmlns:a16="http://schemas.microsoft.com/office/drawing/2014/main" xmlns="" id="{F4A56CE8-D23A-43D1-A4C7-F339A9D2DB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2" y="1697"/>
              <a:ext cx="40" cy="33"/>
            </a:xfrm>
            <a:custGeom>
              <a:avLst/>
              <a:gdLst>
                <a:gd name="T0" fmla="*/ 17 w 17"/>
                <a:gd name="T1" fmla="*/ 14 h 14"/>
                <a:gd name="T2" fmla="*/ 0 w 17"/>
                <a:gd name="T3" fmla="*/ 1 h 14"/>
                <a:gd name="T4" fmla="*/ 17 w 17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4">
                  <a:moveTo>
                    <a:pt x="17" y="14"/>
                  </a:moveTo>
                  <a:cubicBezTo>
                    <a:pt x="17" y="14"/>
                    <a:pt x="3" y="14"/>
                    <a:pt x="0" y="1"/>
                  </a:cubicBezTo>
                  <a:cubicBezTo>
                    <a:pt x="0" y="1"/>
                    <a:pt x="14" y="0"/>
                    <a:pt x="17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3">
              <a:extLst>
                <a:ext uri="{FF2B5EF4-FFF2-40B4-BE49-F238E27FC236}">
                  <a16:creationId xmlns:a16="http://schemas.microsoft.com/office/drawing/2014/main" xmlns="" id="{F3E1FA35-B497-474B-A6A0-2CB193781E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" y="1835"/>
              <a:ext cx="33" cy="35"/>
            </a:xfrm>
            <a:custGeom>
              <a:avLst/>
              <a:gdLst>
                <a:gd name="T0" fmla="*/ 14 w 14"/>
                <a:gd name="T1" fmla="*/ 15 h 15"/>
                <a:gd name="T2" fmla="*/ 0 w 14"/>
                <a:gd name="T3" fmla="*/ 0 h 15"/>
                <a:gd name="T4" fmla="*/ 14 w 1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14" y="15"/>
                  </a:moveTo>
                  <a:cubicBezTo>
                    <a:pt x="14" y="15"/>
                    <a:pt x="1" y="14"/>
                    <a:pt x="0" y="0"/>
                  </a:cubicBezTo>
                  <a:cubicBezTo>
                    <a:pt x="0" y="0"/>
                    <a:pt x="13" y="1"/>
                    <a:pt x="14" y="1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4">
              <a:extLst>
                <a:ext uri="{FF2B5EF4-FFF2-40B4-BE49-F238E27FC236}">
                  <a16:creationId xmlns:a16="http://schemas.microsoft.com/office/drawing/2014/main" xmlns="" id="{B2D94C5E-8F41-4792-B7F5-5DEC3F8206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4" y="1581"/>
              <a:ext cx="33" cy="38"/>
            </a:xfrm>
            <a:custGeom>
              <a:avLst/>
              <a:gdLst>
                <a:gd name="T0" fmla="*/ 14 w 14"/>
                <a:gd name="T1" fmla="*/ 16 h 16"/>
                <a:gd name="T2" fmla="*/ 0 w 14"/>
                <a:gd name="T3" fmla="*/ 0 h 16"/>
                <a:gd name="T4" fmla="*/ 14 w 14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6">
                  <a:moveTo>
                    <a:pt x="14" y="16"/>
                  </a:moveTo>
                  <a:cubicBezTo>
                    <a:pt x="14" y="16"/>
                    <a:pt x="0" y="14"/>
                    <a:pt x="0" y="0"/>
                  </a:cubicBezTo>
                  <a:cubicBezTo>
                    <a:pt x="0" y="0"/>
                    <a:pt x="14" y="2"/>
                    <a:pt x="14" y="1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5">
              <a:extLst>
                <a:ext uri="{FF2B5EF4-FFF2-40B4-BE49-F238E27FC236}">
                  <a16:creationId xmlns:a16="http://schemas.microsoft.com/office/drawing/2014/main" xmlns="" id="{0A270EFE-4D90-4C3B-9ADC-2CE5FF93BF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8" y="1519"/>
              <a:ext cx="21" cy="24"/>
            </a:xfrm>
            <a:custGeom>
              <a:avLst/>
              <a:gdLst>
                <a:gd name="T0" fmla="*/ 8 w 9"/>
                <a:gd name="T1" fmla="*/ 10 h 10"/>
                <a:gd name="T2" fmla="*/ 0 w 9"/>
                <a:gd name="T3" fmla="*/ 0 h 10"/>
                <a:gd name="T4" fmla="*/ 8 w 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8" y="10"/>
                  </a:moveTo>
                  <a:cubicBezTo>
                    <a:pt x="8" y="10"/>
                    <a:pt x="0" y="8"/>
                    <a:pt x="0" y="0"/>
                  </a:cubicBezTo>
                  <a:cubicBezTo>
                    <a:pt x="0" y="0"/>
                    <a:pt x="9" y="1"/>
                    <a:pt x="8" y="1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6">
              <a:extLst>
                <a:ext uri="{FF2B5EF4-FFF2-40B4-BE49-F238E27FC236}">
                  <a16:creationId xmlns:a16="http://schemas.microsoft.com/office/drawing/2014/main" xmlns="" id="{855A9109-B82D-4888-96B0-AA198A811B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8" y="1462"/>
              <a:ext cx="26" cy="31"/>
            </a:xfrm>
            <a:custGeom>
              <a:avLst/>
              <a:gdLst>
                <a:gd name="T0" fmla="*/ 8 w 11"/>
                <a:gd name="T1" fmla="*/ 13 h 13"/>
                <a:gd name="T2" fmla="*/ 3 w 11"/>
                <a:gd name="T3" fmla="*/ 0 h 13"/>
                <a:gd name="T4" fmla="*/ 8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8" y="13"/>
                  </a:moveTo>
                  <a:cubicBezTo>
                    <a:pt x="8" y="13"/>
                    <a:pt x="0" y="8"/>
                    <a:pt x="3" y="0"/>
                  </a:cubicBezTo>
                  <a:cubicBezTo>
                    <a:pt x="3" y="0"/>
                    <a:pt x="11" y="4"/>
                    <a:pt x="8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7">
              <a:extLst>
                <a:ext uri="{FF2B5EF4-FFF2-40B4-BE49-F238E27FC236}">
                  <a16:creationId xmlns:a16="http://schemas.microsoft.com/office/drawing/2014/main" xmlns="" id="{2DF5B7AF-0438-4C17-A812-5068EDAB4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0" y="1465"/>
              <a:ext cx="21" cy="26"/>
            </a:xfrm>
            <a:custGeom>
              <a:avLst/>
              <a:gdLst>
                <a:gd name="T0" fmla="*/ 8 w 9"/>
                <a:gd name="T1" fmla="*/ 0 h 11"/>
                <a:gd name="T2" fmla="*/ 1 w 9"/>
                <a:gd name="T3" fmla="*/ 11 h 11"/>
                <a:gd name="T4" fmla="*/ 8 w 9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0"/>
                  </a:moveTo>
                  <a:cubicBezTo>
                    <a:pt x="8" y="0"/>
                    <a:pt x="9" y="9"/>
                    <a:pt x="1" y="11"/>
                  </a:cubicBezTo>
                  <a:cubicBezTo>
                    <a:pt x="1" y="11"/>
                    <a:pt x="0" y="2"/>
                    <a:pt x="8" y="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8">
              <a:extLst>
                <a:ext uri="{FF2B5EF4-FFF2-40B4-BE49-F238E27FC236}">
                  <a16:creationId xmlns:a16="http://schemas.microsoft.com/office/drawing/2014/main" xmlns="" id="{A7B4D285-6FB9-4FFC-8D75-A30E83F7F7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5" y="1681"/>
              <a:ext cx="22" cy="23"/>
            </a:xfrm>
            <a:custGeom>
              <a:avLst/>
              <a:gdLst>
                <a:gd name="T0" fmla="*/ 0 w 9"/>
                <a:gd name="T1" fmla="*/ 10 h 10"/>
                <a:gd name="T2" fmla="*/ 8 w 9"/>
                <a:gd name="T3" fmla="*/ 0 h 10"/>
                <a:gd name="T4" fmla="*/ 0 w 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10"/>
                    <a:pt x="0" y="2"/>
                    <a:pt x="8" y="0"/>
                  </a:cubicBezTo>
                  <a:cubicBezTo>
                    <a:pt x="8" y="0"/>
                    <a:pt x="9" y="9"/>
                    <a:pt x="0" y="1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9">
              <a:extLst>
                <a:ext uri="{FF2B5EF4-FFF2-40B4-BE49-F238E27FC236}">
                  <a16:creationId xmlns:a16="http://schemas.microsoft.com/office/drawing/2014/main" xmlns="" id="{7AE4DCE2-C67A-4322-A796-4F4E2FE68F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2" y="1804"/>
              <a:ext cx="21" cy="19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0 w 9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8"/>
                    <a:pt x="1" y="0"/>
                    <a:pt x="9" y="0"/>
                  </a:cubicBezTo>
                  <a:cubicBezTo>
                    <a:pt x="9" y="0"/>
                    <a:pt x="9" y="8"/>
                    <a:pt x="0" y="8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0">
              <a:extLst>
                <a:ext uri="{FF2B5EF4-FFF2-40B4-BE49-F238E27FC236}">
                  <a16:creationId xmlns:a16="http://schemas.microsoft.com/office/drawing/2014/main" xmlns="" id="{8C58AA3E-01B9-40D1-87BE-F99D332A7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4" y="1759"/>
              <a:ext cx="23" cy="26"/>
            </a:xfrm>
            <a:custGeom>
              <a:avLst/>
              <a:gdLst>
                <a:gd name="T0" fmla="*/ 9 w 10"/>
                <a:gd name="T1" fmla="*/ 11 h 11"/>
                <a:gd name="T2" fmla="*/ 1 w 10"/>
                <a:gd name="T3" fmla="*/ 0 h 11"/>
                <a:gd name="T4" fmla="*/ 9 w 1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9" y="11"/>
                  </a:moveTo>
                  <a:cubicBezTo>
                    <a:pt x="9" y="11"/>
                    <a:pt x="0" y="9"/>
                    <a:pt x="1" y="0"/>
                  </a:cubicBezTo>
                  <a:cubicBezTo>
                    <a:pt x="1" y="0"/>
                    <a:pt x="10" y="2"/>
                    <a:pt x="9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1">
              <a:extLst>
                <a:ext uri="{FF2B5EF4-FFF2-40B4-BE49-F238E27FC236}">
                  <a16:creationId xmlns:a16="http://schemas.microsoft.com/office/drawing/2014/main" xmlns="" id="{6A1D2028-BE5A-4C0E-ADC7-B516A281E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7" y="1792"/>
              <a:ext cx="21" cy="26"/>
            </a:xfrm>
            <a:custGeom>
              <a:avLst/>
              <a:gdLst>
                <a:gd name="T0" fmla="*/ 8 w 9"/>
                <a:gd name="T1" fmla="*/ 11 h 11"/>
                <a:gd name="T2" fmla="*/ 1 w 9"/>
                <a:gd name="T3" fmla="*/ 0 h 11"/>
                <a:gd name="T4" fmla="*/ 8 w 9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11"/>
                  </a:moveTo>
                  <a:cubicBezTo>
                    <a:pt x="8" y="11"/>
                    <a:pt x="0" y="8"/>
                    <a:pt x="1" y="0"/>
                  </a:cubicBezTo>
                  <a:cubicBezTo>
                    <a:pt x="1" y="0"/>
                    <a:pt x="9" y="2"/>
                    <a:pt x="8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2">
              <a:extLst>
                <a:ext uri="{FF2B5EF4-FFF2-40B4-BE49-F238E27FC236}">
                  <a16:creationId xmlns:a16="http://schemas.microsoft.com/office/drawing/2014/main" xmlns="" id="{577B780C-C195-4F25-BB74-B3C069CE0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3" y="1740"/>
              <a:ext cx="17" cy="21"/>
            </a:xfrm>
            <a:custGeom>
              <a:avLst/>
              <a:gdLst>
                <a:gd name="T0" fmla="*/ 5 w 7"/>
                <a:gd name="T1" fmla="*/ 9 h 9"/>
                <a:gd name="T2" fmla="*/ 2 w 7"/>
                <a:gd name="T3" fmla="*/ 0 h 9"/>
                <a:gd name="T4" fmla="*/ 5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5" y="9"/>
                  </a:moveTo>
                  <a:cubicBezTo>
                    <a:pt x="5" y="9"/>
                    <a:pt x="0" y="6"/>
                    <a:pt x="2" y="0"/>
                  </a:cubicBezTo>
                  <a:cubicBezTo>
                    <a:pt x="2" y="0"/>
                    <a:pt x="7" y="3"/>
                    <a:pt x="5" y="9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3">
              <a:extLst>
                <a:ext uri="{FF2B5EF4-FFF2-40B4-BE49-F238E27FC236}">
                  <a16:creationId xmlns:a16="http://schemas.microsoft.com/office/drawing/2014/main" xmlns="" id="{C66DBC78-E21B-4223-BB52-B3EC64731F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7" y="1726"/>
              <a:ext cx="14" cy="16"/>
            </a:xfrm>
            <a:custGeom>
              <a:avLst/>
              <a:gdLst>
                <a:gd name="T0" fmla="*/ 0 w 6"/>
                <a:gd name="T1" fmla="*/ 7 h 7"/>
                <a:gd name="T2" fmla="*/ 6 w 6"/>
                <a:gd name="T3" fmla="*/ 0 h 7"/>
                <a:gd name="T4" fmla="*/ 0 w 6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0" y="1"/>
                    <a:pt x="6" y="0"/>
                  </a:cubicBezTo>
                  <a:cubicBezTo>
                    <a:pt x="6" y="0"/>
                    <a:pt x="6" y="6"/>
                    <a:pt x="0" y="7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4">
              <a:extLst>
                <a:ext uri="{FF2B5EF4-FFF2-40B4-BE49-F238E27FC236}">
                  <a16:creationId xmlns:a16="http://schemas.microsoft.com/office/drawing/2014/main" xmlns="" id="{CCD5AD01-E152-466E-9805-27740A7C1A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1" y="1082"/>
              <a:ext cx="251" cy="769"/>
            </a:xfrm>
            <a:custGeom>
              <a:avLst/>
              <a:gdLst>
                <a:gd name="T0" fmla="*/ 39 w 106"/>
                <a:gd name="T1" fmla="*/ 194 h 324"/>
                <a:gd name="T2" fmla="*/ 53 w 106"/>
                <a:gd name="T3" fmla="*/ 181 h 324"/>
                <a:gd name="T4" fmla="*/ 53 w 106"/>
                <a:gd name="T5" fmla="*/ 181 h 324"/>
                <a:gd name="T6" fmla="*/ 53 w 106"/>
                <a:gd name="T7" fmla="*/ 181 h 324"/>
                <a:gd name="T8" fmla="*/ 67 w 106"/>
                <a:gd name="T9" fmla="*/ 194 h 324"/>
                <a:gd name="T10" fmla="*/ 84 w 106"/>
                <a:gd name="T11" fmla="*/ 324 h 324"/>
                <a:gd name="T12" fmla="*/ 106 w 106"/>
                <a:gd name="T13" fmla="*/ 324 h 324"/>
                <a:gd name="T14" fmla="*/ 66 w 106"/>
                <a:gd name="T15" fmla="*/ 0 h 324"/>
                <a:gd name="T16" fmla="*/ 53 w 106"/>
                <a:gd name="T17" fmla="*/ 0 h 324"/>
                <a:gd name="T18" fmla="*/ 40 w 106"/>
                <a:gd name="T19" fmla="*/ 0 h 324"/>
                <a:gd name="T20" fmla="*/ 0 w 106"/>
                <a:gd name="T21" fmla="*/ 324 h 324"/>
                <a:gd name="T22" fmla="*/ 22 w 106"/>
                <a:gd name="T23" fmla="*/ 324 h 324"/>
                <a:gd name="T24" fmla="*/ 39 w 106"/>
                <a:gd name="T25" fmla="*/ 19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324">
                  <a:moveTo>
                    <a:pt x="39" y="194"/>
                  </a:moveTo>
                  <a:cubicBezTo>
                    <a:pt x="39" y="186"/>
                    <a:pt x="46" y="181"/>
                    <a:pt x="53" y="181"/>
                  </a:cubicBezTo>
                  <a:cubicBezTo>
                    <a:pt x="53" y="181"/>
                    <a:pt x="53" y="181"/>
                    <a:pt x="53" y="181"/>
                  </a:cubicBezTo>
                  <a:cubicBezTo>
                    <a:pt x="53" y="181"/>
                    <a:pt x="53" y="181"/>
                    <a:pt x="53" y="181"/>
                  </a:cubicBezTo>
                  <a:cubicBezTo>
                    <a:pt x="60" y="181"/>
                    <a:pt x="66" y="186"/>
                    <a:pt x="67" y="1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106" y="324"/>
                    <a:pt x="106" y="324"/>
                    <a:pt x="106" y="324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22" y="324"/>
                    <a:pt x="22" y="324"/>
                    <a:pt x="22" y="324"/>
                  </a:cubicBezTo>
                  <a:lnTo>
                    <a:pt x="39" y="194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5">
              <a:extLst>
                <a:ext uri="{FF2B5EF4-FFF2-40B4-BE49-F238E27FC236}">
                  <a16:creationId xmlns:a16="http://schemas.microsoft.com/office/drawing/2014/main" xmlns="" id="{74638074-FA0E-440D-ADED-9886BDBE23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" y="812"/>
              <a:ext cx="24" cy="178"/>
            </a:xfrm>
            <a:custGeom>
              <a:avLst/>
              <a:gdLst>
                <a:gd name="T0" fmla="*/ 3 w 10"/>
                <a:gd name="T1" fmla="*/ 4 h 75"/>
                <a:gd name="T2" fmla="*/ 0 w 10"/>
                <a:gd name="T3" fmla="*/ 75 h 75"/>
                <a:gd name="T4" fmla="*/ 5 w 10"/>
                <a:gd name="T5" fmla="*/ 75 h 75"/>
                <a:gd name="T6" fmla="*/ 10 w 10"/>
                <a:gd name="T7" fmla="*/ 75 h 75"/>
                <a:gd name="T8" fmla="*/ 6 w 10"/>
                <a:gd name="T9" fmla="*/ 4 h 75"/>
                <a:gd name="T10" fmla="*/ 3 w 10"/>
                <a:gd name="T11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5">
                  <a:moveTo>
                    <a:pt x="3" y="4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4" y="0"/>
                    <a:pt x="3" y="4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6">
              <a:extLst>
                <a:ext uri="{FF2B5EF4-FFF2-40B4-BE49-F238E27FC236}">
                  <a16:creationId xmlns:a16="http://schemas.microsoft.com/office/drawing/2014/main" xmlns="" id="{270FAA71-4371-47CD-9ED3-B677A7560C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" y="966"/>
              <a:ext cx="24" cy="24"/>
            </a:xfrm>
            <a:custGeom>
              <a:avLst/>
              <a:gdLst>
                <a:gd name="T0" fmla="*/ 0 w 24"/>
                <a:gd name="T1" fmla="*/ 24 h 24"/>
                <a:gd name="T2" fmla="*/ 12 w 24"/>
                <a:gd name="T3" fmla="*/ 24 h 24"/>
                <a:gd name="T4" fmla="*/ 24 w 24"/>
                <a:gd name="T5" fmla="*/ 24 h 24"/>
                <a:gd name="T6" fmla="*/ 21 w 24"/>
                <a:gd name="T7" fmla="*/ 0 h 24"/>
                <a:gd name="T8" fmla="*/ 2 w 24"/>
                <a:gd name="T9" fmla="*/ 0 h 24"/>
                <a:gd name="T10" fmla="*/ 0 w 24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lnTo>
                    <a:pt x="12" y="24"/>
                  </a:lnTo>
                  <a:lnTo>
                    <a:pt x="24" y="24"/>
                  </a:lnTo>
                  <a:lnTo>
                    <a:pt x="21" y="0"/>
                  </a:lnTo>
                  <a:lnTo>
                    <a:pt x="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17">
              <a:extLst>
                <a:ext uri="{FF2B5EF4-FFF2-40B4-BE49-F238E27FC236}">
                  <a16:creationId xmlns:a16="http://schemas.microsoft.com/office/drawing/2014/main" xmlns="" id="{08B1FCDE-792A-413A-B77A-4A07C8385E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0" y="1028"/>
              <a:ext cx="114" cy="14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8">
              <a:extLst>
                <a:ext uri="{FF2B5EF4-FFF2-40B4-BE49-F238E27FC236}">
                  <a16:creationId xmlns:a16="http://schemas.microsoft.com/office/drawing/2014/main" xmlns="" id="{6D908536-CD53-4E6F-9FCF-5210ABB1B6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4" y="1004"/>
              <a:ext cx="64" cy="64"/>
            </a:xfrm>
            <a:custGeom>
              <a:avLst/>
              <a:gdLst>
                <a:gd name="T0" fmla="*/ 26 w 64"/>
                <a:gd name="T1" fmla="*/ 64 h 64"/>
                <a:gd name="T2" fmla="*/ 0 w 64"/>
                <a:gd name="T3" fmla="*/ 40 h 64"/>
                <a:gd name="T4" fmla="*/ 38 w 64"/>
                <a:gd name="T5" fmla="*/ 0 h 64"/>
                <a:gd name="T6" fmla="*/ 64 w 64"/>
                <a:gd name="T7" fmla="*/ 24 h 64"/>
                <a:gd name="T8" fmla="*/ 26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6" y="64"/>
                  </a:moveTo>
                  <a:lnTo>
                    <a:pt x="0" y="40"/>
                  </a:lnTo>
                  <a:lnTo>
                    <a:pt x="38" y="0"/>
                  </a:lnTo>
                  <a:lnTo>
                    <a:pt x="64" y="24"/>
                  </a:lnTo>
                  <a:lnTo>
                    <a:pt x="26" y="64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9">
              <a:extLst>
                <a:ext uri="{FF2B5EF4-FFF2-40B4-BE49-F238E27FC236}">
                  <a16:creationId xmlns:a16="http://schemas.microsoft.com/office/drawing/2014/main" xmlns="" id="{052C165F-86C5-483F-98A4-FB75E6271A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94" y="1021"/>
              <a:ext cx="43" cy="45"/>
            </a:xfrm>
            <a:custGeom>
              <a:avLst/>
              <a:gdLst>
                <a:gd name="T0" fmla="*/ 3 w 43"/>
                <a:gd name="T1" fmla="*/ 45 h 45"/>
                <a:gd name="T2" fmla="*/ 0 w 43"/>
                <a:gd name="T3" fmla="*/ 42 h 45"/>
                <a:gd name="T4" fmla="*/ 38 w 43"/>
                <a:gd name="T5" fmla="*/ 0 h 45"/>
                <a:gd name="T6" fmla="*/ 43 w 43"/>
                <a:gd name="T7" fmla="*/ 2 h 45"/>
                <a:gd name="T8" fmla="*/ 3 w 4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3" y="45"/>
                  </a:moveTo>
                  <a:lnTo>
                    <a:pt x="0" y="42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3" y="4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0">
              <a:extLst>
                <a:ext uri="{FF2B5EF4-FFF2-40B4-BE49-F238E27FC236}">
                  <a16:creationId xmlns:a16="http://schemas.microsoft.com/office/drawing/2014/main" xmlns="" id="{A5C19AAF-2E73-424A-B067-F432E078F2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990"/>
              <a:ext cx="123" cy="38"/>
            </a:xfrm>
            <a:custGeom>
              <a:avLst/>
              <a:gdLst>
                <a:gd name="T0" fmla="*/ 35 w 52"/>
                <a:gd name="T1" fmla="*/ 0 h 16"/>
                <a:gd name="T2" fmla="*/ 17 w 52"/>
                <a:gd name="T3" fmla="*/ 0 h 16"/>
                <a:gd name="T4" fmla="*/ 5 w 52"/>
                <a:gd name="T5" fmla="*/ 7 h 16"/>
                <a:gd name="T6" fmla="*/ 0 w 52"/>
                <a:gd name="T7" fmla="*/ 16 h 16"/>
                <a:gd name="T8" fmla="*/ 52 w 52"/>
                <a:gd name="T9" fmla="*/ 16 h 16"/>
                <a:gd name="T10" fmla="*/ 47 w 52"/>
                <a:gd name="T11" fmla="*/ 7 h 16"/>
                <a:gd name="T12" fmla="*/ 35 w 5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3"/>
                    <a:pt x="5" y="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4" y="3"/>
                    <a:pt x="40" y="0"/>
                    <a:pt x="35" y="0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1">
              <a:extLst>
                <a:ext uri="{FF2B5EF4-FFF2-40B4-BE49-F238E27FC236}">
                  <a16:creationId xmlns:a16="http://schemas.microsoft.com/office/drawing/2014/main" xmlns="" id="{279D7E76-426E-436F-B1BD-99C5D4B7B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1042"/>
              <a:ext cx="123" cy="40"/>
            </a:xfrm>
            <a:custGeom>
              <a:avLst/>
              <a:gdLst>
                <a:gd name="T0" fmla="*/ 35 w 52"/>
                <a:gd name="T1" fmla="*/ 17 h 17"/>
                <a:gd name="T2" fmla="*/ 16 w 52"/>
                <a:gd name="T3" fmla="*/ 17 h 17"/>
                <a:gd name="T4" fmla="*/ 5 w 52"/>
                <a:gd name="T5" fmla="*/ 10 h 17"/>
                <a:gd name="T6" fmla="*/ 0 w 52"/>
                <a:gd name="T7" fmla="*/ 0 h 17"/>
                <a:gd name="T8" fmla="*/ 52 w 52"/>
                <a:gd name="T9" fmla="*/ 0 h 17"/>
                <a:gd name="T10" fmla="*/ 46 w 52"/>
                <a:gd name="T11" fmla="*/ 10 h 17"/>
                <a:gd name="T12" fmla="*/ 35 w 52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7">
                  <a:moveTo>
                    <a:pt x="35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2" y="17"/>
                    <a:pt x="8" y="14"/>
                    <a:pt x="5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4"/>
                    <a:pt x="40" y="17"/>
                    <a:pt x="35" y="1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2">
              <a:extLst>
                <a:ext uri="{FF2B5EF4-FFF2-40B4-BE49-F238E27FC236}">
                  <a16:creationId xmlns:a16="http://schemas.microsoft.com/office/drawing/2014/main" xmlns="" id="{C2D99EE2-7AF0-4B88-B9C2-78F742E9ED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990"/>
              <a:ext cx="123" cy="38"/>
            </a:xfrm>
            <a:custGeom>
              <a:avLst/>
              <a:gdLst>
                <a:gd name="T0" fmla="*/ 35 w 52"/>
                <a:gd name="T1" fmla="*/ 0 h 16"/>
                <a:gd name="T2" fmla="*/ 17 w 52"/>
                <a:gd name="T3" fmla="*/ 0 h 16"/>
                <a:gd name="T4" fmla="*/ 5 w 52"/>
                <a:gd name="T5" fmla="*/ 7 h 16"/>
                <a:gd name="T6" fmla="*/ 0 w 52"/>
                <a:gd name="T7" fmla="*/ 16 h 16"/>
                <a:gd name="T8" fmla="*/ 52 w 52"/>
                <a:gd name="T9" fmla="*/ 16 h 16"/>
                <a:gd name="T10" fmla="*/ 47 w 52"/>
                <a:gd name="T11" fmla="*/ 7 h 16"/>
                <a:gd name="T12" fmla="*/ 35 w 5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3"/>
                    <a:pt x="5" y="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4" y="3"/>
                    <a:pt x="40" y="0"/>
                    <a:pt x="35" y="0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3">
              <a:extLst>
                <a:ext uri="{FF2B5EF4-FFF2-40B4-BE49-F238E27FC236}">
                  <a16:creationId xmlns:a16="http://schemas.microsoft.com/office/drawing/2014/main" xmlns="" id="{D7C9D3CD-8771-48A5-80FB-05C5D06178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1042"/>
              <a:ext cx="123" cy="40"/>
            </a:xfrm>
            <a:custGeom>
              <a:avLst/>
              <a:gdLst>
                <a:gd name="T0" fmla="*/ 35 w 52"/>
                <a:gd name="T1" fmla="*/ 17 h 17"/>
                <a:gd name="T2" fmla="*/ 16 w 52"/>
                <a:gd name="T3" fmla="*/ 17 h 17"/>
                <a:gd name="T4" fmla="*/ 5 w 52"/>
                <a:gd name="T5" fmla="*/ 10 h 17"/>
                <a:gd name="T6" fmla="*/ 0 w 52"/>
                <a:gd name="T7" fmla="*/ 0 h 17"/>
                <a:gd name="T8" fmla="*/ 52 w 52"/>
                <a:gd name="T9" fmla="*/ 0 h 17"/>
                <a:gd name="T10" fmla="*/ 46 w 52"/>
                <a:gd name="T11" fmla="*/ 10 h 17"/>
                <a:gd name="T12" fmla="*/ 35 w 52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7">
                  <a:moveTo>
                    <a:pt x="35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2" y="17"/>
                    <a:pt x="8" y="14"/>
                    <a:pt x="5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4"/>
                    <a:pt x="40" y="17"/>
                    <a:pt x="35" y="1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4">
              <a:extLst>
                <a:ext uri="{FF2B5EF4-FFF2-40B4-BE49-F238E27FC236}">
                  <a16:creationId xmlns:a16="http://schemas.microsoft.com/office/drawing/2014/main" xmlns="" id="{C568DB7C-9E5A-4AA0-8872-D0A3B81B25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" y="990"/>
              <a:ext cx="57" cy="38"/>
            </a:xfrm>
            <a:custGeom>
              <a:avLst/>
              <a:gdLst>
                <a:gd name="T0" fmla="*/ 12 w 24"/>
                <a:gd name="T1" fmla="*/ 7 h 16"/>
                <a:gd name="T2" fmla="*/ 18 w 24"/>
                <a:gd name="T3" fmla="*/ 16 h 16"/>
                <a:gd name="T4" fmla="*/ 24 w 24"/>
                <a:gd name="T5" fmla="*/ 16 h 16"/>
                <a:gd name="T6" fmla="*/ 19 w 24"/>
                <a:gd name="T7" fmla="*/ 7 h 16"/>
                <a:gd name="T8" fmla="*/ 7 w 24"/>
                <a:gd name="T9" fmla="*/ 0 h 16"/>
                <a:gd name="T10" fmla="*/ 0 w 24"/>
                <a:gd name="T11" fmla="*/ 0 h 16"/>
                <a:gd name="T12" fmla="*/ 12 w 24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2" y="7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3"/>
                    <a:pt x="12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3"/>
                    <a:pt x="12" y="7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5">
              <a:extLst>
                <a:ext uri="{FF2B5EF4-FFF2-40B4-BE49-F238E27FC236}">
                  <a16:creationId xmlns:a16="http://schemas.microsoft.com/office/drawing/2014/main" xmlns="" id="{27DC4F14-08C1-45F3-A20B-391D2B2B9D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4" y="1042"/>
              <a:ext cx="54" cy="40"/>
            </a:xfrm>
            <a:custGeom>
              <a:avLst/>
              <a:gdLst>
                <a:gd name="T0" fmla="*/ 11 w 23"/>
                <a:gd name="T1" fmla="*/ 10 h 17"/>
                <a:gd name="T2" fmla="*/ 0 w 23"/>
                <a:gd name="T3" fmla="*/ 17 h 17"/>
                <a:gd name="T4" fmla="*/ 6 w 23"/>
                <a:gd name="T5" fmla="*/ 17 h 17"/>
                <a:gd name="T6" fmla="*/ 17 w 23"/>
                <a:gd name="T7" fmla="*/ 10 h 17"/>
                <a:gd name="T8" fmla="*/ 23 w 23"/>
                <a:gd name="T9" fmla="*/ 0 h 17"/>
                <a:gd name="T10" fmla="*/ 17 w 23"/>
                <a:gd name="T11" fmla="*/ 0 h 17"/>
                <a:gd name="T12" fmla="*/ 11 w 23"/>
                <a:gd name="T1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11" y="10"/>
                  </a:moveTo>
                  <a:cubicBezTo>
                    <a:pt x="9" y="14"/>
                    <a:pt x="4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1" y="17"/>
                    <a:pt x="15" y="14"/>
                    <a:pt x="17" y="1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6">
              <a:extLst>
                <a:ext uri="{FF2B5EF4-FFF2-40B4-BE49-F238E27FC236}">
                  <a16:creationId xmlns:a16="http://schemas.microsoft.com/office/drawing/2014/main" xmlns="" id="{DD4EED84-2CD3-4E58-8930-BBE3E4245F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11" y="1082"/>
              <a:ext cx="111" cy="769"/>
            </a:xfrm>
            <a:custGeom>
              <a:avLst/>
              <a:gdLst>
                <a:gd name="T0" fmla="*/ 17 w 111"/>
                <a:gd name="T1" fmla="*/ 0 h 769"/>
                <a:gd name="T2" fmla="*/ 0 w 111"/>
                <a:gd name="T3" fmla="*/ 0 h 769"/>
                <a:gd name="T4" fmla="*/ 95 w 111"/>
                <a:gd name="T5" fmla="*/ 769 h 769"/>
                <a:gd name="T6" fmla="*/ 111 w 111"/>
                <a:gd name="T7" fmla="*/ 769 h 769"/>
                <a:gd name="T8" fmla="*/ 17 w 111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69">
                  <a:moveTo>
                    <a:pt x="17" y="0"/>
                  </a:moveTo>
                  <a:lnTo>
                    <a:pt x="0" y="0"/>
                  </a:lnTo>
                  <a:lnTo>
                    <a:pt x="95" y="769"/>
                  </a:lnTo>
                  <a:lnTo>
                    <a:pt x="111" y="76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7">
              <a:extLst>
                <a:ext uri="{FF2B5EF4-FFF2-40B4-BE49-F238E27FC236}">
                  <a16:creationId xmlns:a16="http://schemas.microsoft.com/office/drawing/2014/main" xmlns="" id="{A3C96EA6-70A5-441F-A8AC-54B5CA8EBA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64" y="1082"/>
              <a:ext cx="66" cy="29"/>
            </a:xfrm>
            <a:custGeom>
              <a:avLst/>
              <a:gdLst>
                <a:gd name="T0" fmla="*/ 0 w 66"/>
                <a:gd name="T1" fmla="*/ 29 h 29"/>
                <a:gd name="T2" fmla="*/ 66 w 66"/>
                <a:gd name="T3" fmla="*/ 29 h 29"/>
                <a:gd name="T4" fmla="*/ 64 w 66"/>
                <a:gd name="T5" fmla="*/ 0 h 29"/>
                <a:gd name="T6" fmla="*/ 33 w 66"/>
                <a:gd name="T7" fmla="*/ 0 h 29"/>
                <a:gd name="T8" fmla="*/ 2 w 66"/>
                <a:gd name="T9" fmla="*/ 0 h 29"/>
                <a:gd name="T10" fmla="*/ 0 w 66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29">
                  <a:moveTo>
                    <a:pt x="0" y="29"/>
                  </a:moveTo>
                  <a:lnTo>
                    <a:pt x="66" y="29"/>
                  </a:lnTo>
                  <a:lnTo>
                    <a:pt x="64" y="0"/>
                  </a:lnTo>
                  <a:lnTo>
                    <a:pt x="33" y="0"/>
                  </a:lnTo>
                  <a:lnTo>
                    <a:pt x="2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1E1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8">
              <a:extLst>
                <a:ext uri="{FF2B5EF4-FFF2-40B4-BE49-F238E27FC236}">
                  <a16:creationId xmlns:a16="http://schemas.microsoft.com/office/drawing/2014/main" xmlns="" id="{A65EC912-D582-464D-8F64-29721A59E2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" y="1851"/>
              <a:ext cx="407" cy="45"/>
            </a:xfrm>
            <a:custGeom>
              <a:avLst/>
              <a:gdLst>
                <a:gd name="T0" fmla="*/ 153 w 172"/>
                <a:gd name="T1" fmla="*/ 19 h 19"/>
                <a:gd name="T2" fmla="*/ 19 w 172"/>
                <a:gd name="T3" fmla="*/ 19 h 19"/>
                <a:gd name="T4" fmla="*/ 0 w 172"/>
                <a:gd name="T5" fmla="*/ 0 h 19"/>
                <a:gd name="T6" fmla="*/ 0 w 172"/>
                <a:gd name="T7" fmla="*/ 0 h 19"/>
                <a:gd name="T8" fmla="*/ 172 w 172"/>
                <a:gd name="T9" fmla="*/ 0 h 19"/>
                <a:gd name="T10" fmla="*/ 172 w 172"/>
                <a:gd name="T11" fmla="*/ 0 h 19"/>
                <a:gd name="T12" fmla="*/ 153 w 17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9">
                  <a:moveTo>
                    <a:pt x="153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9" y="19"/>
                    <a:pt x="0" y="1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11"/>
                    <a:pt x="163" y="19"/>
                    <a:pt x="153" y="19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29">
              <a:extLst>
                <a:ext uri="{FF2B5EF4-FFF2-40B4-BE49-F238E27FC236}">
                  <a16:creationId xmlns:a16="http://schemas.microsoft.com/office/drawing/2014/main" xmlns="" id="{0A0C8196-F60C-4AAA-8037-0EFC1BC31D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36" y="1896"/>
              <a:ext cx="322" cy="200"/>
            </a:xfrm>
            <a:prstGeom prst="rect">
              <a:avLst/>
            </a:pr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0">
              <a:extLst>
                <a:ext uri="{FF2B5EF4-FFF2-40B4-BE49-F238E27FC236}">
                  <a16:creationId xmlns:a16="http://schemas.microsoft.com/office/drawing/2014/main" xmlns="" id="{6ABF4564-471A-49CE-BAFA-CC00AC38FE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8" y="783"/>
              <a:ext cx="218" cy="231"/>
            </a:xfrm>
            <a:custGeom>
              <a:avLst/>
              <a:gdLst>
                <a:gd name="T0" fmla="*/ 39 w 92"/>
                <a:gd name="T1" fmla="*/ 55 h 97"/>
                <a:gd name="T2" fmla="*/ 36 w 92"/>
                <a:gd name="T3" fmla="*/ 0 h 97"/>
                <a:gd name="T4" fmla="*/ 24 w 92"/>
                <a:gd name="T5" fmla="*/ 8 h 97"/>
                <a:gd name="T6" fmla="*/ 16 w 92"/>
                <a:gd name="T7" fmla="*/ 73 h 97"/>
                <a:gd name="T8" fmla="*/ 82 w 92"/>
                <a:gd name="T9" fmla="*/ 81 h 97"/>
                <a:gd name="T10" fmla="*/ 92 w 92"/>
                <a:gd name="T11" fmla="*/ 70 h 97"/>
                <a:gd name="T12" fmla="*/ 39 w 92"/>
                <a:gd name="T13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7">
                  <a:moveTo>
                    <a:pt x="39" y="55"/>
                  </a:moveTo>
                  <a:cubicBezTo>
                    <a:pt x="26" y="39"/>
                    <a:pt x="26" y="17"/>
                    <a:pt x="36" y="0"/>
                  </a:cubicBezTo>
                  <a:cubicBezTo>
                    <a:pt x="32" y="2"/>
                    <a:pt x="28" y="4"/>
                    <a:pt x="24" y="8"/>
                  </a:cubicBezTo>
                  <a:cubicBezTo>
                    <a:pt x="3" y="24"/>
                    <a:pt x="0" y="53"/>
                    <a:pt x="16" y="73"/>
                  </a:cubicBezTo>
                  <a:cubicBezTo>
                    <a:pt x="32" y="94"/>
                    <a:pt x="62" y="97"/>
                    <a:pt x="82" y="81"/>
                  </a:cubicBezTo>
                  <a:cubicBezTo>
                    <a:pt x="86" y="78"/>
                    <a:pt x="89" y="74"/>
                    <a:pt x="92" y="70"/>
                  </a:cubicBezTo>
                  <a:cubicBezTo>
                    <a:pt x="73" y="77"/>
                    <a:pt x="52" y="72"/>
                    <a:pt x="39" y="55"/>
                  </a:cubicBezTo>
                  <a:close/>
                </a:path>
              </a:pathLst>
            </a:custGeom>
            <a:solidFill>
              <a:srgbClr val="FFB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1">
              <a:extLst>
                <a:ext uri="{FF2B5EF4-FFF2-40B4-BE49-F238E27FC236}">
                  <a16:creationId xmlns:a16="http://schemas.microsoft.com/office/drawing/2014/main" xmlns="" id="{CA23472E-910D-4772-8FCC-5D437F8E37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94" y="1923"/>
              <a:ext cx="748" cy="178"/>
            </a:xfrm>
            <a:custGeom>
              <a:avLst/>
              <a:gdLst>
                <a:gd name="T0" fmla="*/ 0 w 316"/>
                <a:gd name="T1" fmla="*/ 75 h 75"/>
                <a:gd name="T2" fmla="*/ 316 w 316"/>
                <a:gd name="T3" fmla="*/ 75 h 75"/>
                <a:gd name="T4" fmla="*/ 269 w 316"/>
                <a:gd name="T5" fmla="*/ 14 h 75"/>
                <a:gd name="T6" fmla="*/ 218 w 316"/>
                <a:gd name="T7" fmla="*/ 16 h 75"/>
                <a:gd name="T8" fmla="*/ 218 w 316"/>
                <a:gd name="T9" fmla="*/ 16 h 75"/>
                <a:gd name="T10" fmla="*/ 168 w 316"/>
                <a:gd name="T11" fmla="*/ 19 h 75"/>
                <a:gd name="T12" fmla="*/ 168 w 316"/>
                <a:gd name="T13" fmla="*/ 19 h 75"/>
                <a:gd name="T14" fmla="*/ 111 w 316"/>
                <a:gd name="T15" fmla="*/ 14 h 75"/>
                <a:gd name="T16" fmla="*/ 89 w 316"/>
                <a:gd name="T17" fmla="*/ 26 h 75"/>
                <a:gd name="T18" fmla="*/ 57 w 316"/>
                <a:gd name="T19" fmla="*/ 28 h 75"/>
                <a:gd name="T20" fmla="*/ 57 w 316"/>
                <a:gd name="T21" fmla="*/ 28 h 75"/>
                <a:gd name="T22" fmla="*/ 34 w 316"/>
                <a:gd name="T23" fmla="*/ 33 h 75"/>
                <a:gd name="T24" fmla="*/ 0 w 316"/>
                <a:gd name="T2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6" h="75">
                  <a:moveTo>
                    <a:pt x="0" y="75"/>
                  </a:moveTo>
                  <a:cubicBezTo>
                    <a:pt x="316" y="75"/>
                    <a:pt x="316" y="75"/>
                    <a:pt x="316" y="75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57" y="0"/>
                    <a:pt x="229" y="1"/>
                    <a:pt x="218" y="16"/>
                  </a:cubicBezTo>
                  <a:cubicBezTo>
                    <a:pt x="218" y="16"/>
                    <a:pt x="218" y="16"/>
                    <a:pt x="218" y="16"/>
                  </a:cubicBezTo>
                  <a:cubicBezTo>
                    <a:pt x="208" y="30"/>
                    <a:pt x="182" y="32"/>
                    <a:pt x="168" y="19"/>
                  </a:cubicBezTo>
                  <a:cubicBezTo>
                    <a:pt x="168" y="19"/>
                    <a:pt x="168" y="19"/>
                    <a:pt x="168" y="19"/>
                  </a:cubicBezTo>
                  <a:cubicBezTo>
                    <a:pt x="154" y="6"/>
                    <a:pt x="129" y="4"/>
                    <a:pt x="111" y="1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0" y="31"/>
                    <a:pt x="67" y="32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49" y="25"/>
                    <a:pt x="39" y="27"/>
                    <a:pt x="34" y="33"/>
                  </a:cubicBezTo>
                  <a:lnTo>
                    <a:pt x="0" y="75"/>
                  </a:lnTo>
                  <a:close/>
                </a:path>
              </a:pathLst>
            </a:custGeom>
            <a:solidFill>
              <a:srgbClr val="207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32">
              <a:extLst>
                <a:ext uri="{FF2B5EF4-FFF2-40B4-BE49-F238E27FC236}">
                  <a16:creationId xmlns:a16="http://schemas.microsoft.com/office/drawing/2014/main" xmlns="" id="{EE417547-04B8-4A85-9E2F-7786EF1A9F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142"/>
              <a:ext cx="59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33">
              <a:extLst>
                <a:ext uri="{FF2B5EF4-FFF2-40B4-BE49-F238E27FC236}">
                  <a16:creationId xmlns:a16="http://schemas.microsoft.com/office/drawing/2014/main" xmlns="" id="{7FCACEA6-D1FC-4241-B4E1-137E437B326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142"/>
              <a:ext cx="52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134">
              <a:extLst>
                <a:ext uri="{FF2B5EF4-FFF2-40B4-BE49-F238E27FC236}">
                  <a16:creationId xmlns:a16="http://schemas.microsoft.com/office/drawing/2014/main" xmlns="" id="{FB586288-4340-48E2-90DE-1BD2CDEEE3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54" y="115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5">
              <a:extLst>
                <a:ext uri="{FF2B5EF4-FFF2-40B4-BE49-F238E27FC236}">
                  <a16:creationId xmlns:a16="http://schemas.microsoft.com/office/drawing/2014/main" xmlns="" id="{7ED65FD1-A53B-4EC3-8484-49C365607A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8" y="1161"/>
              <a:ext cx="24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7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6">
              <a:extLst>
                <a:ext uri="{FF2B5EF4-FFF2-40B4-BE49-F238E27FC236}">
                  <a16:creationId xmlns:a16="http://schemas.microsoft.com/office/drawing/2014/main" xmlns="" id="{7F888BA1-52AA-481F-8794-FF1B0D95F8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7" y="1161"/>
              <a:ext cx="23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7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37">
              <a:extLst>
                <a:ext uri="{FF2B5EF4-FFF2-40B4-BE49-F238E27FC236}">
                  <a16:creationId xmlns:a16="http://schemas.microsoft.com/office/drawing/2014/main" xmlns="" id="{4110037D-8753-4715-8CE7-FB6CA0B7C4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29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38">
              <a:extLst>
                <a:ext uri="{FF2B5EF4-FFF2-40B4-BE49-F238E27FC236}">
                  <a16:creationId xmlns:a16="http://schemas.microsoft.com/office/drawing/2014/main" xmlns="" id="{0B6185D8-E922-4937-9CCE-558F192577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291"/>
              <a:ext cx="50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39">
              <a:extLst>
                <a:ext uri="{FF2B5EF4-FFF2-40B4-BE49-F238E27FC236}">
                  <a16:creationId xmlns:a16="http://schemas.microsoft.com/office/drawing/2014/main" xmlns="" id="{577CD0A4-D7CB-48F5-8FCA-EE654DC624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00" y="130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0">
              <a:extLst>
                <a:ext uri="{FF2B5EF4-FFF2-40B4-BE49-F238E27FC236}">
                  <a16:creationId xmlns:a16="http://schemas.microsoft.com/office/drawing/2014/main" xmlns="" id="{38B3C469-E4AA-424A-8612-519D4BEDC5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4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1">
              <a:extLst>
                <a:ext uri="{FF2B5EF4-FFF2-40B4-BE49-F238E27FC236}">
                  <a16:creationId xmlns:a16="http://schemas.microsoft.com/office/drawing/2014/main" xmlns="" id="{9C01B506-4A24-45D2-A5D5-AB0B4C5F56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3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42">
              <a:extLst>
                <a:ext uri="{FF2B5EF4-FFF2-40B4-BE49-F238E27FC236}">
                  <a16:creationId xmlns:a16="http://schemas.microsoft.com/office/drawing/2014/main" xmlns="" id="{A1F4BBCE-0C9E-474B-9F57-04BA254BD4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5" y="1503"/>
              <a:ext cx="59" cy="75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43">
              <a:extLst>
                <a:ext uri="{FF2B5EF4-FFF2-40B4-BE49-F238E27FC236}">
                  <a16:creationId xmlns:a16="http://schemas.microsoft.com/office/drawing/2014/main" xmlns="" id="{5C7AC69B-9CCC-4E5C-B5E7-F79F205FCB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5" y="1503"/>
              <a:ext cx="49" cy="75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44">
              <a:extLst>
                <a:ext uri="{FF2B5EF4-FFF2-40B4-BE49-F238E27FC236}">
                  <a16:creationId xmlns:a16="http://schemas.microsoft.com/office/drawing/2014/main" xmlns="" id="{3638C52D-52B5-460B-99D0-755FB4F67E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52" y="1517"/>
              <a:ext cx="62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5">
              <a:extLst>
                <a:ext uri="{FF2B5EF4-FFF2-40B4-BE49-F238E27FC236}">
                  <a16:creationId xmlns:a16="http://schemas.microsoft.com/office/drawing/2014/main" xmlns="" id="{B220E27C-4A71-4DCC-A158-D0F5820DF3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7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6">
              <a:extLst>
                <a:ext uri="{FF2B5EF4-FFF2-40B4-BE49-F238E27FC236}">
                  <a16:creationId xmlns:a16="http://schemas.microsoft.com/office/drawing/2014/main" xmlns="" id="{B9E6A13A-2711-4446-9EEA-7A5270D267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86" y="1522"/>
              <a:ext cx="23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47">
              <a:extLst>
                <a:ext uri="{FF2B5EF4-FFF2-40B4-BE49-F238E27FC236}">
                  <a16:creationId xmlns:a16="http://schemas.microsoft.com/office/drawing/2014/main" xmlns="" id="{5B82E609-6EF8-485D-B262-2CEC7A256B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0" y="1087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48">
              <a:extLst>
                <a:ext uri="{FF2B5EF4-FFF2-40B4-BE49-F238E27FC236}">
                  <a16:creationId xmlns:a16="http://schemas.microsoft.com/office/drawing/2014/main" xmlns="" id="{8CFBB82B-E7F7-4ACF-B9F2-1D270DA847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0" y="1087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149">
              <a:extLst>
                <a:ext uri="{FF2B5EF4-FFF2-40B4-BE49-F238E27FC236}">
                  <a16:creationId xmlns:a16="http://schemas.microsoft.com/office/drawing/2014/main" xmlns="" id="{8C3D362C-80CE-456A-9813-F0C859FB20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57" y="1101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0">
              <a:extLst>
                <a:ext uri="{FF2B5EF4-FFF2-40B4-BE49-F238E27FC236}">
                  <a16:creationId xmlns:a16="http://schemas.microsoft.com/office/drawing/2014/main" xmlns="" id="{01435FF2-B0B2-48A1-B218-6AC89DDA50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4" y="1109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1">
              <a:extLst>
                <a:ext uri="{FF2B5EF4-FFF2-40B4-BE49-F238E27FC236}">
                  <a16:creationId xmlns:a16="http://schemas.microsoft.com/office/drawing/2014/main" xmlns="" id="{3680EF22-938F-44C5-A0D0-EE7EC950ED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93" y="1109"/>
              <a:ext cx="21" cy="35"/>
            </a:xfrm>
            <a:custGeom>
              <a:avLst/>
              <a:gdLst>
                <a:gd name="T0" fmla="*/ 9 w 9"/>
                <a:gd name="T1" fmla="*/ 15 h 15"/>
                <a:gd name="T2" fmla="*/ 9 w 9"/>
                <a:gd name="T3" fmla="*/ 5 h 15"/>
                <a:gd name="T4" fmla="*/ 5 w 9"/>
                <a:gd name="T5" fmla="*/ 0 h 15"/>
                <a:gd name="T6" fmla="*/ 0 w 9"/>
                <a:gd name="T7" fmla="*/ 5 h 15"/>
                <a:gd name="T8" fmla="*/ 0 w 9"/>
                <a:gd name="T9" fmla="*/ 15 h 15"/>
                <a:gd name="T10" fmla="*/ 9 w 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9" y="1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9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52">
              <a:extLst>
                <a:ext uri="{FF2B5EF4-FFF2-40B4-BE49-F238E27FC236}">
                  <a16:creationId xmlns:a16="http://schemas.microsoft.com/office/drawing/2014/main" xmlns="" id="{A899D317-588B-4039-B651-586D5212812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861"/>
              <a:ext cx="59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53">
              <a:extLst>
                <a:ext uri="{FF2B5EF4-FFF2-40B4-BE49-F238E27FC236}">
                  <a16:creationId xmlns:a16="http://schemas.microsoft.com/office/drawing/2014/main" xmlns="" id="{D8CA0F0F-83C4-4D7C-87DC-4F29BB901B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861"/>
              <a:ext cx="52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154">
              <a:extLst>
                <a:ext uri="{FF2B5EF4-FFF2-40B4-BE49-F238E27FC236}">
                  <a16:creationId xmlns:a16="http://schemas.microsoft.com/office/drawing/2014/main" xmlns="" id="{DB7ED276-CA1B-4A33-9272-0FF9ADAC29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54" y="1878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5">
              <a:extLst>
                <a:ext uri="{FF2B5EF4-FFF2-40B4-BE49-F238E27FC236}">
                  <a16:creationId xmlns:a16="http://schemas.microsoft.com/office/drawing/2014/main" xmlns="" id="{07851F44-B73C-45D0-8360-3CFD9E95C5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8" y="1882"/>
              <a:ext cx="24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6">
              <a:extLst>
                <a:ext uri="{FF2B5EF4-FFF2-40B4-BE49-F238E27FC236}">
                  <a16:creationId xmlns:a16="http://schemas.microsoft.com/office/drawing/2014/main" xmlns="" id="{35F14BCD-FC65-40FD-911F-6795F123C3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7" y="1882"/>
              <a:ext cx="23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57">
              <a:extLst>
                <a:ext uri="{FF2B5EF4-FFF2-40B4-BE49-F238E27FC236}">
                  <a16:creationId xmlns:a16="http://schemas.microsoft.com/office/drawing/2014/main" xmlns="" id="{D982B98B-1E71-4C82-B927-744A5AB45D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71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58">
              <a:extLst>
                <a:ext uri="{FF2B5EF4-FFF2-40B4-BE49-F238E27FC236}">
                  <a16:creationId xmlns:a16="http://schemas.microsoft.com/office/drawing/2014/main" xmlns="" id="{1658990A-9FD1-4F18-BD79-0808FF3414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711"/>
              <a:ext cx="50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159">
              <a:extLst>
                <a:ext uri="{FF2B5EF4-FFF2-40B4-BE49-F238E27FC236}">
                  <a16:creationId xmlns:a16="http://schemas.microsoft.com/office/drawing/2014/main" xmlns="" id="{0E71BBA1-3764-4EA7-82D9-9A468A3437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00" y="172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0">
              <a:extLst>
                <a:ext uri="{FF2B5EF4-FFF2-40B4-BE49-F238E27FC236}">
                  <a16:creationId xmlns:a16="http://schemas.microsoft.com/office/drawing/2014/main" xmlns="" id="{62506BAC-D5B5-4116-AFF0-5CF2DB997B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4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1">
              <a:extLst>
                <a:ext uri="{FF2B5EF4-FFF2-40B4-BE49-F238E27FC236}">
                  <a16:creationId xmlns:a16="http://schemas.microsoft.com/office/drawing/2014/main" xmlns="" id="{4B5A559C-AD50-4F66-95E1-180477236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3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62">
              <a:extLst>
                <a:ext uri="{FF2B5EF4-FFF2-40B4-BE49-F238E27FC236}">
                  <a16:creationId xmlns:a16="http://schemas.microsoft.com/office/drawing/2014/main" xmlns="" id="{525656A0-CB91-4D5B-BCB7-4A1B47A419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142"/>
              <a:ext cx="60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63">
              <a:extLst>
                <a:ext uri="{FF2B5EF4-FFF2-40B4-BE49-F238E27FC236}">
                  <a16:creationId xmlns:a16="http://schemas.microsoft.com/office/drawing/2014/main" xmlns="" id="{221F3009-5291-449F-8B0F-1DE3A8C8EE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142"/>
              <a:ext cx="53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Line 164">
              <a:extLst>
                <a:ext uri="{FF2B5EF4-FFF2-40B4-BE49-F238E27FC236}">
                  <a16:creationId xmlns:a16="http://schemas.microsoft.com/office/drawing/2014/main" xmlns="" id="{DC0B45B5-9B46-47F2-B046-69DB8613B7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63" y="1156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5">
              <a:extLst>
                <a:ext uri="{FF2B5EF4-FFF2-40B4-BE49-F238E27FC236}">
                  <a16:creationId xmlns:a16="http://schemas.microsoft.com/office/drawing/2014/main" xmlns="" id="{561466B0-29FF-4EFB-9E82-96E4BBA88B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0" y="1161"/>
              <a:ext cx="21" cy="38"/>
            </a:xfrm>
            <a:custGeom>
              <a:avLst/>
              <a:gdLst>
                <a:gd name="T0" fmla="*/ 9 w 9"/>
                <a:gd name="T1" fmla="*/ 16 h 16"/>
                <a:gd name="T2" fmla="*/ 9 w 9"/>
                <a:gd name="T3" fmla="*/ 5 h 16"/>
                <a:gd name="T4" fmla="*/ 4 w 9"/>
                <a:gd name="T5" fmla="*/ 0 h 16"/>
                <a:gd name="T6" fmla="*/ 0 w 9"/>
                <a:gd name="T7" fmla="*/ 5 h 16"/>
                <a:gd name="T8" fmla="*/ 0 w 9"/>
                <a:gd name="T9" fmla="*/ 16 h 16"/>
                <a:gd name="T10" fmla="*/ 9 w 9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6">
                  <a:moveTo>
                    <a:pt x="9" y="16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9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6">
              <a:extLst>
                <a:ext uri="{FF2B5EF4-FFF2-40B4-BE49-F238E27FC236}">
                  <a16:creationId xmlns:a16="http://schemas.microsoft.com/office/drawing/2014/main" xmlns="" id="{8EF6381B-368C-402E-BA00-4D89DE447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6" y="1161"/>
              <a:ext cx="24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67">
              <a:extLst>
                <a:ext uri="{FF2B5EF4-FFF2-40B4-BE49-F238E27FC236}">
                  <a16:creationId xmlns:a16="http://schemas.microsoft.com/office/drawing/2014/main" xmlns="" id="{3E1C55D0-4950-46D5-8B87-9CB998D187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29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68">
              <a:extLst>
                <a:ext uri="{FF2B5EF4-FFF2-40B4-BE49-F238E27FC236}">
                  <a16:creationId xmlns:a16="http://schemas.microsoft.com/office/drawing/2014/main" xmlns="" id="{ED18AC9D-C29B-4E16-A35A-506EA5113A7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291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169">
              <a:extLst>
                <a:ext uri="{FF2B5EF4-FFF2-40B4-BE49-F238E27FC236}">
                  <a16:creationId xmlns:a16="http://schemas.microsoft.com/office/drawing/2014/main" xmlns="" id="{41F2C763-E303-4AE5-A7BF-D9FFF6E60C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7" y="130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0">
              <a:extLst>
                <a:ext uri="{FF2B5EF4-FFF2-40B4-BE49-F238E27FC236}">
                  <a16:creationId xmlns:a16="http://schemas.microsoft.com/office/drawing/2014/main" xmlns="" id="{4ABADFAE-1684-433B-933F-11054946AC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2" y="1313"/>
              <a:ext cx="23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1">
              <a:extLst>
                <a:ext uri="{FF2B5EF4-FFF2-40B4-BE49-F238E27FC236}">
                  <a16:creationId xmlns:a16="http://schemas.microsoft.com/office/drawing/2014/main" xmlns="" id="{42B7F568-A839-4E79-9845-719EFB194B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0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72">
              <a:extLst>
                <a:ext uri="{FF2B5EF4-FFF2-40B4-BE49-F238E27FC236}">
                  <a16:creationId xmlns:a16="http://schemas.microsoft.com/office/drawing/2014/main" xmlns="" id="{E72CE4C2-ED6A-499F-9F65-5552802F1D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67" y="1503"/>
              <a:ext cx="56" cy="75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73">
              <a:extLst>
                <a:ext uri="{FF2B5EF4-FFF2-40B4-BE49-F238E27FC236}">
                  <a16:creationId xmlns:a16="http://schemas.microsoft.com/office/drawing/2014/main" xmlns="" id="{08F1A66C-7E62-4AFD-A0B0-16237AB6A8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67" y="1503"/>
              <a:ext cx="49" cy="75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Line 174">
              <a:extLst>
                <a:ext uri="{FF2B5EF4-FFF2-40B4-BE49-F238E27FC236}">
                  <a16:creationId xmlns:a16="http://schemas.microsoft.com/office/drawing/2014/main" xmlns="" id="{A44869D2-0CBE-43A2-A8D3-BD3B0EB3DC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64" y="1517"/>
              <a:ext cx="62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5">
              <a:extLst>
                <a:ext uri="{FF2B5EF4-FFF2-40B4-BE49-F238E27FC236}">
                  <a16:creationId xmlns:a16="http://schemas.microsoft.com/office/drawing/2014/main" xmlns="" id="{005EF22B-91DF-46CA-89C8-65B458D87D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9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6">
              <a:extLst>
                <a:ext uri="{FF2B5EF4-FFF2-40B4-BE49-F238E27FC236}">
                  <a16:creationId xmlns:a16="http://schemas.microsoft.com/office/drawing/2014/main" xmlns="" id="{3C08E139-525E-43C5-BE4A-DAC210AF91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97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77">
              <a:extLst>
                <a:ext uri="{FF2B5EF4-FFF2-40B4-BE49-F238E27FC236}">
                  <a16:creationId xmlns:a16="http://schemas.microsoft.com/office/drawing/2014/main" xmlns="" id="{E7E584EF-0966-499F-BE57-82901099BC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861"/>
              <a:ext cx="60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78">
              <a:extLst>
                <a:ext uri="{FF2B5EF4-FFF2-40B4-BE49-F238E27FC236}">
                  <a16:creationId xmlns:a16="http://schemas.microsoft.com/office/drawing/2014/main" xmlns="" id="{8A715770-8D1A-44B1-8A8A-E11A0A3509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861"/>
              <a:ext cx="53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Line 179">
              <a:extLst>
                <a:ext uri="{FF2B5EF4-FFF2-40B4-BE49-F238E27FC236}">
                  <a16:creationId xmlns:a16="http://schemas.microsoft.com/office/drawing/2014/main" xmlns="" id="{CBB57703-6A49-4051-BADA-43737D78B3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63" y="1878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0">
              <a:extLst>
                <a:ext uri="{FF2B5EF4-FFF2-40B4-BE49-F238E27FC236}">
                  <a16:creationId xmlns:a16="http://schemas.microsoft.com/office/drawing/2014/main" xmlns="" id="{200C8F96-AF83-45C0-8FD2-69807168AE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0" y="1882"/>
              <a:ext cx="21" cy="36"/>
            </a:xfrm>
            <a:custGeom>
              <a:avLst/>
              <a:gdLst>
                <a:gd name="T0" fmla="*/ 9 w 9"/>
                <a:gd name="T1" fmla="*/ 15 h 15"/>
                <a:gd name="T2" fmla="*/ 9 w 9"/>
                <a:gd name="T3" fmla="*/ 5 h 15"/>
                <a:gd name="T4" fmla="*/ 4 w 9"/>
                <a:gd name="T5" fmla="*/ 0 h 15"/>
                <a:gd name="T6" fmla="*/ 0 w 9"/>
                <a:gd name="T7" fmla="*/ 5 h 15"/>
                <a:gd name="T8" fmla="*/ 0 w 9"/>
                <a:gd name="T9" fmla="*/ 15 h 15"/>
                <a:gd name="T10" fmla="*/ 9 w 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9" y="1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9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1">
              <a:extLst>
                <a:ext uri="{FF2B5EF4-FFF2-40B4-BE49-F238E27FC236}">
                  <a16:creationId xmlns:a16="http://schemas.microsoft.com/office/drawing/2014/main" xmlns="" id="{4AF52E9F-3CB3-415B-B695-7AAC9809DD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6" y="1882"/>
              <a:ext cx="24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82">
              <a:extLst>
                <a:ext uri="{FF2B5EF4-FFF2-40B4-BE49-F238E27FC236}">
                  <a16:creationId xmlns:a16="http://schemas.microsoft.com/office/drawing/2014/main" xmlns="" id="{8506950E-3AF9-44D3-8ACC-695BD9B9EC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71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83">
              <a:extLst>
                <a:ext uri="{FF2B5EF4-FFF2-40B4-BE49-F238E27FC236}">
                  <a16:creationId xmlns:a16="http://schemas.microsoft.com/office/drawing/2014/main" xmlns="" id="{5CFAEEE7-094E-47CA-B201-DDB83BDC35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711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Line 184">
              <a:extLst>
                <a:ext uri="{FF2B5EF4-FFF2-40B4-BE49-F238E27FC236}">
                  <a16:creationId xmlns:a16="http://schemas.microsoft.com/office/drawing/2014/main" xmlns="" id="{37D1E9AF-1031-47E8-9020-553001EEDC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7" y="172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5">
              <a:extLst>
                <a:ext uri="{FF2B5EF4-FFF2-40B4-BE49-F238E27FC236}">
                  <a16:creationId xmlns:a16="http://schemas.microsoft.com/office/drawing/2014/main" xmlns="" id="{0B050060-74FC-4F6C-BDDD-EF29201A93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2" y="1733"/>
              <a:ext cx="23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6">
              <a:extLst>
                <a:ext uri="{FF2B5EF4-FFF2-40B4-BE49-F238E27FC236}">
                  <a16:creationId xmlns:a16="http://schemas.microsoft.com/office/drawing/2014/main" xmlns="" id="{64496656-6ED5-49EA-A49A-676BB8CB2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0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7">
              <a:extLst>
                <a:ext uri="{FF2B5EF4-FFF2-40B4-BE49-F238E27FC236}">
                  <a16:creationId xmlns:a16="http://schemas.microsoft.com/office/drawing/2014/main" xmlns="" id="{F301EF6A-40FA-47A4-8529-7F8F2E2B58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6" y="1128"/>
              <a:ext cx="826" cy="825"/>
            </a:xfrm>
            <a:custGeom>
              <a:avLst/>
              <a:gdLst>
                <a:gd name="T0" fmla="*/ 0 w 826"/>
                <a:gd name="T1" fmla="*/ 408 h 825"/>
                <a:gd name="T2" fmla="*/ 398 w 826"/>
                <a:gd name="T3" fmla="*/ 408 h 825"/>
                <a:gd name="T4" fmla="*/ 55 w 826"/>
                <a:gd name="T5" fmla="*/ 208 h 825"/>
                <a:gd name="T6" fmla="*/ 57 w 826"/>
                <a:gd name="T7" fmla="*/ 201 h 825"/>
                <a:gd name="T8" fmla="*/ 402 w 826"/>
                <a:gd name="T9" fmla="*/ 401 h 825"/>
                <a:gd name="T10" fmla="*/ 204 w 826"/>
                <a:gd name="T11" fmla="*/ 56 h 825"/>
                <a:gd name="T12" fmla="*/ 211 w 826"/>
                <a:gd name="T13" fmla="*/ 52 h 825"/>
                <a:gd name="T14" fmla="*/ 410 w 826"/>
                <a:gd name="T15" fmla="*/ 398 h 825"/>
                <a:gd name="T16" fmla="*/ 410 w 826"/>
                <a:gd name="T17" fmla="*/ 0 h 825"/>
                <a:gd name="T18" fmla="*/ 417 w 826"/>
                <a:gd name="T19" fmla="*/ 0 h 825"/>
                <a:gd name="T20" fmla="*/ 417 w 826"/>
                <a:gd name="T21" fmla="*/ 398 h 825"/>
                <a:gd name="T22" fmla="*/ 615 w 826"/>
                <a:gd name="T23" fmla="*/ 52 h 825"/>
                <a:gd name="T24" fmla="*/ 623 w 826"/>
                <a:gd name="T25" fmla="*/ 56 h 825"/>
                <a:gd name="T26" fmla="*/ 424 w 826"/>
                <a:gd name="T27" fmla="*/ 401 h 825"/>
                <a:gd name="T28" fmla="*/ 769 w 826"/>
                <a:gd name="T29" fmla="*/ 201 h 825"/>
                <a:gd name="T30" fmla="*/ 772 w 826"/>
                <a:gd name="T31" fmla="*/ 208 h 825"/>
                <a:gd name="T32" fmla="*/ 428 w 826"/>
                <a:gd name="T33" fmla="*/ 408 h 825"/>
                <a:gd name="T34" fmla="*/ 826 w 826"/>
                <a:gd name="T35" fmla="*/ 408 h 825"/>
                <a:gd name="T36" fmla="*/ 826 w 826"/>
                <a:gd name="T37" fmla="*/ 417 h 825"/>
                <a:gd name="T38" fmla="*/ 428 w 826"/>
                <a:gd name="T39" fmla="*/ 417 h 825"/>
                <a:gd name="T40" fmla="*/ 772 w 826"/>
                <a:gd name="T41" fmla="*/ 617 h 825"/>
                <a:gd name="T42" fmla="*/ 769 w 826"/>
                <a:gd name="T43" fmla="*/ 624 h 825"/>
                <a:gd name="T44" fmla="*/ 424 w 826"/>
                <a:gd name="T45" fmla="*/ 424 h 825"/>
                <a:gd name="T46" fmla="*/ 623 w 826"/>
                <a:gd name="T47" fmla="*/ 768 h 825"/>
                <a:gd name="T48" fmla="*/ 615 w 826"/>
                <a:gd name="T49" fmla="*/ 773 h 825"/>
                <a:gd name="T50" fmla="*/ 417 w 826"/>
                <a:gd name="T51" fmla="*/ 427 h 825"/>
                <a:gd name="T52" fmla="*/ 417 w 826"/>
                <a:gd name="T53" fmla="*/ 825 h 825"/>
                <a:gd name="T54" fmla="*/ 410 w 826"/>
                <a:gd name="T55" fmla="*/ 825 h 825"/>
                <a:gd name="T56" fmla="*/ 410 w 826"/>
                <a:gd name="T57" fmla="*/ 427 h 825"/>
                <a:gd name="T58" fmla="*/ 211 w 826"/>
                <a:gd name="T59" fmla="*/ 773 h 825"/>
                <a:gd name="T60" fmla="*/ 204 w 826"/>
                <a:gd name="T61" fmla="*/ 768 h 825"/>
                <a:gd name="T62" fmla="*/ 402 w 826"/>
                <a:gd name="T63" fmla="*/ 424 h 825"/>
                <a:gd name="T64" fmla="*/ 57 w 826"/>
                <a:gd name="T65" fmla="*/ 624 h 825"/>
                <a:gd name="T66" fmla="*/ 55 w 826"/>
                <a:gd name="T67" fmla="*/ 617 h 825"/>
                <a:gd name="T68" fmla="*/ 398 w 826"/>
                <a:gd name="T69" fmla="*/ 417 h 825"/>
                <a:gd name="T70" fmla="*/ 0 w 826"/>
                <a:gd name="T71" fmla="*/ 417 h 825"/>
                <a:gd name="T72" fmla="*/ 0 w 826"/>
                <a:gd name="T73" fmla="*/ 408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26" h="825">
                  <a:moveTo>
                    <a:pt x="0" y="408"/>
                  </a:moveTo>
                  <a:lnTo>
                    <a:pt x="398" y="408"/>
                  </a:lnTo>
                  <a:lnTo>
                    <a:pt x="55" y="208"/>
                  </a:lnTo>
                  <a:lnTo>
                    <a:pt x="57" y="201"/>
                  </a:lnTo>
                  <a:lnTo>
                    <a:pt x="402" y="401"/>
                  </a:lnTo>
                  <a:lnTo>
                    <a:pt x="204" y="56"/>
                  </a:lnTo>
                  <a:lnTo>
                    <a:pt x="211" y="52"/>
                  </a:lnTo>
                  <a:lnTo>
                    <a:pt x="410" y="398"/>
                  </a:lnTo>
                  <a:lnTo>
                    <a:pt x="410" y="0"/>
                  </a:lnTo>
                  <a:lnTo>
                    <a:pt x="417" y="0"/>
                  </a:lnTo>
                  <a:lnTo>
                    <a:pt x="417" y="398"/>
                  </a:lnTo>
                  <a:lnTo>
                    <a:pt x="615" y="52"/>
                  </a:lnTo>
                  <a:lnTo>
                    <a:pt x="623" y="56"/>
                  </a:lnTo>
                  <a:lnTo>
                    <a:pt x="424" y="401"/>
                  </a:lnTo>
                  <a:lnTo>
                    <a:pt x="769" y="201"/>
                  </a:lnTo>
                  <a:lnTo>
                    <a:pt x="772" y="208"/>
                  </a:lnTo>
                  <a:lnTo>
                    <a:pt x="428" y="408"/>
                  </a:lnTo>
                  <a:lnTo>
                    <a:pt x="826" y="408"/>
                  </a:lnTo>
                  <a:lnTo>
                    <a:pt x="826" y="417"/>
                  </a:lnTo>
                  <a:lnTo>
                    <a:pt x="428" y="417"/>
                  </a:lnTo>
                  <a:lnTo>
                    <a:pt x="772" y="617"/>
                  </a:lnTo>
                  <a:lnTo>
                    <a:pt x="769" y="624"/>
                  </a:lnTo>
                  <a:lnTo>
                    <a:pt x="424" y="424"/>
                  </a:lnTo>
                  <a:lnTo>
                    <a:pt x="623" y="768"/>
                  </a:lnTo>
                  <a:lnTo>
                    <a:pt x="615" y="773"/>
                  </a:lnTo>
                  <a:lnTo>
                    <a:pt x="417" y="427"/>
                  </a:lnTo>
                  <a:lnTo>
                    <a:pt x="417" y="825"/>
                  </a:lnTo>
                  <a:lnTo>
                    <a:pt x="410" y="825"/>
                  </a:lnTo>
                  <a:lnTo>
                    <a:pt x="410" y="427"/>
                  </a:lnTo>
                  <a:lnTo>
                    <a:pt x="211" y="773"/>
                  </a:lnTo>
                  <a:lnTo>
                    <a:pt x="204" y="768"/>
                  </a:lnTo>
                  <a:lnTo>
                    <a:pt x="402" y="424"/>
                  </a:lnTo>
                  <a:lnTo>
                    <a:pt x="57" y="624"/>
                  </a:lnTo>
                  <a:lnTo>
                    <a:pt x="55" y="617"/>
                  </a:lnTo>
                  <a:lnTo>
                    <a:pt x="398" y="417"/>
                  </a:lnTo>
                  <a:lnTo>
                    <a:pt x="0" y="417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88">
              <a:extLst>
                <a:ext uri="{FF2B5EF4-FFF2-40B4-BE49-F238E27FC236}">
                  <a16:creationId xmlns:a16="http://schemas.microsoft.com/office/drawing/2014/main" xmlns="" id="{6907F54B-316E-44B7-B353-B152C92E88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3" y="1863"/>
              <a:ext cx="26" cy="38"/>
            </a:xfrm>
            <a:custGeom>
              <a:avLst/>
              <a:gdLst>
                <a:gd name="T0" fmla="*/ 0 w 11"/>
                <a:gd name="T1" fmla="*/ 2 h 16"/>
                <a:gd name="T2" fmla="*/ 3 w 11"/>
                <a:gd name="T3" fmla="*/ 0 h 16"/>
                <a:gd name="T4" fmla="*/ 11 w 11"/>
                <a:gd name="T5" fmla="*/ 14 h 16"/>
                <a:gd name="T6" fmla="*/ 8 w 11"/>
                <a:gd name="T7" fmla="*/ 16 h 16"/>
                <a:gd name="T8" fmla="*/ 0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89">
              <a:extLst>
                <a:ext uri="{FF2B5EF4-FFF2-40B4-BE49-F238E27FC236}">
                  <a16:creationId xmlns:a16="http://schemas.microsoft.com/office/drawing/2014/main" xmlns="" id="{A01EA23C-C357-452A-9D80-620D0B2287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6" y="1128"/>
              <a:ext cx="7" cy="38"/>
            </a:xfrm>
            <a:custGeom>
              <a:avLst/>
              <a:gdLst>
                <a:gd name="T0" fmla="*/ 3 w 3"/>
                <a:gd name="T1" fmla="*/ 16 h 16"/>
                <a:gd name="T2" fmla="*/ 2 w 3"/>
                <a:gd name="T3" fmla="*/ 16 h 16"/>
                <a:gd name="T4" fmla="*/ 0 w 3"/>
                <a:gd name="T5" fmla="*/ 16 h 16"/>
                <a:gd name="T6" fmla="*/ 0 w 3"/>
                <a:gd name="T7" fmla="*/ 0 h 16"/>
                <a:gd name="T8" fmla="*/ 3 w 3"/>
                <a:gd name="T9" fmla="*/ 0 h 16"/>
                <a:gd name="T10" fmla="*/ 3 w 3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6">
                  <a:moveTo>
                    <a:pt x="3" y="16"/>
                  </a:moveTo>
                  <a:cubicBezTo>
                    <a:pt x="3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0">
              <a:extLst>
                <a:ext uri="{FF2B5EF4-FFF2-40B4-BE49-F238E27FC236}">
                  <a16:creationId xmlns:a16="http://schemas.microsoft.com/office/drawing/2014/main" xmlns="" id="{D1EEBAFA-BE44-48D1-A175-4871C9E008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1" y="1329"/>
              <a:ext cx="35" cy="26"/>
            </a:xfrm>
            <a:custGeom>
              <a:avLst/>
              <a:gdLst>
                <a:gd name="T0" fmla="*/ 14 w 15"/>
                <a:gd name="T1" fmla="*/ 11 h 11"/>
                <a:gd name="T2" fmla="*/ 0 w 15"/>
                <a:gd name="T3" fmla="*/ 3 h 11"/>
                <a:gd name="T4" fmla="*/ 1 w 15"/>
                <a:gd name="T5" fmla="*/ 0 h 11"/>
                <a:gd name="T6" fmla="*/ 15 w 15"/>
                <a:gd name="T7" fmla="*/ 9 h 11"/>
                <a:gd name="T8" fmla="*/ 14 w 1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10"/>
                    <a:pt x="14" y="11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1">
              <a:extLst>
                <a:ext uri="{FF2B5EF4-FFF2-40B4-BE49-F238E27FC236}">
                  <a16:creationId xmlns:a16="http://schemas.microsoft.com/office/drawing/2014/main" xmlns="" id="{7E630B88-07E2-4AA0-AB9C-1F5191F25D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0" y="1863"/>
              <a:ext cx="26" cy="38"/>
            </a:xfrm>
            <a:custGeom>
              <a:avLst/>
              <a:gdLst>
                <a:gd name="T0" fmla="*/ 3 w 11"/>
                <a:gd name="T1" fmla="*/ 16 h 16"/>
                <a:gd name="T2" fmla="*/ 0 w 11"/>
                <a:gd name="T3" fmla="*/ 14 h 16"/>
                <a:gd name="T4" fmla="*/ 8 w 11"/>
                <a:gd name="T5" fmla="*/ 0 h 16"/>
                <a:gd name="T6" fmla="*/ 11 w 11"/>
                <a:gd name="T7" fmla="*/ 2 h 16"/>
                <a:gd name="T8" fmla="*/ 3 w 1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3" y="16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10" y="1"/>
                    <a:pt x="11" y="2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2">
              <a:extLst>
                <a:ext uri="{FF2B5EF4-FFF2-40B4-BE49-F238E27FC236}">
                  <a16:creationId xmlns:a16="http://schemas.microsoft.com/office/drawing/2014/main" xmlns="" id="{78D01F11-26E0-4E9D-BF48-638A709426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6" y="1536"/>
              <a:ext cx="38" cy="9"/>
            </a:xfrm>
            <a:custGeom>
              <a:avLst/>
              <a:gdLst>
                <a:gd name="T0" fmla="*/ 0 w 16"/>
                <a:gd name="T1" fmla="*/ 4 h 4"/>
                <a:gd name="T2" fmla="*/ 0 w 16"/>
                <a:gd name="T3" fmla="*/ 0 h 4"/>
                <a:gd name="T4" fmla="*/ 16 w 16"/>
                <a:gd name="T5" fmla="*/ 0 h 4"/>
                <a:gd name="T6" fmla="*/ 16 w 16"/>
                <a:gd name="T7" fmla="*/ 2 h 4"/>
                <a:gd name="T8" fmla="*/ 16 w 16"/>
                <a:gd name="T9" fmla="*/ 4 h 4"/>
                <a:gd name="T10" fmla="*/ 0 w 1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3"/>
                    <a:pt x="16" y="3"/>
                    <a:pt x="16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3">
              <a:extLst>
                <a:ext uri="{FF2B5EF4-FFF2-40B4-BE49-F238E27FC236}">
                  <a16:creationId xmlns:a16="http://schemas.microsoft.com/office/drawing/2014/main" xmlns="" id="{BF280F9E-DAE2-436E-9F9D-107D4D3E8D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0" y="1180"/>
              <a:ext cx="26" cy="38"/>
            </a:xfrm>
            <a:custGeom>
              <a:avLst/>
              <a:gdLst>
                <a:gd name="T0" fmla="*/ 11 w 11"/>
                <a:gd name="T1" fmla="*/ 14 h 16"/>
                <a:gd name="T2" fmla="*/ 8 w 11"/>
                <a:gd name="T3" fmla="*/ 16 h 16"/>
                <a:gd name="T4" fmla="*/ 0 w 11"/>
                <a:gd name="T5" fmla="*/ 2 h 16"/>
                <a:gd name="T6" fmla="*/ 3 w 11"/>
                <a:gd name="T7" fmla="*/ 0 h 16"/>
                <a:gd name="T8" fmla="*/ 11 w 11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1" y="14"/>
                  </a:moveTo>
                  <a:cubicBezTo>
                    <a:pt x="10" y="15"/>
                    <a:pt x="9" y="15"/>
                    <a:pt x="8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1" y="1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4">
              <a:extLst>
                <a:ext uri="{FF2B5EF4-FFF2-40B4-BE49-F238E27FC236}">
                  <a16:creationId xmlns:a16="http://schemas.microsoft.com/office/drawing/2014/main" xmlns="" id="{62EBF398-D8D8-499B-9F81-56D3238921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4" y="1536"/>
              <a:ext cx="38" cy="9"/>
            </a:xfrm>
            <a:custGeom>
              <a:avLst/>
              <a:gdLst>
                <a:gd name="T0" fmla="*/ 0 w 16"/>
                <a:gd name="T1" fmla="*/ 2 h 4"/>
                <a:gd name="T2" fmla="*/ 0 w 16"/>
                <a:gd name="T3" fmla="*/ 0 h 4"/>
                <a:gd name="T4" fmla="*/ 16 w 16"/>
                <a:gd name="T5" fmla="*/ 0 h 4"/>
                <a:gd name="T6" fmla="*/ 16 w 16"/>
                <a:gd name="T7" fmla="*/ 4 h 4"/>
                <a:gd name="T8" fmla="*/ 0 w 16"/>
                <a:gd name="T9" fmla="*/ 4 h 4"/>
                <a:gd name="T10" fmla="*/ 0 w 16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5">
              <a:extLst>
                <a:ext uri="{FF2B5EF4-FFF2-40B4-BE49-F238E27FC236}">
                  <a16:creationId xmlns:a16="http://schemas.microsoft.com/office/drawing/2014/main" xmlns="" id="{1D82C1C5-8E21-444C-B209-30FEBA1FAB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1" y="1726"/>
              <a:ext cx="35" cy="26"/>
            </a:xfrm>
            <a:custGeom>
              <a:avLst/>
              <a:gdLst>
                <a:gd name="T0" fmla="*/ 0 w 15"/>
                <a:gd name="T1" fmla="*/ 8 h 11"/>
                <a:gd name="T2" fmla="*/ 14 w 15"/>
                <a:gd name="T3" fmla="*/ 0 h 11"/>
                <a:gd name="T4" fmla="*/ 15 w 15"/>
                <a:gd name="T5" fmla="*/ 3 h 11"/>
                <a:gd name="T6" fmla="*/ 1 w 15"/>
                <a:gd name="T7" fmla="*/ 11 h 11"/>
                <a:gd name="T8" fmla="*/ 0 w 15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0" y="8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6">
              <a:extLst>
                <a:ext uri="{FF2B5EF4-FFF2-40B4-BE49-F238E27FC236}">
                  <a16:creationId xmlns:a16="http://schemas.microsoft.com/office/drawing/2014/main" xmlns="" id="{E4AB5715-1C88-40EA-9EB8-7BF2460E15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3" y="1180"/>
              <a:ext cx="26" cy="38"/>
            </a:xfrm>
            <a:custGeom>
              <a:avLst/>
              <a:gdLst>
                <a:gd name="T0" fmla="*/ 11 w 11"/>
                <a:gd name="T1" fmla="*/ 2 h 16"/>
                <a:gd name="T2" fmla="*/ 3 w 11"/>
                <a:gd name="T3" fmla="*/ 16 h 16"/>
                <a:gd name="T4" fmla="*/ 0 w 11"/>
                <a:gd name="T5" fmla="*/ 14 h 16"/>
                <a:gd name="T6" fmla="*/ 8 w 11"/>
                <a:gd name="T7" fmla="*/ 0 h 16"/>
                <a:gd name="T8" fmla="*/ 11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1" y="2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1" y="15"/>
                    <a:pt x="0" y="1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11" y="2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97">
              <a:extLst>
                <a:ext uri="{FF2B5EF4-FFF2-40B4-BE49-F238E27FC236}">
                  <a16:creationId xmlns:a16="http://schemas.microsoft.com/office/drawing/2014/main" xmlns="" id="{C249D376-4764-4A9B-8D58-9CE6ABA663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6" y="1915"/>
              <a:ext cx="7" cy="38"/>
            </a:xfrm>
            <a:custGeom>
              <a:avLst/>
              <a:gdLst>
                <a:gd name="T0" fmla="*/ 0 w 3"/>
                <a:gd name="T1" fmla="*/ 0 h 16"/>
                <a:gd name="T2" fmla="*/ 2 w 3"/>
                <a:gd name="T3" fmla="*/ 0 h 16"/>
                <a:gd name="T4" fmla="*/ 3 w 3"/>
                <a:gd name="T5" fmla="*/ 0 h 16"/>
                <a:gd name="T6" fmla="*/ 3 w 3"/>
                <a:gd name="T7" fmla="*/ 16 h 16"/>
                <a:gd name="T8" fmla="*/ 0 w 3"/>
                <a:gd name="T9" fmla="*/ 16 h 16"/>
                <a:gd name="T10" fmla="*/ 0 w 3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6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98">
              <a:extLst>
                <a:ext uri="{FF2B5EF4-FFF2-40B4-BE49-F238E27FC236}">
                  <a16:creationId xmlns:a16="http://schemas.microsoft.com/office/drawing/2014/main" xmlns="" id="{F22750EE-C116-4843-A91C-BDCCD35983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2" y="1726"/>
              <a:ext cx="36" cy="26"/>
            </a:xfrm>
            <a:custGeom>
              <a:avLst/>
              <a:gdLst>
                <a:gd name="T0" fmla="*/ 1 w 15"/>
                <a:gd name="T1" fmla="*/ 0 h 11"/>
                <a:gd name="T2" fmla="*/ 15 w 15"/>
                <a:gd name="T3" fmla="*/ 8 h 11"/>
                <a:gd name="T4" fmla="*/ 14 w 15"/>
                <a:gd name="T5" fmla="*/ 11 h 11"/>
                <a:gd name="T6" fmla="*/ 0 w 15"/>
                <a:gd name="T7" fmla="*/ 3 h 11"/>
                <a:gd name="T8" fmla="*/ 1 w 1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" y="0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99">
              <a:extLst>
                <a:ext uri="{FF2B5EF4-FFF2-40B4-BE49-F238E27FC236}">
                  <a16:creationId xmlns:a16="http://schemas.microsoft.com/office/drawing/2014/main" xmlns="" id="{3C8133E5-77E2-4683-AE5C-8363F20B2B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2" y="1329"/>
              <a:ext cx="36" cy="26"/>
            </a:xfrm>
            <a:custGeom>
              <a:avLst/>
              <a:gdLst>
                <a:gd name="T0" fmla="*/ 15 w 15"/>
                <a:gd name="T1" fmla="*/ 3 h 11"/>
                <a:gd name="T2" fmla="*/ 1 w 15"/>
                <a:gd name="T3" fmla="*/ 11 h 11"/>
                <a:gd name="T4" fmla="*/ 0 w 15"/>
                <a:gd name="T5" fmla="*/ 9 h 11"/>
                <a:gd name="T6" fmla="*/ 14 w 15"/>
                <a:gd name="T7" fmla="*/ 0 h 11"/>
                <a:gd name="T8" fmla="*/ 15 w 15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5" y="3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0">
              <a:extLst>
                <a:ext uri="{FF2B5EF4-FFF2-40B4-BE49-F238E27FC236}">
                  <a16:creationId xmlns:a16="http://schemas.microsoft.com/office/drawing/2014/main" xmlns="" id="{6DEFF4E3-7E6A-4BAD-B8E2-B634109DB5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9" y="1120"/>
              <a:ext cx="840" cy="841"/>
            </a:xfrm>
            <a:custGeom>
              <a:avLst/>
              <a:gdLst>
                <a:gd name="T0" fmla="*/ 0 w 355"/>
                <a:gd name="T1" fmla="*/ 177 h 354"/>
                <a:gd name="T2" fmla="*/ 178 w 355"/>
                <a:gd name="T3" fmla="*/ 0 h 354"/>
                <a:gd name="T4" fmla="*/ 355 w 355"/>
                <a:gd name="T5" fmla="*/ 177 h 354"/>
                <a:gd name="T6" fmla="*/ 178 w 355"/>
                <a:gd name="T7" fmla="*/ 354 h 354"/>
                <a:gd name="T8" fmla="*/ 0 w 355"/>
                <a:gd name="T9" fmla="*/ 177 h 354"/>
                <a:gd name="T10" fmla="*/ 9 w 355"/>
                <a:gd name="T11" fmla="*/ 177 h 354"/>
                <a:gd name="T12" fmla="*/ 178 w 355"/>
                <a:gd name="T13" fmla="*/ 345 h 354"/>
                <a:gd name="T14" fmla="*/ 346 w 355"/>
                <a:gd name="T15" fmla="*/ 177 h 354"/>
                <a:gd name="T16" fmla="*/ 178 w 355"/>
                <a:gd name="T17" fmla="*/ 9 h 354"/>
                <a:gd name="T18" fmla="*/ 9 w 355"/>
                <a:gd name="T1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5" h="354">
                  <a:moveTo>
                    <a:pt x="0" y="177"/>
                  </a:moveTo>
                  <a:cubicBezTo>
                    <a:pt x="0" y="79"/>
                    <a:pt x="80" y="0"/>
                    <a:pt x="178" y="0"/>
                  </a:cubicBezTo>
                  <a:cubicBezTo>
                    <a:pt x="275" y="0"/>
                    <a:pt x="355" y="79"/>
                    <a:pt x="355" y="177"/>
                  </a:cubicBezTo>
                  <a:cubicBezTo>
                    <a:pt x="355" y="275"/>
                    <a:pt x="275" y="354"/>
                    <a:pt x="178" y="354"/>
                  </a:cubicBezTo>
                  <a:cubicBezTo>
                    <a:pt x="80" y="354"/>
                    <a:pt x="0" y="275"/>
                    <a:pt x="0" y="177"/>
                  </a:cubicBezTo>
                  <a:close/>
                  <a:moveTo>
                    <a:pt x="9" y="177"/>
                  </a:moveTo>
                  <a:cubicBezTo>
                    <a:pt x="9" y="270"/>
                    <a:pt x="85" y="345"/>
                    <a:pt x="178" y="345"/>
                  </a:cubicBezTo>
                  <a:cubicBezTo>
                    <a:pt x="270" y="345"/>
                    <a:pt x="346" y="270"/>
                    <a:pt x="346" y="177"/>
                  </a:cubicBezTo>
                  <a:cubicBezTo>
                    <a:pt x="346" y="84"/>
                    <a:pt x="270" y="9"/>
                    <a:pt x="178" y="9"/>
                  </a:cubicBezTo>
                  <a:cubicBezTo>
                    <a:pt x="85" y="9"/>
                    <a:pt x="9" y="84"/>
                    <a:pt x="9" y="17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1">
              <a:extLst>
                <a:ext uri="{FF2B5EF4-FFF2-40B4-BE49-F238E27FC236}">
                  <a16:creationId xmlns:a16="http://schemas.microsoft.com/office/drawing/2014/main" xmlns="" id="{A604022C-23A2-4CFD-B85A-F3F066C29E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7" y="1536"/>
              <a:ext cx="344" cy="562"/>
            </a:xfrm>
            <a:custGeom>
              <a:avLst/>
              <a:gdLst>
                <a:gd name="T0" fmla="*/ 344 w 344"/>
                <a:gd name="T1" fmla="*/ 562 h 562"/>
                <a:gd name="T2" fmla="*/ 0 w 344"/>
                <a:gd name="T3" fmla="*/ 562 h 562"/>
                <a:gd name="T4" fmla="*/ 173 w 344"/>
                <a:gd name="T5" fmla="*/ 0 h 562"/>
                <a:gd name="T6" fmla="*/ 344 w 344"/>
                <a:gd name="T7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4" h="562">
                  <a:moveTo>
                    <a:pt x="344" y="562"/>
                  </a:moveTo>
                  <a:lnTo>
                    <a:pt x="0" y="562"/>
                  </a:lnTo>
                  <a:lnTo>
                    <a:pt x="173" y="0"/>
                  </a:lnTo>
                  <a:lnTo>
                    <a:pt x="344" y="562"/>
                  </a:lnTo>
                  <a:close/>
                </a:path>
              </a:pathLst>
            </a:custGeom>
            <a:solidFill>
              <a:srgbClr val="383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2">
              <a:extLst>
                <a:ext uri="{FF2B5EF4-FFF2-40B4-BE49-F238E27FC236}">
                  <a16:creationId xmlns:a16="http://schemas.microsoft.com/office/drawing/2014/main" xmlns="" id="{BC7852B0-05EC-407F-9440-222D2D80D0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1" y="1536"/>
              <a:ext cx="180" cy="562"/>
            </a:xfrm>
            <a:custGeom>
              <a:avLst/>
              <a:gdLst>
                <a:gd name="T0" fmla="*/ 180 w 180"/>
                <a:gd name="T1" fmla="*/ 562 h 562"/>
                <a:gd name="T2" fmla="*/ 165 w 180"/>
                <a:gd name="T3" fmla="*/ 562 h 562"/>
                <a:gd name="T4" fmla="*/ 0 w 180"/>
                <a:gd name="T5" fmla="*/ 26 h 562"/>
                <a:gd name="T6" fmla="*/ 9 w 180"/>
                <a:gd name="T7" fmla="*/ 0 h 562"/>
                <a:gd name="T8" fmla="*/ 180 w 180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562">
                  <a:moveTo>
                    <a:pt x="180" y="562"/>
                  </a:moveTo>
                  <a:lnTo>
                    <a:pt x="165" y="562"/>
                  </a:lnTo>
                  <a:lnTo>
                    <a:pt x="0" y="26"/>
                  </a:lnTo>
                  <a:lnTo>
                    <a:pt x="9" y="0"/>
                  </a:lnTo>
                  <a:lnTo>
                    <a:pt x="180" y="562"/>
                  </a:lnTo>
                  <a:close/>
                </a:path>
              </a:pathLst>
            </a:custGeom>
            <a:solidFill>
              <a:srgbClr val="564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3">
              <a:extLst>
                <a:ext uri="{FF2B5EF4-FFF2-40B4-BE49-F238E27FC236}">
                  <a16:creationId xmlns:a16="http://schemas.microsoft.com/office/drawing/2014/main" xmlns="" id="{DA9215F9-4B1A-46D9-8919-D31FA61DF6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2" y="1536"/>
              <a:ext cx="54" cy="95"/>
            </a:xfrm>
            <a:custGeom>
              <a:avLst/>
              <a:gdLst>
                <a:gd name="T0" fmla="*/ 23 w 23"/>
                <a:gd name="T1" fmla="*/ 38 h 40"/>
                <a:gd name="T2" fmla="*/ 12 w 23"/>
                <a:gd name="T3" fmla="*/ 40 h 40"/>
                <a:gd name="T4" fmla="*/ 0 w 23"/>
                <a:gd name="T5" fmla="*/ 38 h 40"/>
                <a:gd name="T6" fmla="*/ 12 w 23"/>
                <a:gd name="T7" fmla="*/ 0 h 40"/>
                <a:gd name="T8" fmla="*/ 23 w 23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0">
                  <a:moveTo>
                    <a:pt x="23" y="38"/>
                  </a:moveTo>
                  <a:cubicBezTo>
                    <a:pt x="19" y="39"/>
                    <a:pt x="16" y="40"/>
                    <a:pt x="12" y="40"/>
                  </a:cubicBezTo>
                  <a:cubicBezTo>
                    <a:pt x="7" y="40"/>
                    <a:pt x="4" y="39"/>
                    <a:pt x="0" y="38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2C2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204">
              <a:extLst>
                <a:ext uri="{FF2B5EF4-FFF2-40B4-BE49-F238E27FC236}">
                  <a16:creationId xmlns:a16="http://schemas.microsoft.com/office/drawing/2014/main" xmlns="" id="{FEAC0979-342D-4BF7-978A-5511754A8E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31" y="1484"/>
              <a:ext cx="116" cy="113"/>
            </a:xfrm>
            <a:prstGeom prst="ellipse">
              <a:avLst/>
            </a:prstGeom>
            <a:solidFill>
              <a:srgbClr val="564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205">
              <a:extLst>
                <a:ext uri="{FF2B5EF4-FFF2-40B4-BE49-F238E27FC236}">
                  <a16:creationId xmlns:a16="http://schemas.microsoft.com/office/drawing/2014/main" xmlns="" id="{6DB2D8C9-6806-43CB-BC7A-8DF701820E7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31" y="1488"/>
              <a:ext cx="107" cy="107"/>
            </a:xfrm>
            <a:prstGeom prst="ellipse">
              <a:avLst/>
            </a:prstGeom>
            <a:solidFill>
              <a:srgbClr val="383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206">
              <a:extLst>
                <a:ext uri="{FF2B5EF4-FFF2-40B4-BE49-F238E27FC236}">
                  <a16:creationId xmlns:a16="http://schemas.microsoft.com/office/drawing/2014/main" xmlns="" id="{58884E0C-77CF-45E6-8636-D6C82FA1B2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9" y="1519"/>
              <a:ext cx="40" cy="43"/>
            </a:xfrm>
            <a:prstGeom prst="ellipse">
              <a:avLst/>
            </a:prstGeom>
            <a:solidFill>
              <a:srgbClr val="2C2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07">
              <a:extLst>
                <a:ext uri="{FF2B5EF4-FFF2-40B4-BE49-F238E27FC236}">
                  <a16:creationId xmlns:a16="http://schemas.microsoft.com/office/drawing/2014/main" xmlns="" id="{D98595DF-846A-4A84-9B0E-5D0DE38188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1" y="1825"/>
              <a:ext cx="916" cy="287"/>
            </a:xfrm>
            <a:custGeom>
              <a:avLst/>
              <a:gdLst>
                <a:gd name="T0" fmla="*/ 0 w 387"/>
                <a:gd name="T1" fmla="*/ 116 h 121"/>
                <a:gd name="T2" fmla="*/ 64 w 387"/>
                <a:gd name="T3" fmla="*/ 31 h 121"/>
                <a:gd name="T4" fmla="*/ 83 w 387"/>
                <a:gd name="T5" fmla="*/ 39 h 121"/>
                <a:gd name="T6" fmla="*/ 83 w 387"/>
                <a:gd name="T7" fmla="*/ 39 h 121"/>
                <a:gd name="T8" fmla="*/ 97 w 387"/>
                <a:gd name="T9" fmla="*/ 47 h 121"/>
                <a:gd name="T10" fmla="*/ 134 w 387"/>
                <a:gd name="T11" fmla="*/ 15 h 121"/>
                <a:gd name="T12" fmla="*/ 174 w 387"/>
                <a:gd name="T13" fmla="*/ 40 h 121"/>
                <a:gd name="T14" fmla="*/ 174 w 387"/>
                <a:gd name="T15" fmla="*/ 40 h 121"/>
                <a:gd name="T16" fmla="*/ 185 w 387"/>
                <a:gd name="T17" fmla="*/ 50 h 121"/>
                <a:gd name="T18" fmla="*/ 244 w 387"/>
                <a:gd name="T19" fmla="*/ 32 h 121"/>
                <a:gd name="T20" fmla="*/ 289 w 387"/>
                <a:gd name="T21" fmla="*/ 74 h 121"/>
                <a:gd name="T22" fmla="*/ 289 w 387"/>
                <a:gd name="T23" fmla="*/ 74 h 121"/>
                <a:gd name="T24" fmla="*/ 294 w 387"/>
                <a:gd name="T25" fmla="*/ 83 h 121"/>
                <a:gd name="T26" fmla="*/ 387 w 387"/>
                <a:gd name="T27" fmla="*/ 121 h 121"/>
                <a:gd name="T28" fmla="*/ 0 w 387"/>
                <a:gd name="T29" fmla="*/ 1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7" h="121">
                  <a:moveTo>
                    <a:pt x="0" y="116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71" y="22"/>
                    <a:pt x="85" y="2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2" y="47"/>
                    <a:pt x="91" y="52"/>
                    <a:pt x="97" y="47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52" y="0"/>
                    <a:pt x="180" y="17"/>
                    <a:pt x="174" y="40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3" y="46"/>
                    <a:pt x="179" y="52"/>
                    <a:pt x="185" y="50"/>
                  </a:cubicBezTo>
                  <a:cubicBezTo>
                    <a:pt x="244" y="32"/>
                    <a:pt x="244" y="32"/>
                    <a:pt x="244" y="32"/>
                  </a:cubicBezTo>
                  <a:cubicBezTo>
                    <a:pt x="270" y="24"/>
                    <a:pt x="295" y="47"/>
                    <a:pt x="289" y="74"/>
                  </a:cubicBezTo>
                  <a:cubicBezTo>
                    <a:pt x="289" y="74"/>
                    <a:pt x="289" y="74"/>
                    <a:pt x="289" y="74"/>
                  </a:cubicBezTo>
                  <a:cubicBezTo>
                    <a:pt x="288" y="78"/>
                    <a:pt x="290" y="82"/>
                    <a:pt x="294" y="83"/>
                  </a:cubicBezTo>
                  <a:cubicBezTo>
                    <a:pt x="387" y="121"/>
                    <a:pt x="387" y="121"/>
                    <a:pt x="387" y="121"/>
                  </a:cubicBezTo>
                  <a:lnTo>
                    <a:pt x="0" y="116"/>
                  </a:lnTo>
                  <a:close/>
                </a:path>
              </a:pathLst>
            </a:custGeom>
            <a:solidFill>
              <a:srgbClr val="207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08">
              <a:extLst>
                <a:ext uri="{FF2B5EF4-FFF2-40B4-BE49-F238E27FC236}">
                  <a16:creationId xmlns:a16="http://schemas.microsoft.com/office/drawing/2014/main" xmlns="" id="{5647FF6F-9E45-4DCF-A4DD-4F1DC387AC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06" y="1469"/>
              <a:ext cx="277" cy="632"/>
            </a:xfrm>
            <a:custGeom>
              <a:avLst/>
              <a:gdLst>
                <a:gd name="T0" fmla="*/ 0 w 117"/>
                <a:gd name="T1" fmla="*/ 266 h 266"/>
                <a:gd name="T2" fmla="*/ 117 w 117"/>
                <a:gd name="T3" fmla="*/ 266 h 266"/>
                <a:gd name="T4" fmla="*/ 117 w 117"/>
                <a:gd name="T5" fmla="*/ 116 h 266"/>
                <a:gd name="T6" fmla="*/ 1 w 117"/>
                <a:gd name="T7" fmla="*/ 0 h 266"/>
                <a:gd name="T8" fmla="*/ 0 w 117"/>
                <a:gd name="T9" fmla="*/ 0 h 266"/>
                <a:gd name="T10" fmla="*/ 0 w 117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66">
                  <a:moveTo>
                    <a:pt x="0" y="266"/>
                  </a:moveTo>
                  <a:cubicBezTo>
                    <a:pt x="117" y="266"/>
                    <a:pt x="117" y="266"/>
                    <a:pt x="117" y="26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7" y="52"/>
                    <a:pt x="65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6"/>
                  </a:lnTo>
                  <a:close/>
                </a:path>
              </a:pathLst>
            </a:cu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09">
              <a:extLst>
                <a:ext uri="{FF2B5EF4-FFF2-40B4-BE49-F238E27FC236}">
                  <a16:creationId xmlns:a16="http://schemas.microsoft.com/office/drawing/2014/main" xmlns="" id="{76AD8496-FE32-4463-A9F6-29CB8C4B5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87" y="1469"/>
              <a:ext cx="277" cy="632"/>
            </a:xfrm>
            <a:custGeom>
              <a:avLst/>
              <a:gdLst>
                <a:gd name="T0" fmla="*/ 0 w 117"/>
                <a:gd name="T1" fmla="*/ 266 h 266"/>
                <a:gd name="T2" fmla="*/ 117 w 117"/>
                <a:gd name="T3" fmla="*/ 266 h 266"/>
                <a:gd name="T4" fmla="*/ 117 w 117"/>
                <a:gd name="T5" fmla="*/ 116 h 266"/>
                <a:gd name="T6" fmla="*/ 2 w 117"/>
                <a:gd name="T7" fmla="*/ 0 h 266"/>
                <a:gd name="T8" fmla="*/ 0 w 117"/>
                <a:gd name="T9" fmla="*/ 0 h 266"/>
                <a:gd name="T10" fmla="*/ 0 w 117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66">
                  <a:moveTo>
                    <a:pt x="0" y="266"/>
                  </a:moveTo>
                  <a:cubicBezTo>
                    <a:pt x="117" y="266"/>
                    <a:pt x="117" y="266"/>
                    <a:pt x="117" y="26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7" y="52"/>
                    <a:pt x="66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6"/>
                  </a:lnTo>
                  <a:close/>
                </a:path>
              </a:pathLst>
            </a:custGeom>
            <a:solidFill>
              <a:srgbClr val="3930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210">
              <a:extLst>
                <a:ext uri="{FF2B5EF4-FFF2-40B4-BE49-F238E27FC236}">
                  <a16:creationId xmlns:a16="http://schemas.microsoft.com/office/drawing/2014/main" xmlns="" id="{B9E6E3F9-AFC3-46FC-AB6D-AF8364447B9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690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211">
              <a:extLst>
                <a:ext uri="{FF2B5EF4-FFF2-40B4-BE49-F238E27FC236}">
                  <a16:creationId xmlns:a16="http://schemas.microsoft.com/office/drawing/2014/main" xmlns="" id="{B0E7E169-8DE4-41DB-8CEE-5854544B19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26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212">
              <a:extLst>
                <a:ext uri="{FF2B5EF4-FFF2-40B4-BE49-F238E27FC236}">
                  <a16:creationId xmlns:a16="http://schemas.microsoft.com/office/drawing/2014/main" xmlns="" id="{D37EA902-4A9E-4823-B7E0-368688F5EC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64"/>
              <a:ext cx="194" cy="4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213">
              <a:extLst>
                <a:ext uri="{FF2B5EF4-FFF2-40B4-BE49-F238E27FC236}">
                  <a16:creationId xmlns:a16="http://schemas.microsoft.com/office/drawing/2014/main" xmlns="" id="{A2CC09F2-FBD5-48C3-8F06-AAA37BA080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99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214">
              <a:extLst>
                <a:ext uri="{FF2B5EF4-FFF2-40B4-BE49-F238E27FC236}">
                  <a16:creationId xmlns:a16="http://schemas.microsoft.com/office/drawing/2014/main" xmlns="" id="{2FDBEEAD-534B-4998-AFCA-4547411945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835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215">
              <a:extLst>
                <a:ext uri="{FF2B5EF4-FFF2-40B4-BE49-F238E27FC236}">
                  <a16:creationId xmlns:a16="http://schemas.microsoft.com/office/drawing/2014/main" xmlns="" id="{44B6A9B2-4435-4FBE-8FF1-50B9F86D44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873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216">
              <a:extLst>
                <a:ext uri="{FF2B5EF4-FFF2-40B4-BE49-F238E27FC236}">
                  <a16:creationId xmlns:a16="http://schemas.microsoft.com/office/drawing/2014/main" xmlns="" id="{96EFC981-D020-410B-8F8F-41A42F465AB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08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217">
              <a:extLst>
                <a:ext uri="{FF2B5EF4-FFF2-40B4-BE49-F238E27FC236}">
                  <a16:creationId xmlns:a16="http://schemas.microsoft.com/office/drawing/2014/main" xmlns="" id="{6C9DDB28-0383-45C2-98E0-50838F568A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46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218">
              <a:extLst>
                <a:ext uri="{FF2B5EF4-FFF2-40B4-BE49-F238E27FC236}">
                  <a16:creationId xmlns:a16="http://schemas.microsoft.com/office/drawing/2014/main" xmlns="" id="{FB3E8A33-9AE1-4191-86C4-58F9B8C69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82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219">
              <a:extLst>
                <a:ext uri="{FF2B5EF4-FFF2-40B4-BE49-F238E27FC236}">
                  <a16:creationId xmlns:a16="http://schemas.microsoft.com/office/drawing/2014/main" xmlns="" id="{3C4A82C5-8E56-4B83-8878-D33BAC144D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2018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220">
              <a:extLst>
                <a:ext uri="{FF2B5EF4-FFF2-40B4-BE49-F238E27FC236}">
                  <a16:creationId xmlns:a16="http://schemas.microsoft.com/office/drawing/2014/main" xmlns="" id="{24B810DE-9E6D-46DE-A5BB-9DDC996F96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2056"/>
              <a:ext cx="194" cy="4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221">
              <a:extLst>
                <a:ext uri="{FF2B5EF4-FFF2-40B4-BE49-F238E27FC236}">
                  <a16:creationId xmlns:a16="http://schemas.microsoft.com/office/drawing/2014/main" xmlns="" id="{66040232-55C6-4564-B42F-3731054DA8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30" y="1310"/>
              <a:ext cx="355" cy="791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222">
              <a:extLst>
                <a:ext uri="{FF2B5EF4-FFF2-40B4-BE49-F238E27FC236}">
                  <a16:creationId xmlns:a16="http://schemas.microsoft.com/office/drawing/2014/main" xmlns="" id="{A4DEB997-12C9-4CFE-9355-AF0D82CA0D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30" y="1310"/>
              <a:ext cx="35" cy="791"/>
            </a:xfrm>
            <a:prstGeom prst="rect">
              <a:avLst/>
            </a:prstGeom>
            <a:solidFill>
              <a:srgbClr val="293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23">
              <a:extLst>
                <a:ext uri="{FF2B5EF4-FFF2-40B4-BE49-F238E27FC236}">
                  <a16:creationId xmlns:a16="http://schemas.microsoft.com/office/drawing/2014/main" xmlns="" id="{7B5FC3CE-A3F8-4E5E-89E5-984A85D345B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42" y="1310"/>
              <a:ext cx="43" cy="791"/>
            </a:xfrm>
            <a:prstGeom prst="rect">
              <a:avLst/>
            </a:prstGeom>
            <a:solidFill>
              <a:srgbClr val="2E8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224">
              <a:extLst>
                <a:ext uri="{FF2B5EF4-FFF2-40B4-BE49-F238E27FC236}">
                  <a16:creationId xmlns:a16="http://schemas.microsoft.com/office/drawing/2014/main" xmlns="" id="{C3D11654-331C-422C-BE34-A7BE4A78C12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381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225">
              <a:extLst>
                <a:ext uri="{FF2B5EF4-FFF2-40B4-BE49-F238E27FC236}">
                  <a16:creationId xmlns:a16="http://schemas.microsoft.com/office/drawing/2014/main" xmlns="" id="{1F5C72EB-7DC0-4C3D-958F-85E03A6693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381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226">
              <a:extLst>
                <a:ext uri="{FF2B5EF4-FFF2-40B4-BE49-F238E27FC236}">
                  <a16:creationId xmlns:a16="http://schemas.microsoft.com/office/drawing/2014/main" xmlns="" id="{2EB55165-CC7B-4D78-86CE-0CBB565DC4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381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227">
              <a:extLst>
                <a:ext uri="{FF2B5EF4-FFF2-40B4-BE49-F238E27FC236}">
                  <a16:creationId xmlns:a16="http://schemas.microsoft.com/office/drawing/2014/main" xmlns="" id="{72ABC6F6-4F59-4B4A-A7B7-D0FDF790A1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381"/>
              <a:ext cx="42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28">
              <a:extLst>
                <a:ext uri="{FF2B5EF4-FFF2-40B4-BE49-F238E27FC236}">
                  <a16:creationId xmlns:a16="http://schemas.microsoft.com/office/drawing/2014/main" xmlns="" id="{3E426BDB-CC1F-4BA3-9D1E-B1C5C270ED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381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29">
              <a:extLst>
                <a:ext uri="{FF2B5EF4-FFF2-40B4-BE49-F238E27FC236}">
                  <a16:creationId xmlns:a16="http://schemas.microsoft.com/office/drawing/2014/main" xmlns="" id="{664AD1F1-BD96-42F3-8ADA-A7D52B2221F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381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230">
              <a:extLst>
                <a:ext uri="{FF2B5EF4-FFF2-40B4-BE49-F238E27FC236}">
                  <a16:creationId xmlns:a16="http://schemas.microsoft.com/office/drawing/2014/main" xmlns="" id="{5415D506-2754-41FB-937E-CC26E82601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457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231">
              <a:extLst>
                <a:ext uri="{FF2B5EF4-FFF2-40B4-BE49-F238E27FC236}">
                  <a16:creationId xmlns:a16="http://schemas.microsoft.com/office/drawing/2014/main" xmlns="" id="{A4D12DF5-BDAF-41AB-889E-48B014F02E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457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232">
              <a:extLst>
                <a:ext uri="{FF2B5EF4-FFF2-40B4-BE49-F238E27FC236}">
                  <a16:creationId xmlns:a16="http://schemas.microsoft.com/office/drawing/2014/main" xmlns="" id="{93B17C6B-AC67-4F6A-97F0-51671B83E31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457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233">
              <a:extLst>
                <a:ext uri="{FF2B5EF4-FFF2-40B4-BE49-F238E27FC236}">
                  <a16:creationId xmlns:a16="http://schemas.microsoft.com/office/drawing/2014/main" xmlns="" id="{006344F3-AD39-47FD-BF86-4D9CD73813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457"/>
              <a:ext cx="42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234">
              <a:extLst>
                <a:ext uri="{FF2B5EF4-FFF2-40B4-BE49-F238E27FC236}">
                  <a16:creationId xmlns:a16="http://schemas.microsoft.com/office/drawing/2014/main" xmlns="" id="{C9E6BF1F-8FE5-4E4D-BDD6-9EF7DEC31A3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457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235">
              <a:extLst>
                <a:ext uri="{FF2B5EF4-FFF2-40B4-BE49-F238E27FC236}">
                  <a16:creationId xmlns:a16="http://schemas.microsoft.com/office/drawing/2014/main" xmlns="" id="{7C93A3C3-6207-45A8-A6B0-9120DFA502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457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236">
              <a:extLst>
                <a:ext uri="{FF2B5EF4-FFF2-40B4-BE49-F238E27FC236}">
                  <a16:creationId xmlns:a16="http://schemas.microsoft.com/office/drawing/2014/main" xmlns="" id="{E983A1FC-52EE-4391-8431-14A3ED08FA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533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237">
              <a:extLst>
                <a:ext uri="{FF2B5EF4-FFF2-40B4-BE49-F238E27FC236}">
                  <a16:creationId xmlns:a16="http://schemas.microsoft.com/office/drawing/2014/main" xmlns="" id="{1C1FEDA2-325A-4725-ABC8-30D863B4F8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533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238">
              <a:extLst>
                <a:ext uri="{FF2B5EF4-FFF2-40B4-BE49-F238E27FC236}">
                  <a16:creationId xmlns:a16="http://schemas.microsoft.com/office/drawing/2014/main" xmlns="" id="{AF54D2D5-B8F6-4FCC-BB33-F7F97DAC2F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533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239">
              <a:extLst>
                <a:ext uri="{FF2B5EF4-FFF2-40B4-BE49-F238E27FC236}">
                  <a16:creationId xmlns:a16="http://schemas.microsoft.com/office/drawing/2014/main" xmlns="" id="{B5251B01-1819-407A-9105-3010FF4ECD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533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240">
              <a:extLst>
                <a:ext uri="{FF2B5EF4-FFF2-40B4-BE49-F238E27FC236}">
                  <a16:creationId xmlns:a16="http://schemas.microsoft.com/office/drawing/2014/main" xmlns="" id="{74ADB428-60E0-4D61-BEDC-653E477E24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533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241">
              <a:extLst>
                <a:ext uri="{FF2B5EF4-FFF2-40B4-BE49-F238E27FC236}">
                  <a16:creationId xmlns:a16="http://schemas.microsoft.com/office/drawing/2014/main" xmlns="" id="{CF57DFA2-EE60-476A-9908-780A09EEC1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533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42">
              <a:extLst>
                <a:ext uri="{FF2B5EF4-FFF2-40B4-BE49-F238E27FC236}">
                  <a16:creationId xmlns:a16="http://schemas.microsoft.com/office/drawing/2014/main" xmlns="" id="{3A8EA1C2-A826-49AE-AE92-465BD11215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609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243">
              <a:extLst>
                <a:ext uri="{FF2B5EF4-FFF2-40B4-BE49-F238E27FC236}">
                  <a16:creationId xmlns:a16="http://schemas.microsoft.com/office/drawing/2014/main" xmlns="" id="{C2C1C0B9-F6DF-4969-88C2-AD2FE71FF7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60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44">
              <a:extLst>
                <a:ext uri="{FF2B5EF4-FFF2-40B4-BE49-F238E27FC236}">
                  <a16:creationId xmlns:a16="http://schemas.microsoft.com/office/drawing/2014/main" xmlns="" id="{E7F8DC48-6C9B-495B-AE90-0EC6BF370FE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609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245">
              <a:extLst>
                <a:ext uri="{FF2B5EF4-FFF2-40B4-BE49-F238E27FC236}">
                  <a16:creationId xmlns:a16="http://schemas.microsoft.com/office/drawing/2014/main" xmlns="" id="{2F95560D-1006-4B9E-B6C2-14D72EB5FA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609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246">
              <a:extLst>
                <a:ext uri="{FF2B5EF4-FFF2-40B4-BE49-F238E27FC236}">
                  <a16:creationId xmlns:a16="http://schemas.microsoft.com/office/drawing/2014/main" xmlns="" id="{FFA123F5-1CE1-4DD0-A7EF-10DFA00A37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609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47">
              <a:extLst>
                <a:ext uri="{FF2B5EF4-FFF2-40B4-BE49-F238E27FC236}">
                  <a16:creationId xmlns:a16="http://schemas.microsoft.com/office/drawing/2014/main" xmlns="" id="{FEC02FFB-D9DB-4A16-80A9-85D7F921D0E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60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Line 248">
              <a:extLst>
                <a:ext uri="{FF2B5EF4-FFF2-40B4-BE49-F238E27FC236}">
                  <a16:creationId xmlns:a16="http://schemas.microsoft.com/office/drawing/2014/main" xmlns="" id="{9E8451DC-7A35-4D0A-9CBF-A221A9FF88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3325" y="1358"/>
              <a:ext cx="365" cy="0"/>
            </a:xfrm>
            <a:prstGeom prst="line">
              <a:avLst/>
            </a:prstGeom>
            <a:noFill/>
            <a:ln w="6350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249">
              <a:extLst>
                <a:ext uri="{FF2B5EF4-FFF2-40B4-BE49-F238E27FC236}">
                  <a16:creationId xmlns:a16="http://schemas.microsoft.com/office/drawing/2014/main" xmlns="" id="{67563BD7-4170-4D53-B8CC-055B1316F5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759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50">
              <a:extLst>
                <a:ext uri="{FF2B5EF4-FFF2-40B4-BE49-F238E27FC236}">
                  <a16:creationId xmlns:a16="http://schemas.microsoft.com/office/drawing/2014/main" xmlns="" id="{3F1F9DAD-6552-4785-BA61-B29C0FCE35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75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51">
              <a:extLst>
                <a:ext uri="{FF2B5EF4-FFF2-40B4-BE49-F238E27FC236}">
                  <a16:creationId xmlns:a16="http://schemas.microsoft.com/office/drawing/2014/main" xmlns="" id="{DBA28DDF-24AE-4366-B05A-4131F3D4C5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759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252">
              <a:extLst>
                <a:ext uri="{FF2B5EF4-FFF2-40B4-BE49-F238E27FC236}">
                  <a16:creationId xmlns:a16="http://schemas.microsoft.com/office/drawing/2014/main" xmlns="" id="{2B8C2ABF-FEA0-4E1D-8922-CAEFA8E0E84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759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253">
              <a:extLst>
                <a:ext uri="{FF2B5EF4-FFF2-40B4-BE49-F238E27FC236}">
                  <a16:creationId xmlns:a16="http://schemas.microsoft.com/office/drawing/2014/main" xmlns="" id="{44C579D4-0AB3-4416-9CC0-8D86D9357F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759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254">
              <a:extLst>
                <a:ext uri="{FF2B5EF4-FFF2-40B4-BE49-F238E27FC236}">
                  <a16:creationId xmlns:a16="http://schemas.microsoft.com/office/drawing/2014/main" xmlns="" id="{1D387DA6-FFCB-4C94-8353-1F330B4A3F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75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55">
              <a:extLst>
                <a:ext uri="{FF2B5EF4-FFF2-40B4-BE49-F238E27FC236}">
                  <a16:creationId xmlns:a16="http://schemas.microsoft.com/office/drawing/2014/main" xmlns="" id="{15111300-9D34-4483-93E3-8487AA7E04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835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256">
              <a:extLst>
                <a:ext uri="{FF2B5EF4-FFF2-40B4-BE49-F238E27FC236}">
                  <a16:creationId xmlns:a16="http://schemas.microsoft.com/office/drawing/2014/main" xmlns="" id="{77A60A32-A9A9-46CD-BDF5-5CD504361A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835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257">
              <a:extLst>
                <a:ext uri="{FF2B5EF4-FFF2-40B4-BE49-F238E27FC236}">
                  <a16:creationId xmlns:a16="http://schemas.microsoft.com/office/drawing/2014/main" xmlns="" id="{393F042D-273D-4176-900F-D9C30AECD2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835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258">
              <a:extLst>
                <a:ext uri="{FF2B5EF4-FFF2-40B4-BE49-F238E27FC236}">
                  <a16:creationId xmlns:a16="http://schemas.microsoft.com/office/drawing/2014/main" xmlns="" id="{8E155CBC-D6AE-4C9D-9CFE-B01719268E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835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259">
              <a:extLst>
                <a:ext uri="{FF2B5EF4-FFF2-40B4-BE49-F238E27FC236}">
                  <a16:creationId xmlns:a16="http://schemas.microsoft.com/office/drawing/2014/main" xmlns="" id="{7719E27D-661B-4021-BCF5-3A2DA7C6ED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835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260">
              <a:extLst>
                <a:ext uri="{FF2B5EF4-FFF2-40B4-BE49-F238E27FC236}">
                  <a16:creationId xmlns:a16="http://schemas.microsoft.com/office/drawing/2014/main" xmlns="" id="{F930CA6E-C76A-4DC2-A783-C4F06F1093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835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261">
              <a:extLst>
                <a:ext uri="{FF2B5EF4-FFF2-40B4-BE49-F238E27FC236}">
                  <a16:creationId xmlns:a16="http://schemas.microsoft.com/office/drawing/2014/main" xmlns="" id="{45BF3515-B2C0-4FEE-891E-D6444129ABA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911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262">
              <a:extLst>
                <a:ext uri="{FF2B5EF4-FFF2-40B4-BE49-F238E27FC236}">
                  <a16:creationId xmlns:a16="http://schemas.microsoft.com/office/drawing/2014/main" xmlns="" id="{D54B21BC-56D2-4501-B4CA-E35B439656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911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263">
              <a:extLst>
                <a:ext uri="{FF2B5EF4-FFF2-40B4-BE49-F238E27FC236}">
                  <a16:creationId xmlns:a16="http://schemas.microsoft.com/office/drawing/2014/main" xmlns="" id="{B5EC4AAB-CA4A-46D9-8878-2B7B745A5B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911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264">
              <a:extLst>
                <a:ext uri="{FF2B5EF4-FFF2-40B4-BE49-F238E27FC236}">
                  <a16:creationId xmlns:a16="http://schemas.microsoft.com/office/drawing/2014/main" xmlns="" id="{7B91DB9E-9729-4E7B-BA95-B1118E73EF2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911"/>
              <a:ext cx="42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265">
              <a:extLst>
                <a:ext uri="{FF2B5EF4-FFF2-40B4-BE49-F238E27FC236}">
                  <a16:creationId xmlns:a16="http://schemas.microsoft.com/office/drawing/2014/main" xmlns="" id="{D3966379-A1A4-4504-B532-61B12CCDB5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911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266">
              <a:extLst>
                <a:ext uri="{FF2B5EF4-FFF2-40B4-BE49-F238E27FC236}">
                  <a16:creationId xmlns:a16="http://schemas.microsoft.com/office/drawing/2014/main" xmlns="" id="{927B55B6-CC6B-4F1B-A0F0-2B395F197F8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911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267">
              <a:extLst>
                <a:ext uri="{FF2B5EF4-FFF2-40B4-BE49-F238E27FC236}">
                  <a16:creationId xmlns:a16="http://schemas.microsoft.com/office/drawing/2014/main" xmlns="" id="{E530F928-AFE9-405F-9103-460EF78A3E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987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268">
              <a:extLst>
                <a:ext uri="{FF2B5EF4-FFF2-40B4-BE49-F238E27FC236}">
                  <a16:creationId xmlns:a16="http://schemas.microsoft.com/office/drawing/2014/main" xmlns="" id="{05915909-B528-471A-8B27-F4641E5DF9D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987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269">
              <a:extLst>
                <a:ext uri="{FF2B5EF4-FFF2-40B4-BE49-F238E27FC236}">
                  <a16:creationId xmlns:a16="http://schemas.microsoft.com/office/drawing/2014/main" xmlns="" id="{B999FCD6-4CB1-4346-A6F3-F236B80CDF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987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Rectangle 270">
              <a:extLst>
                <a:ext uri="{FF2B5EF4-FFF2-40B4-BE49-F238E27FC236}">
                  <a16:creationId xmlns:a16="http://schemas.microsoft.com/office/drawing/2014/main" xmlns="" id="{643D090E-0ED1-441E-95EA-27C1140FAB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987"/>
              <a:ext cx="42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Rectangle 271">
              <a:extLst>
                <a:ext uri="{FF2B5EF4-FFF2-40B4-BE49-F238E27FC236}">
                  <a16:creationId xmlns:a16="http://schemas.microsoft.com/office/drawing/2014/main" xmlns="" id="{BAA05F88-5BD8-4EF5-B7ED-ABA231C2A6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987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Rectangle 272">
              <a:extLst>
                <a:ext uri="{FF2B5EF4-FFF2-40B4-BE49-F238E27FC236}">
                  <a16:creationId xmlns:a16="http://schemas.microsoft.com/office/drawing/2014/main" xmlns="" id="{7CACCCC8-3D59-4056-9309-CCDEADB8984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987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Line 273">
              <a:extLst>
                <a:ext uri="{FF2B5EF4-FFF2-40B4-BE49-F238E27FC236}">
                  <a16:creationId xmlns:a16="http://schemas.microsoft.com/office/drawing/2014/main" xmlns="" id="{4FD9E385-8D15-4224-8A59-A424548793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3325" y="1735"/>
              <a:ext cx="365" cy="0"/>
            </a:xfrm>
            <a:prstGeom prst="line">
              <a:avLst/>
            </a:prstGeom>
            <a:noFill/>
            <a:ln w="6350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432299" y="3900619"/>
            <a:ext cx="3684770" cy="634622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438072" y="3339984"/>
            <a:ext cx="3675413" cy="65679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5791597" y="4864216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487445" y="3339984"/>
            <a:ext cx="3524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32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FB400E-F33E-47F9-AB61-0B75E1414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55DC6BC-3E1B-4AD4-9743-38FAE8847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D5122BB-B139-4B9E-8386-77BA3B3F7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26</a:t>
            </a:fld>
            <a:endParaRPr lang="zh-CN" altLang="en-US"/>
          </a:p>
        </p:txBody>
      </p:sp>
      <p:grpSp>
        <p:nvGrpSpPr>
          <p:cNvPr id="5" name="2e96e51e-8745-4ea6-944e-cbefeb4d833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D533E4C-C607-4EAC-A45E-25F1DD26949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5538"/>
            <a:ext cx="12192000" cy="5018087"/>
            <a:chOff x="0" y="1125538"/>
            <a:chExt cx="12192000" cy="5018087"/>
          </a:xfrm>
        </p:grpSpPr>
        <p:sp>
          <p:nvSpPr>
            <p:cNvPr id="6" name="îşḻîḋé">
              <a:extLst>
                <a:ext uri="{FF2B5EF4-FFF2-40B4-BE49-F238E27FC236}">
                  <a16:creationId xmlns:a16="http://schemas.microsoft.com/office/drawing/2014/main" xmlns="" id="{1B362021-50AE-4826-AF20-2C15FA51E3F2}"/>
                </a:ext>
              </a:extLst>
            </p:cNvPr>
            <p:cNvSpPr/>
            <p:nvPr/>
          </p:nvSpPr>
          <p:spPr>
            <a:xfrm>
              <a:off x="0" y="3743611"/>
              <a:ext cx="12192000" cy="2373027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t="-121907" b="-12060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" name="îsľídê">
              <a:extLst>
                <a:ext uri="{FF2B5EF4-FFF2-40B4-BE49-F238E27FC236}">
                  <a16:creationId xmlns:a16="http://schemas.microsoft.com/office/drawing/2014/main" xmlns="" id="{3BF5D0CC-4EE7-4C98-8F18-0A8CAA70F543}"/>
                </a:ext>
              </a:extLst>
            </p:cNvPr>
            <p:cNvGrpSpPr/>
            <p:nvPr/>
          </p:nvGrpSpPr>
          <p:grpSpPr>
            <a:xfrm>
              <a:off x="673100" y="3743611"/>
              <a:ext cx="3437066" cy="1703549"/>
              <a:chOff x="729803" y="3743611"/>
              <a:chExt cx="3437066" cy="1703549"/>
            </a:xfrm>
          </p:grpSpPr>
          <p:sp>
            <p:nvSpPr>
              <p:cNvPr id="25" name="íṩļîḑé">
                <a:extLst>
                  <a:ext uri="{FF2B5EF4-FFF2-40B4-BE49-F238E27FC236}">
                    <a16:creationId xmlns:a16="http://schemas.microsoft.com/office/drawing/2014/main" xmlns="" id="{6937F210-AB9B-45A8-874F-50330DE5C1C7}"/>
                  </a:ext>
                </a:extLst>
              </p:cNvPr>
              <p:cNvSpPr/>
              <p:nvPr/>
            </p:nvSpPr>
            <p:spPr>
              <a:xfrm>
                <a:off x="729803" y="3743611"/>
                <a:ext cx="3437066" cy="170354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ctr"/>
                <a:r>
                  <a:rPr lang="en-US" sz="2000" b="1" dirty="0"/>
                  <a:t>Text here</a:t>
                </a:r>
              </a:p>
            </p:txBody>
          </p:sp>
          <p:sp>
            <p:nvSpPr>
              <p:cNvPr id="26" name="íṥḻïḋe">
                <a:extLst>
                  <a:ext uri="{FF2B5EF4-FFF2-40B4-BE49-F238E27FC236}">
                    <a16:creationId xmlns:a16="http://schemas.microsoft.com/office/drawing/2014/main" xmlns="" id="{F686FBE4-7445-4F96-9F87-724F790E089A}"/>
                  </a:ext>
                </a:extLst>
              </p:cNvPr>
              <p:cNvSpPr/>
              <p:nvPr/>
            </p:nvSpPr>
            <p:spPr>
              <a:xfrm>
                <a:off x="2088159" y="4091930"/>
                <a:ext cx="720355" cy="502116"/>
              </a:xfrm>
              <a:custGeom>
                <a:avLst/>
                <a:gdLst>
                  <a:gd name="connsiteX0" fmla="*/ 6350 w 338138"/>
                  <a:gd name="connsiteY0" fmla="*/ 196850 h 220663"/>
                  <a:gd name="connsiteX1" fmla="*/ 6350 w 338138"/>
                  <a:gd name="connsiteY1" fmla="*/ 203654 h 220663"/>
                  <a:gd name="connsiteX2" fmla="*/ 115798 w 338138"/>
                  <a:gd name="connsiteY2" fmla="*/ 203654 h 220663"/>
                  <a:gd name="connsiteX3" fmla="*/ 118435 w 338138"/>
                  <a:gd name="connsiteY3" fmla="*/ 206375 h 220663"/>
                  <a:gd name="connsiteX4" fmla="*/ 115798 w 338138"/>
                  <a:gd name="connsiteY4" fmla="*/ 209097 h 220663"/>
                  <a:gd name="connsiteX5" fmla="*/ 6350 w 338138"/>
                  <a:gd name="connsiteY5" fmla="*/ 209097 h 220663"/>
                  <a:gd name="connsiteX6" fmla="*/ 6350 w 338138"/>
                  <a:gd name="connsiteY6" fmla="*/ 211818 h 220663"/>
                  <a:gd name="connsiteX7" fmla="*/ 10306 w 338138"/>
                  <a:gd name="connsiteY7" fmla="*/ 215900 h 220663"/>
                  <a:gd name="connsiteX8" fmla="*/ 329419 w 338138"/>
                  <a:gd name="connsiteY8" fmla="*/ 215900 h 220663"/>
                  <a:gd name="connsiteX9" fmla="*/ 333375 w 338138"/>
                  <a:gd name="connsiteY9" fmla="*/ 211818 h 220663"/>
                  <a:gd name="connsiteX10" fmla="*/ 333375 w 338138"/>
                  <a:gd name="connsiteY10" fmla="*/ 196850 h 220663"/>
                  <a:gd name="connsiteX11" fmla="*/ 6350 w 338138"/>
                  <a:gd name="connsiteY11" fmla="*/ 196850 h 220663"/>
                  <a:gd name="connsiteX12" fmla="*/ 25400 w 338138"/>
                  <a:gd name="connsiteY12" fmla="*/ 176212 h 220663"/>
                  <a:gd name="connsiteX13" fmla="*/ 25400 w 338138"/>
                  <a:gd name="connsiteY13" fmla="*/ 190500 h 220663"/>
                  <a:gd name="connsiteX14" fmla="*/ 312738 w 338138"/>
                  <a:gd name="connsiteY14" fmla="*/ 190500 h 220663"/>
                  <a:gd name="connsiteX15" fmla="*/ 312738 w 338138"/>
                  <a:gd name="connsiteY15" fmla="*/ 176212 h 220663"/>
                  <a:gd name="connsiteX16" fmla="*/ 91503 w 338138"/>
                  <a:gd name="connsiteY16" fmla="*/ 28320 h 220663"/>
                  <a:gd name="connsiteX17" fmla="*/ 95504 w 338138"/>
                  <a:gd name="connsiteY17" fmla="*/ 28320 h 220663"/>
                  <a:gd name="connsiteX18" fmla="*/ 95504 w 338138"/>
                  <a:gd name="connsiteY18" fmla="*/ 32321 h 220663"/>
                  <a:gd name="connsiteX19" fmla="*/ 35496 w 338138"/>
                  <a:gd name="connsiteY19" fmla="*/ 92328 h 220663"/>
                  <a:gd name="connsiteX20" fmla="*/ 32829 w 338138"/>
                  <a:gd name="connsiteY20" fmla="*/ 93662 h 220663"/>
                  <a:gd name="connsiteX21" fmla="*/ 30162 w 338138"/>
                  <a:gd name="connsiteY21" fmla="*/ 92328 h 220663"/>
                  <a:gd name="connsiteX22" fmla="*/ 30162 w 338138"/>
                  <a:gd name="connsiteY22" fmla="*/ 88328 h 220663"/>
                  <a:gd name="connsiteX23" fmla="*/ 91503 w 338138"/>
                  <a:gd name="connsiteY23" fmla="*/ 28320 h 220663"/>
                  <a:gd name="connsiteX24" fmla="*/ 56621 w 338138"/>
                  <a:gd name="connsiteY24" fmla="*/ 28310 h 220663"/>
                  <a:gd name="connsiteX25" fmla="*/ 60589 w 338138"/>
                  <a:gd name="connsiteY25" fmla="*/ 28310 h 220663"/>
                  <a:gd name="connsiteX26" fmla="*/ 60589 w 338138"/>
                  <a:gd name="connsiteY26" fmla="*/ 32278 h 220663"/>
                  <a:gd name="connsiteX27" fmla="*/ 35454 w 338138"/>
                  <a:gd name="connsiteY27" fmla="*/ 57414 h 220663"/>
                  <a:gd name="connsiteX28" fmla="*/ 32808 w 338138"/>
                  <a:gd name="connsiteY28" fmla="*/ 58737 h 220663"/>
                  <a:gd name="connsiteX29" fmla="*/ 30162 w 338138"/>
                  <a:gd name="connsiteY29" fmla="*/ 57414 h 220663"/>
                  <a:gd name="connsiteX30" fmla="*/ 30162 w 338138"/>
                  <a:gd name="connsiteY30" fmla="*/ 53445 h 220663"/>
                  <a:gd name="connsiteX31" fmla="*/ 56621 w 338138"/>
                  <a:gd name="connsiteY31" fmla="*/ 28310 h 220663"/>
                  <a:gd name="connsiteX32" fmla="*/ 126415 w 338138"/>
                  <a:gd name="connsiteY32" fmla="*/ 28303 h 220663"/>
                  <a:gd name="connsiteX33" fmla="*/ 130425 w 338138"/>
                  <a:gd name="connsiteY33" fmla="*/ 28303 h 220663"/>
                  <a:gd name="connsiteX34" fmla="*/ 130425 w 338138"/>
                  <a:gd name="connsiteY34" fmla="*/ 32251 h 220663"/>
                  <a:gd name="connsiteX35" fmla="*/ 35510 w 338138"/>
                  <a:gd name="connsiteY35" fmla="*/ 125684 h 220663"/>
                  <a:gd name="connsiteX36" fmla="*/ 32836 w 338138"/>
                  <a:gd name="connsiteY36" fmla="*/ 127000 h 220663"/>
                  <a:gd name="connsiteX37" fmla="*/ 30162 w 338138"/>
                  <a:gd name="connsiteY37" fmla="*/ 125684 h 220663"/>
                  <a:gd name="connsiteX38" fmla="*/ 30162 w 338138"/>
                  <a:gd name="connsiteY38" fmla="*/ 121736 h 220663"/>
                  <a:gd name="connsiteX39" fmla="*/ 126415 w 338138"/>
                  <a:gd name="connsiteY39" fmla="*/ 28303 h 220663"/>
                  <a:gd name="connsiteX40" fmla="*/ 25400 w 338138"/>
                  <a:gd name="connsiteY40" fmla="*/ 19050 h 220663"/>
                  <a:gd name="connsiteX41" fmla="*/ 25400 w 338138"/>
                  <a:gd name="connsiteY41" fmla="*/ 169863 h 220663"/>
                  <a:gd name="connsiteX42" fmla="*/ 312738 w 338138"/>
                  <a:gd name="connsiteY42" fmla="*/ 169863 h 220663"/>
                  <a:gd name="connsiteX43" fmla="*/ 312738 w 338138"/>
                  <a:gd name="connsiteY43" fmla="*/ 160602 h 220663"/>
                  <a:gd name="connsiteX44" fmla="*/ 265288 w 338138"/>
                  <a:gd name="connsiteY44" fmla="*/ 160602 h 220663"/>
                  <a:gd name="connsiteX45" fmla="*/ 262652 w 338138"/>
                  <a:gd name="connsiteY45" fmla="*/ 157956 h 220663"/>
                  <a:gd name="connsiteX46" fmla="*/ 265288 w 338138"/>
                  <a:gd name="connsiteY46" fmla="*/ 153988 h 220663"/>
                  <a:gd name="connsiteX47" fmla="*/ 312738 w 338138"/>
                  <a:gd name="connsiteY47" fmla="*/ 153988 h 220663"/>
                  <a:gd name="connsiteX48" fmla="*/ 312738 w 338138"/>
                  <a:gd name="connsiteY48" fmla="*/ 146050 h 220663"/>
                  <a:gd name="connsiteX49" fmla="*/ 233654 w 338138"/>
                  <a:gd name="connsiteY49" fmla="*/ 146050 h 220663"/>
                  <a:gd name="connsiteX50" fmla="*/ 231018 w 338138"/>
                  <a:gd name="connsiteY50" fmla="*/ 143404 h 220663"/>
                  <a:gd name="connsiteX51" fmla="*/ 233654 w 338138"/>
                  <a:gd name="connsiteY51" fmla="*/ 139436 h 220663"/>
                  <a:gd name="connsiteX52" fmla="*/ 312738 w 338138"/>
                  <a:gd name="connsiteY52" fmla="*/ 139436 h 220663"/>
                  <a:gd name="connsiteX53" fmla="*/ 312738 w 338138"/>
                  <a:gd name="connsiteY53" fmla="*/ 19050 h 220663"/>
                  <a:gd name="connsiteX54" fmla="*/ 25400 w 338138"/>
                  <a:gd name="connsiteY54" fmla="*/ 19050 h 220663"/>
                  <a:gd name="connsiteX55" fmla="*/ 35945 w 338138"/>
                  <a:gd name="connsiteY55" fmla="*/ 4762 h 220663"/>
                  <a:gd name="connsiteX56" fmla="*/ 25400 w 338138"/>
                  <a:gd name="connsiteY56" fmla="*/ 14287 h 220663"/>
                  <a:gd name="connsiteX57" fmla="*/ 312738 w 338138"/>
                  <a:gd name="connsiteY57" fmla="*/ 14287 h 220663"/>
                  <a:gd name="connsiteX58" fmla="*/ 302194 w 338138"/>
                  <a:gd name="connsiteY58" fmla="*/ 4762 h 220663"/>
                  <a:gd name="connsiteX59" fmla="*/ 35945 w 338138"/>
                  <a:gd name="connsiteY59" fmla="*/ 4762 h 220663"/>
                  <a:gd name="connsiteX60" fmla="*/ 35663 w 338138"/>
                  <a:gd name="connsiteY60" fmla="*/ 0 h 220663"/>
                  <a:gd name="connsiteX61" fmla="*/ 302475 w 338138"/>
                  <a:gd name="connsiteY61" fmla="*/ 0 h 220663"/>
                  <a:gd name="connsiteX62" fmla="*/ 318325 w 338138"/>
                  <a:gd name="connsiteY62" fmla="*/ 15761 h 220663"/>
                  <a:gd name="connsiteX63" fmla="*/ 318325 w 338138"/>
                  <a:gd name="connsiteY63" fmla="*/ 190453 h 220663"/>
                  <a:gd name="connsiteX64" fmla="*/ 335497 w 338138"/>
                  <a:gd name="connsiteY64" fmla="*/ 190453 h 220663"/>
                  <a:gd name="connsiteX65" fmla="*/ 338138 w 338138"/>
                  <a:gd name="connsiteY65" fmla="*/ 194393 h 220663"/>
                  <a:gd name="connsiteX66" fmla="*/ 338138 w 338138"/>
                  <a:gd name="connsiteY66" fmla="*/ 211469 h 220663"/>
                  <a:gd name="connsiteX67" fmla="*/ 328892 w 338138"/>
                  <a:gd name="connsiteY67" fmla="*/ 220663 h 220663"/>
                  <a:gd name="connsiteX68" fmla="*/ 9246 w 338138"/>
                  <a:gd name="connsiteY68" fmla="*/ 220663 h 220663"/>
                  <a:gd name="connsiteX69" fmla="*/ 0 w 338138"/>
                  <a:gd name="connsiteY69" fmla="*/ 211469 h 220663"/>
                  <a:gd name="connsiteX70" fmla="*/ 0 w 338138"/>
                  <a:gd name="connsiteY70" fmla="*/ 194393 h 220663"/>
                  <a:gd name="connsiteX71" fmla="*/ 2641 w 338138"/>
                  <a:gd name="connsiteY71" fmla="*/ 190453 h 220663"/>
                  <a:gd name="connsiteX72" fmla="*/ 19813 w 338138"/>
                  <a:gd name="connsiteY72" fmla="*/ 190453 h 220663"/>
                  <a:gd name="connsiteX73" fmla="*/ 19813 w 338138"/>
                  <a:gd name="connsiteY73" fmla="*/ 15761 h 220663"/>
                  <a:gd name="connsiteX74" fmla="*/ 35663 w 338138"/>
                  <a:gd name="connsiteY74" fmla="*/ 0 h 22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338138" h="220663">
                    <a:moveTo>
                      <a:pt x="6350" y="196850"/>
                    </a:moveTo>
                    <a:cubicBezTo>
                      <a:pt x="6350" y="196850"/>
                      <a:pt x="6350" y="196850"/>
                      <a:pt x="6350" y="203654"/>
                    </a:cubicBezTo>
                    <a:cubicBezTo>
                      <a:pt x="6350" y="203654"/>
                      <a:pt x="6350" y="203654"/>
                      <a:pt x="115798" y="203654"/>
                    </a:cubicBezTo>
                    <a:cubicBezTo>
                      <a:pt x="117117" y="203654"/>
                      <a:pt x="118435" y="205015"/>
                      <a:pt x="118435" y="206375"/>
                    </a:cubicBezTo>
                    <a:cubicBezTo>
                      <a:pt x="118435" y="207736"/>
                      <a:pt x="117117" y="209097"/>
                      <a:pt x="115798" y="209097"/>
                    </a:cubicBezTo>
                    <a:cubicBezTo>
                      <a:pt x="115798" y="209097"/>
                      <a:pt x="115798" y="209097"/>
                      <a:pt x="6350" y="209097"/>
                    </a:cubicBezTo>
                    <a:cubicBezTo>
                      <a:pt x="6350" y="209097"/>
                      <a:pt x="6350" y="209097"/>
                      <a:pt x="6350" y="211818"/>
                    </a:cubicBezTo>
                    <a:cubicBezTo>
                      <a:pt x="6350" y="213179"/>
                      <a:pt x="8988" y="215900"/>
                      <a:pt x="10306" y="215900"/>
                    </a:cubicBezTo>
                    <a:cubicBezTo>
                      <a:pt x="10306" y="215900"/>
                      <a:pt x="10306" y="215900"/>
                      <a:pt x="329419" y="215900"/>
                    </a:cubicBezTo>
                    <a:cubicBezTo>
                      <a:pt x="330738" y="215900"/>
                      <a:pt x="333375" y="213179"/>
                      <a:pt x="333375" y="211818"/>
                    </a:cubicBezTo>
                    <a:lnTo>
                      <a:pt x="333375" y="196850"/>
                    </a:lnTo>
                    <a:cubicBezTo>
                      <a:pt x="333375" y="196850"/>
                      <a:pt x="333375" y="196850"/>
                      <a:pt x="6350" y="196850"/>
                    </a:cubicBezTo>
                    <a:close/>
                    <a:moveTo>
                      <a:pt x="25400" y="176212"/>
                    </a:moveTo>
                    <a:lnTo>
                      <a:pt x="25400" y="190500"/>
                    </a:lnTo>
                    <a:lnTo>
                      <a:pt x="312738" y="190500"/>
                    </a:lnTo>
                    <a:lnTo>
                      <a:pt x="312738" y="176212"/>
                    </a:lnTo>
                    <a:close/>
                    <a:moveTo>
                      <a:pt x="91503" y="28320"/>
                    </a:moveTo>
                    <a:cubicBezTo>
                      <a:pt x="92837" y="26987"/>
                      <a:pt x="94170" y="26987"/>
                      <a:pt x="95504" y="28320"/>
                    </a:cubicBezTo>
                    <a:cubicBezTo>
                      <a:pt x="96837" y="28320"/>
                      <a:pt x="96837" y="30987"/>
                      <a:pt x="95504" y="32321"/>
                    </a:cubicBezTo>
                    <a:cubicBezTo>
                      <a:pt x="95504" y="32321"/>
                      <a:pt x="95504" y="32321"/>
                      <a:pt x="35496" y="92328"/>
                    </a:cubicBezTo>
                    <a:cubicBezTo>
                      <a:pt x="34163" y="93662"/>
                      <a:pt x="34163" y="93662"/>
                      <a:pt x="32829" y="93662"/>
                    </a:cubicBezTo>
                    <a:cubicBezTo>
                      <a:pt x="31496" y="93662"/>
                      <a:pt x="31496" y="93662"/>
                      <a:pt x="30162" y="92328"/>
                    </a:cubicBezTo>
                    <a:cubicBezTo>
                      <a:pt x="30162" y="92328"/>
                      <a:pt x="30162" y="89661"/>
                      <a:pt x="30162" y="88328"/>
                    </a:cubicBezTo>
                    <a:cubicBezTo>
                      <a:pt x="30162" y="88328"/>
                      <a:pt x="30162" y="88328"/>
                      <a:pt x="91503" y="28320"/>
                    </a:cubicBezTo>
                    <a:close/>
                    <a:moveTo>
                      <a:pt x="56621" y="28310"/>
                    </a:moveTo>
                    <a:cubicBezTo>
                      <a:pt x="57943" y="26987"/>
                      <a:pt x="59266" y="26987"/>
                      <a:pt x="60589" y="28310"/>
                    </a:cubicBezTo>
                    <a:cubicBezTo>
                      <a:pt x="61912" y="28310"/>
                      <a:pt x="61912" y="30956"/>
                      <a:pt x="60589" y="32278"/>
                    </a:cubicBezTo>
                    <a:cubicBezTo>
                      <a:pt x="60589" y="32278"/>
                      <a:pt x="60589" y="32278"/>
                      <a:pt x="35454" y="57414"/>
                    </a:cubicBezTo>
                    <a:cubicBezTo>
                      <a:pt x="34131" y="58737"/>
                      <a:pt x="34131" y="58737"/>
                      <a:pt x="32808" y="58737"/>
                    </a:cubicBezTo>
                    <a:cubicBezTo>
                      <a:pt x="31485" y="58737"/>
                      <a:pt x="31485" y="58737"/>
                      <a:pt x="30162" y="57414"/>
                    </a:cubicBezTo>
                    <a:cubicBezTo>
                      <a:pt x="30162" y="56091"/>
                      <a:pt x="30162" y="54768"/>
                      <a:pt x="30162" y="53445"/>
                    </a:cubicBezTo>
                    <a:cubicBezTo>
                      <a:pt x="30162" y="53445"/>
                      <a:pt x="30162" y="53445"/>
                      <a:pt x="56621" y="28310"/>
                    </a:cubicBezTo>
                    <a:close/>
                    <a:moveTo>
                      <a:pt x="126415" y="28303"/>
                    </a:moveTo>
                    <a:cubicBezTo>
                      <a:pt x="127752" y="26987"/>
                      <a:pt x="129089" y="26987"/>
                      <a:pt x="130425" y="28303"/>
                    </a:cubicBezTo>
                    <a:cubicBezTo>
                      <a:pt x="131762" y="28303"/>
                      <a:pt x="131762" y="30935"/>
                      <a:pt x="130425" y="32251"/>
                    </a:cubicBezTo>
                    <a:cubicBezTo>
                      <a:pt x="130425" y="32251"/>
                      <a:pt x="130425" y="32251"/>
                      <a:pt x="35510" y="125684"/>
                    </a:cubicBezTo>
                    <a:cubicBezTo>
                      <a:pt x="34173" y="127000"/>
                      <a:pt x="34173" y="127000"/>
                      <a:pt x="32836" y="127000"/>
                    </a:cubicBezTo>
                    <a:cubicBezTo>
                      <a:pt x="31499" y="127000"/>
                      <a:pt x="31499" y="127000"/>
                      <a:pt x="30162" y="125684"/>
                    </a:cubicBezTo>
                    <a:cubicBezTo>
                      <a:pt x="30162" y="125684"/>
                      <a:pt x="30162" y="123052"/>
                      <a:pt x="30162" y="121736"/>
                    </a:cubicBezTo>
                    <a:cubicBezTo>
                      <a:pt x="30162" y="121736"/>
                      <a:pt x="30162" y="121736"/>
                      <a:pt x="126415" y="28303"/>
                    </a:cubicBezTo>
                    <a:close/>
                    <a:moveTo>
                      <a:pt x="25400" y="19050"/>
                    </a:moveTo>
                    <a:lnTo>
                      <a:pt x="25400" y="169863"/>
                    </a:lnTo>
                    <a:cubicBezTo>
                      <a:pt x="25400" y="169863"/>
                      <a:pt x="25400" y="169863"/>
                      <a:pt x="312738" y="169863"/>
                    </a:cubicBezTo>
                    <a:cubicBezTo>
                      <a:pt x="312738" y="169863"/>
                      <a:pt x="312738" y="169863"/>
                      <a:pt x="312738" y="160602"/>
                    </a:cubicBezTo>
                    <a:cubicBezTo>
                      <a:pt x="312738" y="160602"/>
                      <a:pt x="312738" y="160602"/>
                      <a:pt x="265288" y="160602"/>
                    </a:cubicBezTo>
                    <a:cubicBezTo>
                      <a:pt x="263970" y="160602"/>
                      <a:pt x="262652" y="159279"/>
                      <a:pt x="262652" y="157956"/>
                    </a:cubicBezTo>
                    <a:cubicBezTo>
                      <a:pt x="262652" y="155311"/>
                      <a:pt x="263970" y="153988"/>
                      <a:pt x="265288" y="153988"/>
                    </a:cubicBezTo>
                    <a:cubicBezTo>
                      <a:pt x="265288" y="153988"/>
                      <a:pt x="265288" y="153988"/>
                      <a:pt x="312738" y="153988"/>
                    </a:cubicBezTo>
                    <a:cubicBezTo>
                      <a:pt x="312738" y="153988"/>
                      <a:pt x="312738" y="153988"/>
                      <a:pt x="312738" y="146050"/>
                    </a:cubicBezTo>
                    <a:cubicBezTo>
                      <a:pt x="312738" y="146050"/>
                      <a:pt x="312738" y="146050"/>
                      <a:pt x="233654" y="146050"/>
                    </a:cubicBezTo>
                    <a:cubicBezTo>
                      <a:pt x="232336" y="146050"/>
                      <a:pt x="231018" y="144727"/>
                      <a:pt x="231018" y="143404"/>
                    </a:cubicBezTo>
                    <a:cubicBezTo>
                      <a:pt x="231018" y="140758"/>
                      <a:pt x="232336" y="139436"/>
                      <a:pt x="233654" y="139436"/>
                    </a:cubicBezTo>
                    <a:cubicBezTo>
                      <a:pt x="233654" y="139436"/>
                      <a:pt x="233654" y="139436"/>
                      <a:pt x="312738" y="139436"/>
                    </a:cubicBezTo>
                    <a:cubicBezTo>
                      <a:pt x="312738" y="139436"/>
                      <a:pt x="312738" y="139436"/>
                      <a:pt x="312738" y="19050"/>
                    </a:cubicBezTo>
                    <a:cubicBezTo>
                      <a:pt x="312738" y="19050"/>
                      <a:pt x="312738" y="19050"/>
                      <a:pt x="25400" y="19050"/>
                    </a:cubicBezTo>
                    <a:close/>
                    <a:moveTo>
                      <a:pt x="35945" y="4762"/>
                    </a:moveTo>
                    <a:cubicBezTo>
                      <a:pt x="30673" y="4762"/>
                      <a:pt x="26718" y="8844"/>
                      <a:pt x="25400" y="14287"/>
                    </a:cubicBezTo>
                    <a:cubicBezTo>
                      <a:pt x="25400" y="14287"/>
                      <a:pt x="25400" y="14287"/>
                      <a:pt x="312738" y="14287"/>
                    </a:cubicBezTo>
                    <a:cubicBezTo>
                      <a:pt x="311420" y="8844"/>
                      <a:pt x="307466" y="4762"/>
                      <a:pt x="302194" y="4762"/>
                    </a:cubicBezTo>
                    <a:cubicBezTo>
                      <a:pt x="302194" y="4762"/>
                      <a:pt x="302194" y="4762"/>
                      <a:pt x="35945" y="4762"/>
                    </a:cubicBezTo>
                    <a:close/>
                    <a:moveTo>
                      <a:pt x="35663" y="0"/>
                    </a:moveTo>
                    <a:cubicBezTo>
                      <a:pt x="35663" y="0"/>
                      <a:pt x="35663" y="0"/>
                      <a:pt x="302475" y="0"/>
                    </a:cubicBezTo>
                    <a:cubicBezTo>
                      <a:pt x="311721" y="0"/>
                      <a:pt x="318325" y="6567"/>
                      <a:pt x="318325" y="15761"/>
                    </a:cubicBezTo>
                    <a:cubicBezTo>
                      <a:pt x="318325" y="15761"/>
                      <a:pt x="318325" y="15761"/>
                      <a:pt x="318325" y="190453"/>
                    </a:cubicBezTo>
                    <a:cubicBezTo>
                      <a:pt x="318325" y="190453"/>
                      <a:pt x="318325" y="190453"/>
                      <a:pt x="335497" y="190453"/>
                    </a:cubicBezTo>
                    <a:cubicBezTo>
                      <a:pt x="336817" y="190453"/>
                      <a:pt x="338138" y="191766"/>
                      <a:pt x="338138" y="194393"/>
                    </a:cubicBezTo>
                    <a:cubicBezTo>
                      <a:pt x="338138" y="194393"/>
                      <a:pt x="338138" y="194393"/>
                      <a:pt x="338138" y="211469"/>
                    </a:cubicBezTo>
                    <a:cubicBezTo>
                      <a:pt x="338138" y="216723"/>
                      <a:pt x="334176" y="220663"/>
                      <a:pt x="328892" y="220663"/>
                    </a:cubicBezTo>
                    <a:cubicBezTo>
                      <a:pt x="328892" y="220663"/>
                      <a:pt x="328892" y="220663"/>
                      <a:pt x="9246" y="220663"/>
                    </a:cubicBezTo>
                    <a:cubicBezTo>
                      <a:pt x="3962" y="220663"/>
                      <a:pt x="0" y="216723"/>
                      <a:pt x="0" y="211469"/>
                    </a:cubicBezTo>
                    <a:cubicBezTo>
                      <a:pt x="0" y="211469"/>
                      <a:pt x="0" y="211469"/>
                      <a:pt x="0" y="194393"/>
                    </a:cubicBezTo>
                    <a:cubicBezTo>
                      <a:pt x="0" y="191766"/>
                      <a:pt x="1321" y="190453"/>
                      <a:pt x="2641" y="190453"/>
                    </a:cubicBezTo>
                    <a:cubicBezTo>
                      <a:pt x="2641" y="190453"/>
                      <a:pt x="2641" y="190453"/>
                      <a:pt x="19813" y="190453"/>
                    </a:cubicBezTo>
                    <a:cubicBezTo>
                      <a:pt x="19813" y="190453"/>
                      <a:pt x="19813" y="190453"/>
                      <a:pt x="19813" y="15761"/>
                    </a:cubicBezTo>
                    <a:cubicBezTo>
                      <a:pt x="19813" y="6567"/>
                      <a:pt x="26417" y="0"/>
                      <a:pt x="35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</p:grpSp>
        <p:grpSp>
          <p:nvGrpSpPr>
            <p:cNvPr id="8" name="ïsľîḋé">
              <a:extLst>
                <a:ext uri="{FF2B5EF4-FFF2-40B4-BE49-F238E27FC236}">
                  <a16:creationId xmlns:a16="http://schemas.microsoft.com/office/drawing/2014/main" xmlns="" id="{9EDA98CD-4092-4632-B493-EFCA298AFB2F}"/>
                </a:ext>
              </a:extLst>
            </p:cNvPr>
            <p:cNvGrpSpPr/>
            <p:nvPr/>
          </p:nvGrpSpPr>
          <p:grpSpPr>
            <a:xfrm>
              <a:off x="4377467" y="3743611"/>
              <a:ext cx="3437066" cy="1703549"/>
              <a:chOff x="4382800" y="3743611"/>
              <a:chExt cx="3437066" cy="1703549"/>
            </a:xfrm>
          </p:grpSpPr>
          <p:sp>
            <p:nvSpPr>
              <p:cNvPr id="23" name="iṥḷíďe">
                <a:extLst>
                  <a:ext uri="{FF2B5EF4-FFF2-40B4-BE49-F238E27FC236}">
                    <a16:creationId xmlns:a16="http://schemas.microsoft.com/office/drawing/2014/main" xmlns="" id="{36C766FB-C39C-423D-9179-E0769CF5DFBE}"/>
                  </a:ext>
                </a:extLst>
              </p:cNvPr>
              <p:cNvSpPr/>
              <p:nvPr/>
            </p:nvSpPr>
            <p:spPr>
              <a:xfrm>
                <a:off x="4382800" y="3743611"/>
                <a:ext cx="3437066" cy="1703549"/>
              </a:xfrm>
              <a:prstGeom prst="rect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îSľiďe">
                <a:extLst>
                  <a:ext uri="{FF2B5EF4-FFF2-40B4-BE49-F238E27FC236}">
                    <a16:creationId xmlns:a16="http://schemas.microsoft.com/office/drawing/2014/main" xmlns="" id="{A980F922-90EF-40EC-B616-F2F515AEDAD0}"/>
                  </a:ext>
                </a:extLst>
              </p:cNvPr>
              <p:cNvSpPr/>
              <p:nvPr/>
            </p:nvSpPr>
            <p:spPr>
              <a:xfrm>
                <a:off x="5741156" y="4091930"/>
                <a:ext cx="720355" cy="502116"/>
              </a:xfrm>
              <a:custGeom>
                <a:avLst/>
                <a:gdLst>
                  <a:gd name="connsiteX0" fmla="*/ 6350 w 338138"/>
                  <a:gd name="connsiteY0" fmla="*/ 196850 h 220663"/>
                  <a:gd name="connsiteX1" fmla="*/ 6350 w 338138"/>
                  <a:gd name="connsiteY1" fmla="*/ 203654 h 220663"/>
                  <a:gd name="connsiteX2" fmla="*/ 115798 w 338138"/>
                  <a:gd name="connsiteY2" fmla="*/ 203654 h 220663"/>
                  <a:gd name="connsiteX3" fmla="*/ 118435 w 338138"/>
                  <a:gd name="connsiteY3" fmla="*/ 206375 h 220663"/>
                  <a:gd name="connsiteX4" fmla="*/ 115798 w 338138"/>
                  <a:gd name="connsiteY4" fmla="*/ 209097 h 220663"/>
                  <a:gd name="connsiteX5" fmla="*/ 6350 w 338138"/>
                  <a:gd name="connsiteY5" fmla="*/ 209097 h 220663"/>
                  <a:gd name="connsiteX6" fmla="*/ 6350 w 338138"/>
                  <a:gd name="connsiteY6" fmla="*/ 211818 h 220663"/>
                  <a:gd name="connsiteX7" fmla="*/ 10306 w 338138"/>
                  <a:gd name="connsiteY7" fmla="*/ 215900 h 220663"/>
                  <a:gd name="connsiteX8" fmla="*/ 329419 w 338138"/>
                  <a:gd name="connsiteY8" fmla="*/ 215900 h 220663"/>
                  <a:gd name="connsiteX9" fmla="*/ 333375 w 338138"/>
                  <a:gd name="connsiteY9" fmla="*/ 211818 h 220663"/>
                  <a:gd name="connsiteX10" fmla="*/ 333375 w 338138"/>
                  <a:gd name="connsiteY10" fmla="*/ 196850 h 220663"/>
                  <a:gd name="connsiteX11" fmla="*/ 6350 w 338138"/>
                  <a:gd name="connsiteY11" fmla="*/ 196850 h 220663"/>
                  <a:gd name="connsiteX12" fmla="*/ 25400 w 338138"/>
                  <a:gd name="connsiteY12" fmla="*/ 176212 h 220663"/>
                  <a:gd name="connsiteX13" fmla="*/ 25400 w 338138"/>
                  <a:gd name="connsiteY13" fmla="*/ 190500 h 220663"/>
                  <a:gd name="connsiteX14" fmla="*/ 312738 w 338138"/>
                  <a:gd name="connsiteY14" fmla="*/ 190500 h 220663"/>
                  <a:gd name="connsiteX15" fmla="*/ 312738 w 338138"/>
                  <a:gd name="connsiteY15" fmla="*/ 176212 h 220663"/>
                  <a:gd name="connsiteX16" fmla="*/ 91503 w 338138"/>
                  <a:gd name="connsiteY16" fmla="*/ 28320 h 220663"/>
                  <a:gd name="connsiteX17" fmla="*/ 95504 w 338138"/>
                  <a:gd name="connsiteY17" fmla="*/ 28320 h 220663"/>
                  <a:gd name="connsiteX18" fmla="*/ 95504 w 338138"/>
                  <a:gd name="connsiteY18" fmla="*/ 32321 h 220663"/>
                  <a:gd name="connsiteX19" fmla="*/ 35496 w 338138"/>
                  <a:gd name="connsiteY19" fmla="*/ 92328 h 220663"/>
                  <a:gd name="connsiteX20" fmla="*/ 32829 w 338138"/>
                  <a:gd name="connsiteY20" fmla="*/ 93662 h 220663"/>
                  <a:gd name="connsiteX21" fmla="*/ 30162 w 338138"/>
                  <a:gd name="connsiteY21" fmla="*/ 92328 h 220663"/>
                  <a:gd name="connsiteX22" fmla="*/ 30162 w 338138"/>
                  <a:gd name="connsiteY22" fmla="*/ 88328 h 220663"/>
                  <a:gd name="connsiteX23" fmla="*/ 91503 w 338138"/>
                  <a:gd name="connsiteY23" fmla="*/ 28320 h 220663"/>
                  <a:gd name="connsiteX24" fmla="*/ 56621 w 338138"/>
                  <a:gd name="connsiteY24" fmla="*/ 28310 h 220663"/>
                  <a:gd name="connsiteX25" fmla="*/ 60589 w 338138"/>
                  <a:gd name="connsiteY25" fmla="*/ 28310 h 220663"/>
                  <a:gd name="connsiteX26" fmla="*/ 60589 w 338138"/>
                  <a:gd name="connsiteY26" fmla="*/ 32278 h 220663"/>
                  <a:gd name="connsiteX27" fmla="*/ 35454 w 338138"/>
                  <a:gd name="connsiteY27" fmla="*/ 57414 h 220663"/>
                  <a:gd name="connsiteX28" fmla="*/ 32808 w 338138"/>
                  <a:gd name="connsiteY28" fmla="*/ 58737 h 220663"/>
                  <a:gd name="connsiteX29" fmla="*/ 30162 w 338138"/>
                  <a:gd name="connsiteY29" fmla="*/ 57414 h 220663"/>
                  <a:gd name="connsiteX30" fmla="*/ 30162 w 338138"/>
                  <a:gd name="connsiteY30" fmla="*/ 53445 h 220663"/>
                  <a:gd name="connsiteX31" fmla="*/ 56621 w 338138"/>
                  <a:gd name="connsiteY31" fmla="*/ 28310 h 220663"/>
                  <a:gd name="connsiteX32" fmla="*/ 126415 w 338138"/>
                  <a:gd name="connsiteY32" fmla="*/ 28303 h 220663"/>
                  <a:gd name="connsiteX33" fmla="*/ 130425 w 338138"/>
                  <a:gd name="connsiteY33" fmla="*/ 28303 h 220663"/>
                  <a:gd name="connsiteX34" fmla="*/ 130425 w 338138"/>
                  <a:gd name="connsiteY34" fmla="*/ 32251 h 220663"/>
                  <a:gd name="connsiteX35" fmla="*/ 35510 w 338138"/>
                  <a:gd name="connsiteY35" fmla="*/ 125684 h 220663"/>
                  <a:gd name="connsiteX36" fmla="*/ 32836 w 338138"/>
                  <a:gd name="connsiteY36" fmla="*/ 127000 h 220663"/>
                  <a:gd name="connsiteX37" fmla="*/ 30162 w 338138"/>
                  <a:gd name="connsiteY37" fmla="*/ 125684 h 220663"/>
                  <a:gd name="connsiteX38" fmla="*/ 30162 w 338138"/>
                  <a:gd name="connsiteY38" fmla="*/ 121736 h 220663"/>
                  <a:gd name="connsiteX39" fmla="*/ 126415 w 338138"/>
                  <a:gd name="connsiteY39" fmla="*/ 28303 h 220663"/>
                  <a:gd name="connsiteX40" fmla="*/ 25400 w 338138"/>
                  <a:gd name="connsiteY40" fmla="*/ 19050 h 220663"/>
                  <a:gd name="connsiteX41" fmla="*/ 25400 w 338138"/>
                  <a:gd name="connsiteY41" fmla="*/ 169863 h 220663"/>
                  <a:gd name="connsiteX42" fmla="*/ 312738 w 338138"/>
                  <a:gd name="connsiteY42" fmla="*/ 169863 h 220663"/>
                  <a:gd name="connsiteX43" fmla="*/ 312738 w 338138"/>
                  <a:gd name="connsiteY43" fmla="*/ 160602 h 220663"/>
                  <a:gd name="connsiteX44" fmla="*/ 265288 w 338138"/>
                  <a:gd name="connsiteY44" fmla="*/ 160602 h 220663"/>
                  <a:gd name="connsiteX45" fmla="*/ 262652 w 338138"/>
                  <a:gd name="connsiteY45" fmla="*/ 157956 h 220663"/>
                  <a:gd name="connsiteX46" fmla="*/ 265288 w 338138"/>
                  <a:gd name="connsiteY46" fmla="*/ 153988 h 220663"/>
                  <a:gd name="connsiteX47" fmla="*/ 312738 w 338138"/>
                  <a:gd name="connsiteY47" fmla="*/ 153988 h 220663"/>
                  <a:gd name="connsiteX48" fmla="*/ 312738 w 338138"/>
                  <a:gd name="connsiteY48" fmla="*/ 146050 h 220663"/>
                  <a:gd name="connsiteX49" fmla="*/ 233654 w 338138"/>
                  <a:gd name="connsiteY49" fmla="*/ 146050 h 220663"/>
                  <a:gd name="connsiteX50" fmla="*/ 231018 w 338138"/>
                  <a:gd name="connsiteY50" fmla="*/ 143404 h 220663"/>
                  <a:gd name="connsiteX51" fmla="*/ 233654 w 338138"/>
                  <a:gd name="connsiteY51" fmla="*/ 139436 h 220663"/>
                  <a:gd name="connsiteX52" fmla="*/ 312738 w 338138"/>
                  <a:gd name="connsiteY52" fmla="*/ 139436 h 220663"/>
                  <a:gd name="connsiteX53" fmla="*/ 312738 w 338138"/>
                  <a:gd name="connsiteY53" fmla="*/ 19050 h 220663"/>
                  <a:gd name="connsiteX54" fmla="*/ 25400 w 338138"/>
                  <a:gd name="connsiteY54" fmla="*/ 19050 h 220663"/>
                  <a:gd name="connsiteX55" fmla="*/ 35945 w 338138"/>
                  <a:gd name="connsiteY55" fmla="*/ 4762 h 220663"/>
                  <a:gd name="connsiteX56" fmla="*/ 25400 w 338138"/>
                  <a:gd name="connsiteY56" fmla="*/ 14287 h 220663"/>
                  <a:gd name="connsiteX57" fmla="*/ 312738 w 338138"/>
                  <a:gd name="connsiteY57" fmla="*/ 14287 h 220663"/>
                  <a:gd name="connsiteX58" fmla="*/ 302194 w 338138"/>
                  <a:gd name="connsiteY58" fmla="*/ 4762 h 220663"/>
                  <a:gd name="connsiteX59" fmla="*/ 35945 w 338138"/>
                  <a:gd name="connsiteY59" fmla="*/ 4762 h 220663"/>
                  <a:gd name="connsiteX60" fmla="*/ 35663 w 338138"/>
                  <a:gd name="connsiteY60" fmla="*/ 0 h 220663"/>
                  <a:gd name="connsiteX61" fmla="*/ 302475 w 338138"/>
                  <a:gd name="connsiteY61" fmla="*/ 0 h 220663"/>
                  <a:gd name="connsiteX62" fmla="*/ 318325 w 338138"/>
                  <a:gd name="connsiteY62" fmla="*/ 15761 h 220663"/>
                  <a:gd name="connsiteX63" fmla="*/ 318325 w 338138"/>
                  <a:gd name="connsiteY63" fmla="*/ 190453 h 220663"/>
                  <a:gd name="connsiteX64" fmla="*/ 335497 w 338138"/>
                  <a:gd name="connsiteY64" fmla="*/ 190453 h 220663"/>
                  <a:gd name="connsiteX65" fmla="*/ 338138 w 338138"/>
                  <a:gd name="connsiteY65" fmla="*/ 194393 h 220663"/>
                  <a:gd name="connsiteX66" fmla="*/ 338138 w 338138"/>
                  <a:gd name="connsiteY66" fmla="*/ 211469 h 220663"/>
                  <a:gd name="connsiteX67" fmla="*/ 328892 w 338138"/>
                  <a:gd name="connsiteY67" fmla="*/ 220663 h 220663"/>
                  <a:gd name="connsiteX68" fmla="*/ 9246 w 338138"/>
                  <a:gd name="connsiteY68" fmla="*/ 220663 h 220663"/>
                  <a:gd name="connsiteX69" fmla="*/ 0 w 338138"/>
                  <a:gd name="connsiteY69" fmla="*/ 211469 h 220663"/>
                  <a:gd name="connsiteX70" fmla="*/ 0 w 338138"/>
                  <a:gd name="connsiteY70" fmla="*/ 194393 h 220663"/>
                  <a:gd name="connsiteX71" fmla="*/ 2641 w 338138"/>
                  <a:gd name="connsiteY71" fmla="*/ 190453 h 220663"/>
                  <a:gd name="connsiteX72" fmla="*/ 19813 w 338138"/>
                  <a:gd name="connsiteY72" fmla="*/ 190453 h 220663"/>
                  <a:gd name="connsiteX73" fmla="*/ 19813 w 338138"/>
                  <a:gd name="connsiteY73" fmla="*/ 15761 h 220663"/>
                  <a:gd name="connsiteX74" fmla="*/ 35663 w 338138"/>
                  <a:gd name="connsiteY74" fmla="*/ 0 h 22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338138" h="220663">
                    <a:moveTo>
                      <a:pt x="6350" y="196850"/>
                    </a:moveTo>
                    <a:cubicBezTo>
                      <a:pt x="6350" y="196850"/>
                      <a:pt x="6350" y="196850"/>
                      <a:pt x="6350" y="203654"/>
                    </a:cubicBezTo>
                    <a:cubicBezTo>
                      <a:pt x="6350" y="203654"/>
                      <a:pt x="6350" y="203654"/>
                      <a:pt x="115798" y="203654"/>
                    </a:cubicBezTo>
                    <a:cubicBezTo>
                      <a:pt x="117117" y="203654"/>
                      <a:pt x="118435" y="205015"/>
                      <a:pt x="118435" y="206375"/>
                    </a:cubicBezTo>
                    <a:cubicBezTo>
                      <a:pt x="118435" y="207736"/>
                      <a:pt x="117117" y="209097"/>
                      <a:pt x="115798" y="209097"/>
                    </a:cubicBezTo>
                    <a:cubicBezTo>
                      <a:pt x="115798" y="209097"/>
                      <a:pt x="115798" y="209097"/>
                      <a:pt x="6350" y="209097"/>
                    </a:cubicBezTo>
                    <a:cubicBezTo>
                      <a:pt x="6350" y="209097"/>
                      <a:pt x="6350" y="209097"/>
                      <a:pt x="6350" y="211818"/>
                    </a:cubicBezTo>
                    <a:cubicBezTo>
                      <a:pt x="6350" y="213179"/>
                      <a:pt x="8988" y="215900"/>
                      <a:pt x="10306" y="215900"/>
                    </a:cubicBezTo>
                    <a:cubicBezTo>
                      <a:pt x="10306" y="215900"/>
                      <a:pt x="10306" y="215900"/>
                      <a:pt x="329419" y="215900"/>
                    </a:cubicBezTo>
                    <a:cubicBezTo>
                      <a:pt x="330738" y="215900"/>
                      <a:pt x="333375" y="213179"/>
                      <a:pt x="333375" y="211818"/>
                    </a:cubicBezTo>
                    <a:lnTo>
                      <a:pt x="333375" y="196850"/>
                    </a:lnTo>
                    <a:cubicBezTo>
                      <a:pt x="333375" y="196850"/>
                      <a:pt x="333375" y="196850"/>
                      <a:pt x="6350" y="196850"/>
                    </a:cubicBezTo>
                    <a:close/>
                    <a:moveTo>
                      <a:pt x="25400" y="176212"/>
                    </a:moveTo>
                    <a:lnTo>
                      <a:pt x="25400" y="190500"/>
                    </a:lnTo>
                    <a:lnTo>
                      <a:pt x="312738" y="190500"/>
                    </a:lnTo>
                    <a:lnTo>
                      <a:pt x="312738" y="176212"/>
                    </a:lnTo>
                    <a:close/>
                    <a:moveTo>
                      <a:pt x="91503" y="28320"/>
                    </a:moveTo>
                    <a:cubicBezTo>
                      <a:pt x="92837" y="26987"/>
                      <a:pt x="94170" y="26987"/>
                      <a:pt x="95504" y="28320"/>
                    </a:cubicBezTo>
                    <a:cubicBezTo>
                      <a:pt x="96837" y="28320"/>
                      <a:pt x="96837" y="30987"/>
                      <a:pt x="95504" y="32321"/>
                    </a:cubicBezTo>
                    <a:cubicBezTo>
                      <a:pt x="95504" y="32321"/>
                      <a:pt x="95504" y="32321"/>
                      <a:pt x="35496" y="92328"/>
                    </a:cubicBezTo>
                    <a:cubicBezTo>
                      <a:pt x="34163" y="93662"/>
                      <a:pt x="34163" y="93662"/>
                      <a:pt x="32829" y="93662"/>
                    </a:cubicBezTo>
                    <a:cubicBezTo>
                      <a:pt x="31496" y="93662"/>
                      <a:pt x="31496" y="93662"/>
                      <a:pt x="30162" y="92328"/>
                    </a:cubicBezTo>
                    <a:cubicBezTo>
                      <a:pt x="30162" y="92328"/>
                      <a:pt x="30162" y="89661"/>
                      <a:pt x="30162" y="88328"/>
                    </a:cubicBezTo>
                    <a:cubicBezTo>
                      <a:pt x="30162" y="88328"/>
                      <a:pt x="30162" y="88328"/>
                      <a:pt x="91503" y="28320"/>
                    </a:cubicBezTo>
                    <a:close/>
                    <a:moveTo>
                      <a:pt x="56621" y="28310"/>
                    </a:moveTo>
                    <a:cubicBezTo>
                      <a:pt x="57943" y="26987"/>
                      <a:pt x="59266" y="26987"/>
                      <a:pt x="60589" y="28310"/>
                    </a:cubicBezTo>
                    <a:cubicBezTo>
                      <a:pt x="61912" y="28310"/>
                      <a:pt x="61912" y="30956"/>
                      <a:pt x="60589" y="32278"/>
                    </a:cubicBezTo>
                    <a:cubicBezTo>
                      <a:pt x="60589" y="32278"/>
                      <a:pt x="60589" y="32278"/>
                      <a:pt x="35454" y="57414"/>
                    </a:cubicBezTo>
                    <a:cubicBezTo>
                      <a:pt x="34131" y="58737"/>
                      <a:pt x="34131" y="58737"/>
                      <a:pt x="32808" y="58737"/>
                    </a:cubicBezTo>
                    <a:cubicBezTo>
                      <a:pt x="31485" y="58737"/>
                      <a:pt x="31485" y="58737"/>
                      <a:pt x="30162" y="57414"/>
                    </a:cubicBezTo>
                    <a:cubicBezTo>
                      <a:pt x="30162" y="56091"/>
                      <a:pt x="30162" y="54768"/>
                      <a:pt x="30162" y="53445"/>
                    </a:cubicBezTo>
                    <a:cubicBezTo>
                      <a:pt x="30162" y="53445"/>
                      <a:pt x="30162" y="53445"/>
                      <a:pt x="56621" y="28310"/>
                    </a:cubicBezTo>
                    <a:close/>
                    <a:moveTo>
                      <a:pt x="126415" y="28303"/>
                    </a:moveTo>
                    <a:cubicBezTo>
                      <a:pt x="127752" y="26987"/>
                      <a:pt x="129089" y="26987"/>
                      <a:pt x="130425" y="28303"/>
                    </a:cubicBezTo>
                    <a:cubicBezTo>
                      <a:pt x="131762" y="28303"/>
                      <a:pt x="131762" y="30935"/>
                      <a:pt x="130425" y="32251"/>
                    </a:cubicBezTo>
                    <a:cubicBezTo>
                      <a:pt x="130425" y="32251"/>
                      <a:pt x="130425" y="32251"/>
                      <a:pt x="35510" y="125684"/>
                    </a:cubicBezTo>
                    <a:cubicBezTo>
                      <a:pt x="34173" y="127000"/>
                      <a:pt x="34173" y="127000"/>
                      <a:pt x="32836" y="127000"/>
                    </a:cubicBezTo>
                    <a:cubicBezTo>
                      <a:pt x="31499" y="127000"/>
                      <a:pt x="31499" y="127000"/>
                      <a:pt x="30162" y="125684"/>
                    </a:cubicBezTo>
                    <a:cubicBezTo>
                      <a:pt x="30162" y="125684"/>
                      <a:pt x="30162" y="123052"/>
                      <a:pt x="30162" y="121736"/>
                    </a:cubicBezTo>
                    <a:cubicBezTo>
                      <a:pt x="30162" y="121736"/>
                      <a:pt x="30162" y="121736"/>
                      <a:pt x="126415" y="28303"/>
                    </a:cubicBezTo>
                    <a:close/>
                    <a:moveTo>
                      <a:pt x="25400" y="19050"/>
                    </a:moveTo>
                    <a:lnTo>
                      <a:pt x="25400" y="169863"/>
                    </a:lnTo>
                    <a:cubicBezTo>
                      <a:pt x="25400" y="169863"/>
                      <a:pt x="25400" y="169863"/>
                      <a:pt x="312738" y="169863"/>
                    </a:cubicBezTo>
                    <a:cubicBezTo>
                      <a:pt x="312738" y="169863"/>
                      <a:pt x="312738" y="169863"/>
                      <a:pt x="312738" y="160602"/>
                    </a:cubicBezTo>
                    <a:cubicBezTo>
                      <a:pt x="312738" y="160602"/>
                      <a:pt x="312738" y="160602"/>
                      <a:pt x="265288" y="160602"/>
                    </a:cubicBezTo>
                    <a:cubicBezTo>
                      <a:pt x="263970" y="160602"/>
                      <a:pt x="262652" y="159279"/>
                      <a:pt x="262652" y="157956"/>
                    </a:cubicBezTo>
                    <a:cubicBezTo>
                      <a:pt x="262652" y="155311"/>
                      <a:pt x="263970" y="153988"/>
                      <a:pt x="265288" y="153988"/>
                    </a:cubicBezTo>
                    <a:cubicBezTo>
                      <a:pt x="265288" y="153988"/>
                      <a:pt x="265288" y="153988"/>
                      <a:pt x="312738" y="153988"/>
                    </a:cubicBezTo>
                    <a:cubicBezTo>
                      <a:pt x="312738" y="153988"/>
                      <a:pt x="312738" y="153988"/>
                      <a:pt x="312738" y="146050"/>
                    </a:cubicBezTo>
                    <a:cubicBezTo>
                      <a:pt x="312738" y="146050"/>
                      <a:pt x="312738" y="146050"/>
                      <a:pt x="233654" y="146050"/>
                    </a:cubicBezTo>
                    <a:cubicBezTo>
                      <a:pt x="232336" y="146050"/>
                      <a:pt x="231018" y="144727"/>
                      <a:pt x="231018" y="143404"/>
                    </a:cubicBezTo>
                    <a:cubicBezTo>
                      <a:pt x="231018" y="140758"/>
                      <a:pt x="232336" y="139436"/>
                      <a:pt x="233654" y="139436"/>
                    </a:cubicBezTo>
                    <a:cubicBezTo>
                      <a:pt x="233654" y="139436"/>
                      <a:pt x="233654" y="139436"/>
                      <a:pt x="312738" y="139436"/>
                    </a:cubicBezTo>
                    <a:cubicBezTo>
                      <a:pt x="312738" y="139436"/>
                      <a:pt x="312738" y="139436"/>
                      <a:pt x="312738" y="19050"/>
                    </a:cubicBezTo>
                    <a:cubicBezTo>
                      <a:pt x="312738" y="19050"/>
                      <a:pt x="312738" y="19050"/>
                      <a:pt x="25400" y="19050"/>
                    </a:cubicBezTo>
                    <a:close/>
                    <a:moveTo>
                      <a:pt x="35945" y="4762"/>
                    </a:moveTo>
                    <a:cubicBezTo>
                      <a:pt x="30673" y="4762"/>
                      <a:pt x="26718" y="8844"/>
                      <a:pt x="25400" y="14287"/>
                    </a:cubicBezTo>
                    <a:cubicBezTo>
                      <a:pt x="25400" y="14287"/>
                      <a:pt x="25400" y="14287"/>
                      <a:pt x="312738" y="14287"/>
                    </a:cubicBezTo>
                    <a:cubicBezTo>
                      <a:pt x="311420" y="8844"/>
                      <a:pt x="307466" y="4762"/>
                      <a:pt x="302194" y="4762"/>
                    </a:cubicBezTo>
                    <a:cubicBezTo>
                      <a:pt x="302194" y="4762"/>
                      <a:pt x="302194" y="4762"/>
                      <a:pt x="35945" y="4762"/>
                    </a:cubicBezTo>
                    <a:close/>
                    <a:moveTo>
                      <a:pt x="35663" y="0"/>
                    </a:moveTo>
                    <a:cubicBezTo>
                      <a:pt x="35663" y="0"/>
                      <a:pt x="35663" y="0"/>
                      <a:pt x="302475" y="0"/>
                    </a:cubicBezTo>
                    <a:cubicBezTo>
                      <a:pt x="311721" y="0"/>
                      <a:pt x="318325" y="6567"/>
                      <a:pt x="318325" y="15761"/>
                    </a:cubicBezTo>
                    <a:cubicBezTo>
                      <a:pt x="318325" y="15761"/>
                      <a:pt x="318325" y="15761"/>
                      <a:pt x="318325" y="190453"/>
                    </a:cubicBezTo>
                    <a:cubicBezTo>
                      <a:pt x="318325" y="190453"/>
                      <a:pt x="318325" y="190453"/>
                      <a:pt x="335497" y="190453"/>
                    </a:cubicBezTo>
                    <a:cubicBezTo>
                      <a:pt x="336817" y="190453"/>
                      <a:pt x="338138" y="191766"/>
                      <a:pt x="338138" y="194393"/>
                    </a:cubicBezTo>
                    <a:cubicBezTo>
                      <a:pt x="338138" y="194393"/>
                      <a:pt x="338138" y="194393"/>
                      <a:pt x="338138" y="211469"/>
                    </a:cubicBezTo>
                    <a:cubicBezTo>
                      <a:pt x="338138" y="216723"/>
                      <a:pt x="334176" y="220663"/>
                      <a:pt x="328892" y="220663"/>
                    </a:cubicBezTo>
                    <a:cubicBezTo>
                      <a:pt x="328892" y="220663"/>
                      <a:pt x="328892" y="220663"/>
                      <a:pt x="9246" y="220663"/>
                    </a:cubicBezTo>
                    <a:cubicBezTo>
                      <a:pt x="3962" y="220663"/>
                      <a:pt x="0" y="216723"/>
                      <a:pt x="0" y="211469"/>
                    </a:cubicBezTo>
                    <a:cubicBezTo>
                      <a:pt x="0" y="211469"/>
                      <a:pt x="0" y="211469"/>
                      <a:pt x="0" y="194393"/>
                    </a:cubicBezTo>
                    <a:cubicBezTo>
                      <a:pt x="0" y="191766"/>
                      <a:pt x="1321" y="190453"/>
                      <a:pt x="2641" y="190453"/>
                    </a:cubicBezTo>
                    <a:cubicBezTo>
                      <a:pt x="2641" y="190453"/>
                      <a:pt x="2641" y="190453"/>
                      <a:pt x="19813" y="190453"/>
                    </a:cubicBezTo>
                    <a:cubicBezTo>
                      <a:pt x="19813" y="190453"/>
                      <a:pt x="19813" y="190453"/>
                      <a:pt x="19813" y="15761"/>
                    </a:cubicBezTo>
                    <a:cubicBezTo>
                      <a:pt x="19813" y="6567"/>
                      <a:pt x="26417" y="0"/>
                      <a:pt x="35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</p:grpSp>
        <p:grpSp>
          <p:nvGrpSpPr>
            <p:cNvPr id="9" name="îṩľîḋe">
              <a:extLst>
                <a:ext uri="{FF2B5EF4-FFF2-40B4-BE49-F238E27FC236}">
                  <a16:creationId xmlns:a16="http://schemas.microsoft.com/office/drawing/2014/main" xmlns="" id="{3E32022D-E236-4EF9-9484-546531CB100C}"/>
                </a:ext>
              </a:extLst>
            </p:cNvPr>
            <p:cNvGrpSpPr/>
            <p:nvPr/>
          </p:nvGrpSpPr>
          <p:grpSpPr>
            <a:xfrm>
              <a:off x="8081834" y="3743611"/>
              <a:ext cx="3437066" cy="1703549"/>
              <a:chOff x="8035797" y="3743611"/>
              <a:chExt cx="3437066" cy="1703549"/>
            </a:xfrm>
          </p:grpSpPr>
          <p:sp>
            <p:nvSpPr>
              <p:cNvPr id="21" name="ïṧ1ïďé">
                <a:extLst>
                  <a:ext uri="{FF2B5EF4-FFF2-40B4-BE49-F238E27FC236}">
                    <a16:creationId xmlns:a16="http://schemas.microsoft.com/office/drawing/2014/main" xmlns="" id="{28486A48-84D5-40D1-A1C9-E6D0DD39DD56}"/>
                  </a:ext>
                </a:extLst>
              </p:cNvPr>
              <p:cNvSpPr/>
              <p:nvPr/>
            </p:nvSpPr>
            <p:spPr>
              <a:xfrm>
                <a:off x="8035797" y="3743611"/>
                <a:ext cx="3437066" cy="170354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2" name="iṡḷíḋe">
                <a:extLst>
                  <a:ext uri="{FF2B5EF4-FFF2-40B4-BE49-F238E27FC236}">
                    <a16:creationId xmlns:a16="http://schemas.microsoft.com/office/drawing/2014/main" xmlns="" id="{0A908049-19CA-4BD3-8C1C-83C28B7CCE26}"/>
                  </a:ext>
                </a:extLst>
              </p:cNvPr>
              <p:cNvSpPr/>
              <p:nvPr/>
            </p:nvSpPr>
            <p:spPr>
              <a:xfrm>
                <a:off x="9394153" y="4091930"/>
                <a:ext cx="720355" cy="502116"/>
              </a:xfrm>
              <a:custGeom>
                <a:avLst/>
                <a:gdLst>
                  <a:gd name="connsiteX0" fmla="*/ 6350 w 338138"/>
                  <a:gd name="connsiteY0" fmla="*/ 196850 h 220663"/>
                  <a:gd name="connsiteX1" fmla="*/ 6350 w 338138"/>
                  <a:gd name="connsiteY1" fmla="*/ 203654 h 220663"/>
                  <a:gd name="connsiteX2" fmla="*/ 115798 w 338138"/>
                  <a:gd name="connsiteY2" fmla="*/ 203654 h 220663"/>
                  <a:gd name="connsiteX3" fmla="*/ 118435 w 338138"/>
                  <a:gd name="connsiteY3" fmla="*/ 206375 h 220663"/>
                  <a:gd name="connsiteX4" fmla="*/ 115798 w 338138"/>
                  <a:gd name="connsiteY4" fmla="*/ 209097 h 220663"/>
                  <a:gd name="connsiteX5" fmla="*/ 6350 w 338138"/>
                  <a:gd name="connsiteY5" fmla="*/ 209097 h 220663"/>
                  <a:gd name="connsiteX6" fmla="*/ 6350 w 338138"/>
                  <a:gd name="connsiteY6" fmla="*/ 211818 h 220663"/>
                  <a:gd name="connsiteX7" fmla="*/ 10306 w 338138"/>
                  <a:gd name="connsiteY7" fmla="*/ 215900 h 220663"/>
                  <a:gd name="connsiteX8" fmla="*/ 329419 w 338138"/>
                  <a:gd name="connsiteY8" fmla="*/ 215900 h 220663"/>
                  <a:gd name="connsiteX9" fmla="*/ 333375 w 338138"/>
                  <a:gd name="connsiteY9" fmla="*/ 211818 h 220663"/>
                  <a:gd name="connsiteX10" fmla="*/ 333375 w 338138"/>
                  <a:gd name="connsiteY10" fmla="*/ 196850 h 220663"/>
                  <a:gd name="connsiteX11" fmla="*/ 6350 w 338138"/>
                  <a:gd name="connsiteY11" fmla="*/ 196850 h 220663"/>
                  <a:gd name="connsiteX12" fmla="*/ 25400 w 338138"/>
                  <a:gd name="connsiteY12" fmla="*/ 176212 h 220663"/>
                  <a:gd name="connsiteX13" fmla="*/ 25400 w 338138"/>
                  <a:gd name="connsiteY13" fmla="*/ 190500 h 220663"/>
                  <a:gd name="connsiteX14" fmla="*/ 312738 w 338138"/>
                  <a:gd name="connsiteY14" fmla="*/ 190500 h 220663"/>
                  <a:gd name="connsiteX15" fmla="*/ 312738 w 338138"/>
                  <a:gd name="connsiteY15" fmla="*/ 176212 h 220663"/>
                  <a:gd name="connsiteX16" fmla="*/ 91503 w 338138"/>
                  <a:gd name="connsiteY16" fmla="*/ 28320 h 220663"/>
                  <a:gd name="connsiteX17" fmla="*/ 95504 w 338138"/>
                  <a:gd name="connsiteY17" fmla="*/ 28320 h 220663"/>
                  <a:gd name="connsiteX18" fmla="*/ 95504 w 338138"/>
                  <a:gd name="connsiteY18" fmla="*/ 32321 h 220663"/>
                  <a:gd name="connsiteX19" fmla="*/ 35496 w 338138"/>
                  <a:gd name="connsiteY19" fmla="*/ 92328 h 220663"/>
                  <a:gd name="connsiteX20" fmla="*/ 32829 w 338138"/>
                  <a:gd name="connsiteY20" fmla="*/ 93662 h 220663"/>
                  <a:gd name="connsiteX21" fmla="*/ 30162 w 338138"/>
                  <a:gd name="connsiteY21" fmla="*/ 92328 h 220663"/>
                  <a:gd name="connsiteX22" fmla="*/ 30162 w 338138"/>
                  <a:gd name="connsiteY22" fmla="*/ 88328 h 220663"/>
                  <a:gd name="connsiteX23" fmla="*/ 91503 w 338138"/>
                  <a:gd name="connsiteY23" fmla="*/ 28320 h 220663"/>
                  <a:gd name="connsiteX24" fmla="*/ 56621 w 338138"/>
                  <a:gd name="connsiteY24" fmla="*/ 28310 h 220663"/>
                  <a:gd name="connsiteX25" fmla="*/ 60589 w 338138"/>
                  <a:gd name="connsiteY25" fmla="*/ 28310 h 220663"/>
                  <a:gd name="connsiteX26" fmla="*/ 60589 w 338138"/>
                  <a:gd name="connsiteY26" fmla="*/ 32278 h 220663"/>
                  <a:gd name="connsiteX27" fmla="*/ 35454 w 338138"/>
                  <a:gd name="connsiteY27" fmla="*/ 57414 h 220663"/>
                  <a:gd name="connsiteX28" fmla="*/ 32808 w 338138"/>
                  <a:gd name="connsiteY28" fmla="*/ 58737 h 220663"/>
                  <a:gd name="connsiteX29" fmla="*/ 30162 w 338138"/>
                  <a:gd name="connsiteY29" fmla="*/ 57414 h 220663"/>
                  <a:gd name="connsiteX30" fmla="*/ 30162 w 338138"/>
                  <a:gd name="connsiteY30" fmla="*/ 53445 h 220663"/>
                  <a:gd name="connsiteX31" fmla="*/ 56621 w 338138"/>
                  <a:gd name="connsiteY31" fmla="*/ 28310 h 220663"/>
                  <a:gd name="connsiteX32" fmla="*/ 126415 w 338138"/>
                  <a:gd name="connsiteY32" fmla="*/ 28303 h 220663"/>
                  <a:gd name="connsiteX33" fmla="*/ 130425 w 338138"/>
                  <a:gd name="connsiteY33" fmla="*/ 28303 h 220663"/>
                  <a:gd name="connsiteX34" fmla="*/ 130425 w 338138"/>
                  <a:gd name="connsiteY34" fmla="*/ 32251 h 220663"/>
                  <a:gd name="connsiteX35" fmla="*/ 35510 w 338138"/>
                  <a:gd name="connsiteY35" fmla="*/ 125684 h 220663"/>
                  <a:gd name="connsiteX36" fmla="*/ 32836 w 338138"/>
                  <a:gd name="connsiteY36" fmla="*/ 127000 h 220663"/>
                  <a:gd name="connsiteX37" fmla="*/ 30162 w 338138"/>
                  <a:gd name="connsiteY37" fmla="*/ 125684 h 220663"/>
                  <a:gd name="connsiteX38" fmla="*/ 30162 w 338138"/>
                  <a:gd name="connsiteY38" fmla="*/ 121736 h 220663"/>
                  <a:gd name="connsiteX39" fmla="*/ 126415 w 338138"/>
                  <a:gd name="connsiteY39" fmla="*/ 28303 h 220663"/>
                  <a:gd name="connsiteX40" fmla="*/ 25400 w 338138"/>
                  <a:gd name="connsiteY40" fmla="*/ 19050 h 220663"/>
                  <a:gd name="connsiteX41" fmla="*/ 25400 w 338138"/>
                  <a:gd name="connsiteY41" fmla="*/ 169863 h 220663"/>
                  <a:gd name="connsiteX42" fmla="*/ 312738 w 338138"/>
                  <a:gd name="connsiteY42" fmla="*/ 169863 h 220663"/>
                  <a:gd name="connsiteX43" fmla="*/ 312738 w 338138"/>
                  <a:gd name="connsiteY43" fmla="*/ 160602 h 220663"/>
                  <a:gd name="connsiteX44" fmla="*/ 265288 w 338138"/>
                  <a:gd name="connsiteY44" fmla="*/ 160602 h 220663"/>
                  <a:gd name="connsiteX45" fmla="*/ 262652 w 338138"/>
                  <a:gd name="connsiteY45" fmla="*/ 157956 h 220663"/>
                  <a:gd name="connsiteX46" fmla="*/ 265288 w 338138"/>
                  <a:gd name="connsiteY46" fmla="*/ 153988 h 220663"/>
                  <a:gd name="connsiteX47" fmla="*/ 312738 w 338138"/>
                  <a:gd name="connsiteY47" fmla="*/ 153988 h 220663"/>
                  <a:gd name="connsiteX48" fmla="*/ 312738 w 338138"/>
                  <a:gd name="connsiteY48" fmla="*/ 146050 h 220663"/>
                  <a:gd name="connsiteX49" fmla="*/ 233654 w 338138"/>
                  <a:gd name="connsiteY49" fmla="*/ 146050 h 220663"/>
                  <a:gd name="connsiteX50" fmla="*/ 231018 w 338138"/>
                  <a:gd name="connsiteY50" fmla="*/ 143404 h 220663"/>
                  <a:gd name="connsiteX51" fmla="*/ 233654 w 338138"/>
                  <a:gd name="connsiteY51" fmla="*/ 139436 h 220663"/>
                  <a:gd name="connsiteX52" fmla="*/ 312738 w 338138"/>
                  <a:gd name="connsiteY52" fmla="*/ 139436 h 220663"/>
                  <a:gd name="connsiteX53" fmla="*/ 312738 w 338138"/>
                  <a:gd name="connsiteY53" fmla="*/ 19050 h 220663"/>
                  <a:gd name="connsiteX54" fmla="*/ 25400 w 338138"/>
                  <a:gd name="connsiteY54" fmla="*/ 19050 h 220663"/>
                  <a:gd name="connsiteX55" fmla="*/ 35945 w 338138"/>
                  <a:gd name="connsiteY55" fmla="*/ 4762 h 220663"/>
                  <a:gd name="connsiteX56" fmla="*/ 25400 w 338138"/>
                  <a:gd name="connsiteY56" fmla="*/ 14287 h 220663"/>
                  <a:gd name="connsiteX57" fmla="*/ 312738 w 338138"/>
                  <a:gd name="connsiteY57" fmla="*/ 14287 h 220663"/>
                  <a:gd name="connsiteX58" fmla="*/ 302194 w 338138"/>
                  <a:gd name="connsiteY58" fmla="*/ 4762 h 220663"/>
                  <a:gd name="connsiteX59" fmla="*/ 35945 w 338138"/>
                  <a:gd name="connsiteY59" fmla="*/ 4762 h 220663"/>
                  <a:gd name="connsiteX60" fmla="*/ 35663 w 338138"/>
                  <a:gd name="connsiteY60" fmla="*/ 0 h 220663"/>
                  <a:gd name="connsiteX61" fmla="*/ 302475 w 338138"/>
                  <a:gd name="connsiteY61" fmla="*/ 0 h 220663"/>
                  <a:gd name="connsiteX62" fmla="*/ 318325 w 338138"/>
                  <a:gd name="connsiteY62" fmla="*/ 15761 h 220663"/>
                  <a:gd name="connsiteX63" fmla="*/ 318325 w 338138"/>
                  <a:gd name="connsiteY63" fmla="*/ 190453 h 220663"/>
                  <a:gd name="connsiteX64" fmla="*/ 335497 w 338138"/>
                  <a:gd name="connsiteY64" fmla="*/ 190453 h 220663"/>
                  <a:gd name="connsiteX65" fmla="*/ 338138 w 338138"/>
                  <a:gd name="connsiteY65" fmla="*/ 194393 h 220663"/>
                  <a:gd name="connsiteX66" fmla="*/ 338138 w 338138"/>
                  <a:gd name="connsiteY66" fmla="*/ 211469 h 220663"/>
                  <a:gd name="connsiteX67" fmla="*/ 328892 w 338138"/>
                  <a:gd name="connsiteY67" fmla="*/ 220663 h 220663"/>
                  <a:gd name="connsiteX68" fmla="*/ 9246 w 338138"/>
                  <a:gd name="connsiteY68" fmla="*/ 220663 h 220663"/>
                  <a:gd name="connsiteX69" fmla="*/ 0 w 338138"/>
                  <a:gd name="connsiteY69" fmla="*/ 211469 h 220663"/>
                  <a:gd name="connsiteX70" fmla="*/ 0 w 338138"/>
                  <a:gd name="connsiteY70" fmla="*/ 194393 h 220663"/>
                  <a:gd name="connsiteX71" fmla="*/ 2641 w 338138"/>
                  <a:gd name="connsiteY71" fmla="*/ 190453 h 220663"/>
                  <a:gd name="connsiteX72" fmla="*/ 19813 w 338138"/>
                  <a:gd name="connsiteY72" fmla="*/ 190453 h 220663"/>
                  <a:gd name="connsiteX73" fmla="*/ 19813 w 338138"/>
                  <a:gd name="connsiteY73" fmla="*/ 15761 h 220663"/>
                  <a:gd name="connsiteX74" fmla="*/ 35663 w 338138"/>
                  <a:gd name="connsiteY74" fmla="*/ 0 h 22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338138" h="220663">
                    <a:moveTo>
                      <a:pt x="6350" y="196850"/>
                    </a:moveTo>
                    <a:cubicBezTo>
                      <a:pt x="6350" y="196850"/>
                      <a:pt x="6350" y="196850"/>
                      <a:pt x="6350" y="203654"/>
                    </a:cubicBezTo>
                    <a:cubicBezTo>
                      <a:pt x="6350" y="203654"/>
                      <a:pt x="6350" y="203654"/>
                      <a:pt x="115798" y="203654"/>
                    </a:cubicBezTo>
                    <a:cubicBezTo>
                      <a:pt x="117117" y="203654"/>
                      <a:pt x="118435" y="205015"/>
                      <a:pt x="118435" y="206375"/>
                    </a:cubicBezTo>
                    <a:cubicBezTo>
                      <a:pt x="118435" y="207736"/>
                      <a:pt x="117117" y="209097"/>
                      <a:pt x="115798" y="209097"/>
                    </a:cubicBezTo>
                    <a:cubicBezTo>
                      <a:pt x="115798" y="209097"/>
                      <a:pt x="115798" y="209097"/>
                      <a:pt x="6350" y="209097"/>
                    </a:cubicBezTo>
                    <a:cubicBezTo>
                      <a:pt x="6350" y="209097"/>
                      <a:pt x="6350" y="209097"/>
                      <a:pt x="6350" y="211818"/>
                    </a:cubicBezTo>
                    <a:cubicBezTo>
                      <a:pt x="6350" y="213179"/>
                      <a:pt x="8988" y="215900"/>
                      <a:pt x="10306" y="215900"/>
                    </a:cubicBezTo>
                    <a:cubicBezTo>
                      <a:pt x="10306" y="215900"/>
                      <a:pt x="10306" y="215900"/>
                      <a:pt x="329419" y="215900"/>
                    </a:cubicBezTo>
                    <a:cubicBezTo>
                      <a:pt x="330738" y="215900"/>
                      <a:pt x="333375" y="213179"/>
                      <a:pt x="333375" y="211818"/>
                    </a:cubicBezTo>
                    <a:lnTo>
                      <a:pt x="333375" y="196850"/>
                    </a:lnTo>
                    <a:cubicBezTo>
                      <a:pt x="333375" y="196850"/>
                      <a:pt x="333375" y="196850"/>
                      <a:pt x="6350" y="196850"/>
                    </a:cubicBezTo>
                    <a:close/>
                    <a:moveTo>
                      <a:pt x="25400" y="176212"/>
                    </a:moveTo>
                    <a:lnTo>
                      <a:pt x="25400" y="190500"/>
                    </a:lnTo>
                    <a:lnTo>
                      <a:pt x="312738" y="190500"/>
                    </a:lnTo>
                    <a:lnTo>
                      <a:pt x="312738" y="176212"/>
                    </a:lnTo>
                    <a:close/>
                    <a:moveTo>
                      <a:pt x="91503" y="28320"/>
                    </a:moveTo>
                    <a:cubicBezTo>
                      <a:pt x="92837" y="26987"/>
                      <a:pt x="94170" y="26987"/>
                      <a:pt x="95504" y="28320"/>
                    </a:cubicBezTo>
                    <a:cubicBezTo>
                      <a:pt x="96837" y="28320"/>
                      <a:pt x="96837" y="30987"/>
                      <a:pt x="95504" y="32321"/>
                    </a:cubicBezTo>
                    <a:cubicBezTo>
                      <a:pt x="95504" y="32321"/>
                      <a:pt x="95504" y="32321"/>
                      <a:pt x="35496" y="92328"/>
                    </a:cubicBezTo>
                    <a:cubicBezTo>
                      <a:pt x="34163" y="93662"/>
                      <a:pt x="34163" y="93662"/>
                      <a:pt x="32829" y="93662"/>
                    </a:cubicBezTo>
                    <a:cubicBezTo>
                      <a:pt x="31496" y="93662"/>
                      <a:pt x="31496" y="93662"/>
                      <a:pt x="30162" y="92328"/>
                    </a:cubicBezTo>
                    <a:cubicBezTo>
                      <a:pt x="30162" y="92328"/>
                      <a:pt x="30162" y="89661"/>
                      <a:pt x="30162" y="88328"/>
                    </a:cubicBezTo>
                    <a:cubicBezTo>
                      <a:pt x="30162" y="88328"/>
                      <a:pt x="30162" y="88328"/>
                      <a:pt x="91503" y="28320"/>
                    </a:cubicBezTo>
                    <a:close/>
                    <a:moveTo>
                      <a:pt x="56621" y="28310"/>
                    </a:moveTo>
                    <a:cubicBezTo>
                      <a:pt x="57943" y="26987"/>
                      <a:pt x="59266" y="26987"/>
                      <a:pt x="60589" y="28310"/>
                    </a:cubicBezTo>
                    <a:cubicBezTo>
                      <a:pt x="61912" y="28310"/>
                      <a:pt x="61912" y="30956"/>
                      <a:pt x="60589" y="32278"/>
                    </a:cubicBezTo>
                    <a:cubicBezTo>
                      <a:pt x="60589" y="32278"/>
                      <a:pt x="60589" y="32278"/>
                      <a:pt x="35454" y="57414"/>
                    </a:cubicBezTo>
                    <a:cubicBezTo>
                      <a:pt x="34131" y="58737"/>
                      <a:pt x="34131" y="58737"/>
                      <a:pt x="32808" y="58737"/>
                    </a:cubicBezTo>
                    <a:cubicBezTo>
                      <a:pt x="31485" y="58737"/>
                      <a:pt x="31485" y="58737"/>
                      <a:pt x="30162" y="57414"/>
                    </a:cubicBezTo>
                    <a:cubicBezTo>
                      <a:pt x="30162" y="56091"/>
                      <a:pt x="30162" y="54768"/>
                      <a:pt x="30162" y="53445"/>
                    </a:cubicBezTo>
                    <a:cubicBezTo>
                      <a:pt x="30162" y="53445"/>
                      <a:pt x="30162" y="53445"/>
                      <a:pt x="56621" y="28310"/>
                    </a:cubicBezTo>
                    <a:close/>
                    <a:moveTo>
                      <a:pt x="126415" y="28303"/>
                    </a:moveTo>
                    <a:cubicBezTo>
                      <a:pt x="127752" y="26987"/>
                      <a:pt x="129089" y="26987"/>
                      <a:pt x="130425" y="28303"/>
                    </a:cubicBezTo>
                    <a:cubicBezTo>
                      <a:pt x="131762" y="28303"/>
                      <a:pt x="131762" y="30935"/>
                      <a:pt x="130425" y="32251"/>
                    </a:cubicBezTo>
                    <a:cubicBezTo>
                      <a:pt x="130425" y="32251"/>
                      <a:pt x="130425" y="32251"/>
                      <a:pt x="35510" y="125684"/>
                    </a:cubicBezTo>
                    <a:cubicBezTo>
                      <a:pt x="34173" y="127000"/>
                      <a:pt x="34173" y="127000"/>
                      <a:pt x="32836" y="127000"/>
                    </a:cubicBezTo>
                    <a:cubicBezTo>
                      <a:pt x="31499" y="127000"/>
                      <a:pt x="31499" y="127000"/>
                      <a:pt x="30162" y="125684"/>
                    </a:cubicBezTo>
                    <a:cubicBezTo>
                      <a:pt x="30162" y="125684"/>
                      <a:pt x="30162" y="123052"/>
                      <a:pt x="30162" y="121736"/>
                    </a:cubicBezTo>
                    <a:cubicBezTo>
                      <a:pt x="30162" y="121736"/>
                      <a:pt x="30162" y="121736"/>
                      <a:pt x="126415" y="28303"/>
                    </a:cubicBezTo>
                    <a:close/>
                    <a:moveTo>
                      <a:pt x="25400" y="19050"/>
                    </a:moveTo>
                    <a:lnTo>
                      <a:pt x="25400" y="169863"/>
                    </a:lnTo>
                    <a:cubicBezTo>
                      <a:pt x="25400" y="169863"/>
                      <a:pt x="25400" y="169863"/>
                      <a:pt x="312738" y="169863"/>
                    </a:cubicBezTo>
                    <a:cubicBezTo>
                      <a:pt x="312738" y="169863"/>
                      <a:pt x="312738" y="169863"/>
                      <a:pt x="312738" y="160602"/>
                    </a:cubicBezTo>
                    <a:cubicBezTo>
                      <a:pt x="312738" y="160602"/>
                      <a:pt x="312738" y="160602"/>
                      <a:pt x="265288" y="160602"/>
                    </a:cubicBezTo>
                    <a:cubicBezTo>
                      <a:pt x="263970" y="160602"/>
                      <a:pt x="262652" y="159279"/>
                      <a:pt x="262652" y="157956"/>
                    </a:cubicBezTo>
                    <a:cubicBezTo>
                      <a:pt x="262652" y="155311"/>
                      <a:pt x="263970" y="153988"/>
                      <a:pt x="265288" y="153988"/>
                    </a:cubicBezTo>
                    <a:cubicBezTo>
                      <a:pt x="265288" y="153988"/>
                      <a:pt x="265288" y="153988"/>
                      <a:pt x="312738" y="153988"/>
                    </a:cubicBezTo>
                    <a:cubicBezTo>
                      <a:pt x="312738" y="153988"/>
                      <a:pt x="312738" y="153988"/>
                      <a:pt x="312738" y="146050"/>
                    </a:cubicBezTo>
                    <a:cubicBezTo>
                      <a:pt x="312738" y="146050"/>
                      <a:pt x="312738" y="146050"/>
                      <a:pt x="233654" y="146050"/>
                    </a:cubicBezTo>
                    <a:cubicBezTo>
                      <a:pt x="232336" y="146050"/>
                      <a:pt x="231018" y="144727"/>
                      <a:pt x="231018" y="143404"/>
                    </a:cubicBezTo>
                    <a:cubicBezTo>
                      <a:pt x="231018" y="140758"/>
                      <a:pt x="232336" y="139436"/>
                      <a:pt x="233654" y="139436"/>
                    </a:cubicBezTo>
                    <a:cubicBezTo>
                      <a:pt x="233654" y="139436"/>
                      <a:pt x="233654" y="139436"/>
                      <a:pt x="312738" y="139436"/>
                    </a:cubicBezTo>
                    <a:cubicBezTo>
                      <a:pt x="312738" y="139436"/>
                      <a:pt x="312738" y="139436"/>
                      <a:pt x="312738" y="19050"/>
                    </a:cubicBezTo>
                    <a:cubicBezTo>
                      <a:pt x="312738" y="19050"/>
                      <a:pt x="312738" y="19050"/>
                      <a:pt x="25400" y="19050"/>
                    </a:cubicBezTo>
                    <a:close/>
                    <a:moveTo>
                      <a:pt x="35945" y="4762"/>
                    </a:moveTo>
                    <a:cubicBezTo>
                      <a:pt x="30673" y="4762"/>
                      <a:pt x="26718" y="8844"/>
                      <a:pt x="25400" y="14287"/>
                    </a:cubicBezTo>
                    <a:cubicBezTo>
                      <a:pt x="25400" y="14287"/>
                      <a:pt x="25400" y="14287"/>
                      <a:pt x="312738" y="14287"/>
                    </a:cubicBezTo>
                    <a:cubicBezTo>
                      <a:pt x="311420" y="8844"/>
                      <a:pt x="307466" y="4762"/>
                      <a:pt x="302194" y="4762"/>
                    </a:cubicBezTo>
                    <a:cubicBezTo>
                      <a:pt x="302194" y="4762"/>
                      <a:pt x="302194" y="4762"/>
                      <a:pt x="35945" y="4762"/>
                    </a:cubicBezTo>
                    <a:close/>
                    <a:moveTo>
                      <a:pt x="35663" y="0"/>
                    </a:moveTo>
                    <a:cubicBezTo>
                      <a:pt x="35663" y="0"/>
                      <a:pt x="35663" y="0"/>
                      <a:pt x="302475" y="0"/>
                    </a:cubicBezTo>
                    <a:cubicBezTo>
                      <a:pt x="311721" y="0"/>
                      <a:pt x="318325" y="6567"/>
                      <a:pt x="318325" y="15761"/>
                    </a:cubicBezTo>
                    <a:cubicBezTo>
                      <a:pt x="318325" y="15761"/>
                      <a:pt x="318325" y="15761"/>
                      <a:pt x="318325" y="190453"/>
                    </a:cubicBezTo>
                    <a:cubicBezTo>
                      <a:pt x="318325" y="190453"/>
                      <a:pt x="318325" y="190453"/>
                      <a:pt x="335497" y="190453"/>
                    </a:cubicBezTo>
                    <a:cubicBezTo>
                      <a:pt x="336817" y="190453"/>
                      <a:pt x="338138" y="191766"/>
                      <a:pt x="338138" y="194393"/>
                    </a:cubicBezTo>
                    <a:cubicBezTo>
                      <a:pt x="338138" y="194393"/>
                      <a:pt x="338138" y="194393"/>
                      <a:pt x="338138" y="211469"/>
                    </a:cubicBezTo>
                    <a:cubicBezTo>
                      <a:pt x="338138" y="216723"/>
                      <a:pt x="334176" y="220663"/>
                      <a:pt x="328892" y="220663"/>
                    </a:cubicBezTo>
                    <a:cubicBezTo>
                      <a:pt x="328892" y="220663"/>
                      <a:pt x="328892" y="220663"/>
                      <a:pt x="9246" y="220663"/>
                    </a:cubicBezTo>
                    <a:cubicBezTo>
                      <a:pt x="3962" y="220663"/>
                      <a:pt x="0" y="216723"/>
                      <a:pt x="0" y="211469"/>
                    </a:cubicBezTo>
                    <a:cubicBezTo>
                      <a:pt x="0" y="211469"/>
                      <a:pt x="0" y="211469"/>
                      <a:pt x="0" y="194393"/>
                    </a:cubicBezTo>
                    <a:cubicBezTo>
                      <a:pt x="0" y="191766"/>
                      <a:pt x="1321" y="190453"/>
                      <a:pt x="2641" y="190453"/>
                    </a:cubicBezTo>
                    <a:cubicBezTo>
                      <a:pt x="2641" y="190453"/>
                      <a:pt x="2641" y="190453"/>
                      <a:pt x="19813" y="190453"/>
                    </a:cubicBezTo>
                    <a:cubicBezTo>
                      <a:pt x="19813" y="190453"/>
                      <a:pt x="19813" y="190453"/>
                      <a:pt x="19813" y="15761"/>
                    </a:cubicBezTo>
                    <a:cubicBezTo>
                      <a:pt x="19813" y="6567"/>
                      <a:pt x="26417" y="0"/>
                      <a:pt x="35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</p:grpSp>
        <p:grpSp>
          <p:nvGrpSpPr>
            <p:cNvPr id="10" name="íṥḷîdê">
              <a:extLst>
                <a:ext uri="{FF2B5EF4-FFF2-40B4-BE49-F238E27FC236}">
                  <a16:creationId xmlns:a16="http://schemas.microsoft.com/office/drawing/2014/main" xmlns="" id="{8948BDB9-456E-41A4-9E19-2873B0422A81}"/>
                </a:ext>
              </a:extLst>
            </p:cNvPr>
            <p:cNvGrpSpPr/>
            <p:nvPr/>
          </p:nvGrpSpPr>
          <p:grpSpPr>
            <a:xfrm>
              <a:off x="937191" y="1719000"/>
              <a:ext cx="2908885" cy="1765494"/>
              <a:chOff x="937191" y="1854000"/>
              <a:chExt cx="2908885" cy="1765494"/>
            </a:xfrm>
          </p:grpSpPr>
          <p:sp>
            <p:nvSpPr>
              <p:cNvPr id="19" name="iṡļîḑe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937191" y="2323247"/>
                <a:ext cx="2908884" cy="1296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……</a:t>
                </a:r>
                <a:endPara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0" name="işlïḍé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937191" y="1854000"/>
                <a:ext cx="2908885" cy="4692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Text here</a:t>
                </a:r>
              </a:p>
            </p:txBody>
          </p:sp>
        </p:grpSp>
        <p:grpSp>
          <p:nvGrpSpPr>
            <p:cNvPr id="11" name="íSľíḓé">
              <a:extLst>
                <a:ext uri="{FF2B5EF4-FFF2-40B4-BE49-F238E27FC236}">
                  <a16:creationId xmlns:a16="http://schemas.microsoft.com/office/drawing/2014/main" xmlns="" id="{34541AF4-031C-4C78-ACBC-7B016EC64106}"/>
                </a:ext>
              </a:extLst>
            </p:cNvPr>
            <p:cNvGrpSpPr/>
            <p:nvPr/>
          </p:nvGrpSpPr>
          <p:grpSpPr>
            <a:xfrm>
              <a:off x="4641558" y="1719000"/>
              <a:ext cx="2908885" cy="1765494"/>
              <a:chOff x="937191" y="1854000"/>
              <a:chExt cx="2908885" cy="1765494"/>
            </a:xfrm>
          </p:grpSpPr>
          <p:sp>
            <p:nvSpPr>
              <p:cNvPr id="17" name="íśḻïďe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937191" y="2323247"/>
                <a:ext cx="2908884" cy="1296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……</a:t>
                </a:r>
                <a:endPara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" name="i$ļîḑê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937191" y="1854000"/>
                <a:ext cx="2908885" cy="4692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íṧḻídê">
              <a:extLst>
                <a:ext uri="{FF2B5EF4-FFF2-40B4-BE49-F238E27FC236}">
                  <a16:creationId xmlns:a16="http://schemas.microsoft.com/office/drawing/2014/main" xmlns="" id="{E854901A-2ACF-4059-8A2C-AFB4BD386FC4}"/>
                </a:ext>
              </a:extLst>
            </p:cNvPr>
            <p:cNvGrpSpPr/>
            <p:nvPr/>
          </p:nvGrpSpPr>
          <p:grpSpPr>
            <a:xfrm>
              <a:off x="8345925" y="1719000"/>
              <a:ext cx="2908885" cy="1765494"/>
              <a:chOff x="937191" y="1854000"/>
              <a:chExt cx="2908885" cy="1765494"/>
            </a:xfrm>
          </p:grpSpPr>
          <p:sp>
            <p:nvSpPr>
              <p:cNvPr id="15" name="íŝļiḑê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937191" y="2323247"/>
                <a:ext cx="2908884" cy="1296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……</a:t>
                </a:r>
                <a:endPara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" name="iṣlîḋé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937191" y="1854000"/>
                <a:ext cx="2908885" cy="4692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CD72F4C-5A84-4F52-B249-692323B575AC}"/>
                </a:ext>
              </a:extLst>
            </p:cNvPr>
            <p:cNvCxnSpPr/>
            <p:nvPr/>
          </p:nvCxnSpPr>
          <p:spPr>
            <a:xfrm>
              <a:off x="4243817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4BEF2A5-AFFC-495A-B8B3-354B49A5104E}"/>
                </a:ext>
              </a:extLst>
            </p:cNvPr>
            <p:cNvCxnSpPr/>
            <p:nvPr/>
          </p:nvCxnSpPr>
          <p:spPr>
            <a:xfrm>
              <a:off x="7948184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287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75D120-72D0-41B6-9323-B35DBBFF7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76D225-3ECB-4246-96E3-A968C43BE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17FE8F-D889-497C-8E95-08D9C8BE9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27</a:t>
            </a:fld>
            <a:endParaRPr lang="zh-CN" altLang="en-US"/>
          </a:p>
        </p:txBody>
      </p:sp>
      <p:grpSp>
        <p:nvGrpSpPr>
          <p:cNvPr id="5" name="171f9357-f7e7-4c1b-8cc1-51ae0641ba9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80E43FA-B162-4197-82F4-948C8408B99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92367" y="1196752"/>
            <a:ext cx="8207266" cy="4835390"/>
            <a:chOff x="1992367" y="1196752"/>
            <a:chExt cx="8207267" cy="4835391"/>
          </a:xfrm>
        </p:grpSpPr>
        <p:grpSp>
          <p:nvGrpSpPr>
            <p:cNvPr id="6" name="îṧ1íḋe">
              <a:extLst>
                <a:ext uri="{FF2B5EF4-FFF2-40B4-BE49-F238E27FC236}">
                  <a16:creationId xmlns:a16="http://schemas.microsoft.com/office/drawing/2014/main" xmlns="" id="{824A3CF2-57F8-45DD-8513-AF26CAC50656}"/>
                </a:ext>
              </a:extLst>
            </p:cNvPr>
            <p:cNvGrpSpPr/>
            <p:nvPr/>
          </p:nvGrpSpPr>
          <p:grpSpPr>
            <a:xfrm>
              <a:off x="1992367" y="1196752"/>
              <a:ext cx="8207267" cy="4835391"/>
              <a:chOff x="538163" y="19050"/>
              <a:chExt cx="7673975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63" name="ïṩļîḑê">
                <a:extLst>
                  <a:ext uri="{FF2B5EF4-FFF2-40B4-BE49-F238E27FC236}">
                    <a16:creationId xmlns:a16="http://schemas.microsoft.com/office/drawing/2014/main" xmlns="" id="{4C709180-7469-4C86-B69B-885AA31BB066}"/>
                  </a:ext>
                </a:extLst>
              </p:cNvPr>
              <p:cNvSpPr/>
              <p:nvPr/>
            </p:nvSpPr>
            <p:spPr bwMode="auto">
              <a:xfrm>
                <a:off x="538163" y="19050"/>
                <a:ext cx="3540125" cy="4521200"/>
              </a:xfrm>
              <a:custGeom>
                <a:avLst/>
                <a:gdLst>
                  <a:gd name="T0" fmla="*/ 43 w 943"/>
                  <a:gd name="T1" fmla="*/ 0 h 1203"/>
                  <a:gd name="T2" fmla="*/ 0 w 943"/>
                  <a:gd name="T3" fmla="*/ 42 h 1203"/>
                  <a:gd name="T4" fmla="*/ 0 w 943"/>
                  <a:gd name="T5" fmla="*/ 1160 h 1203"/>
                  <a:gd name="T6" fmla="*/ 43 w 943"/>
                  <a:gd name="T7" fmla="*/ 1203 h 1203"/>
                  <a:gd name="T8" fmla="*/ 943 w 943"/>
                  <a:gd name="T9" fmla="*/ 1203 h 1203"/>
                  <a:gd name="T10" fmla="*/ 943 w 943"/>
                  <a:gd name="T11" fmla="*/ 0 h 1203"/>
                  <a:gd name="T12" fmla="*/ 43 w 943"/>
                  <a:gd name="T13" fmla="*/ 0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203">
                    <a:moveTo>
                      <a:pt x="43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1160"/>
                      <a:pt x="0" y="1160"/>
                      <a:pt x="0" y="1160"/>
                    </a:cubicBezTo>
                    <a:cubicBezTo>
                      <a:pt x="0" y="1184"/>
                      <a:pt x="20" y="1203"/>
                      <a:pt x="43" y="1203"/>
                    </a:cubicBezTo>
                    <a:cubicBezTo>
                      <a:pt x="943" y="1203"/>
                      <a:pt x="943" y="1203"/>
                      <a:pt x="943" y="1203"/>
                    </a:cubicBezTo>
                    <a:cubicBezTo>
                      <a:pt x="943" y="0"/>
                      <a:pt x="943" y="0"/>
                      <a:pt x="943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şlíḍê">
                <a:extLst>
                  <a:ext uri="{FF2B5EF4-FFF2-40B4-BE49-F238E27FC236}">
                    <a16:creationId xmlns:a16="http://schemas.microsoft.com/office/drawing/2014/main" xmlns="" id="{08E3208C-78E8-41CD-992C-FF7A77FCA158}"/>
                  </a:ext>
                </a:extLst>
              </p:cNvPr>
              <p:cNvSpPr/>
              <p:nvPr/>
            </p:nvSpPr>
            <p:spPr bwMode="auto">
              <a:xfrm>
                <a:off x="4675188" y="19050"/>
                <a:ext cx="3536950" cy="4521200"/>
              </a:xfrm>
              <a:custGeom>
                <a:avLst/>
                <a:gdLst>
                  <a:gd name="T0" fmla="*/ 899 w 942"/>
                  <a:gd name="T1" fmla="*/ 1203 h 1203"/>
                  <a:gd name="T2" fmla="*/ 942 w 942"/>
                  <a:gd name="T3" fmla="*/ 1160 h 1203"/>
                  <a:gd name="T4" fmla="*/ 942 w 942"/>
                  <a:gd name="T5" fmla="*/ 42 h 1203"/>
                  <a:gd name="T6" fmla="*/ 899 w 942"/>
                  <a:gd name="T7" fmla="*/ 0 h 1203"/>
                  <a:gd name="T8" fmla="*/ 0 w 942"/>
                  <a:gd name="T9" fmla="*/ 0 h 1203"/>
                  <a:gd name="T10" fmla="*/ 0 w 942"/>
                  <a:gd name="T11" fmla="*/ 1203 h 1203"/>
                  <a:gd name="T12" fmla="*/ 899 w 942"/>
                  <a:gd name="T13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2" h="1203">
                    <a:moveTo>
                      <a:pt x="899" y="1203"/>
                    </a:moveTo>
                    <a:cubicBezTo>
                      <a:pt x="923" y="1203"/>
                      <a:pt x="942" y="1184"/>
                      <a:pt x="942" y="1160"/>
                    </a:cubicBezTo>
                    <a:cubicBezTo>
                      <a:pt x="942" y="42"/>
                      <a:pt x="942" y="42"/>
                      <a:pt x="942" y="42"/>
                    </a:cubicBezTo>
                    <a:cubicBezTo>
                      <a:pt x="942" y="19"/>
                      <a:pt x="923" y="0"/>
                      <a:pt x="89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lnTo>
                      <a:pt x="899" y="120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ślíďê">
              <a:extLst>
                <a:ext uri="{FF2B5EF4-FFF2-40B4-BE49-F238E27FC236}">
                  <a16:creationId xmlns:a16="http://schemas.microsoft.com/office/drawing/2014/main" xmlns="" id="{602ABFB2-D87D-4BB6-8988-8E619128A6E5}"/>
                </a:ext>
              </a:extLst>
            </p:cNvPr>
            <p:cNvGrpSpPr/>
            <p:nvPr/>
          </p:nvGrpSpPr>
          <p:grpSpPr>
            <a:xfrm>
              <a:off x="5778507" y="1196752"/>
              <a:ext cx="638380" cy="4835391"/>
              <a:chOff x="4078288" y="19050"/>
              <a:chExt cx="596899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61" name="ïṥḷíḓè">
                <a:extLst>
                  <a:ext uri="{FF2B5EF4-FFF2-40B4-BE49-F238E27FC236}">
                    <a16:creationId xmlns:a16="http://schemas.microsoft.com/office/drawing/2014/main" xmlns="" id="{2BB21777-F972-4AE9-B13E-7E73D77237C1}"/>
                  </a:ext>
                </a:extLst>
              </p:cNvPr>
              <p:cNvSpPr/>
              <p:nvPr/>
            </p:nvSpPr>
            <p:spPr bwMode="auto">
              <a:xfrm>
                <a:off x="4078288" y="19050"/>
                <a:ext cx="296862" cy="4521200"/>
              </a:xfrm>
              <a:custGeom>
                <a:avLst/>
                <a:gdLst>
                  <a:gd name="T0" fmla="*/ 0 w 79"/>
                  <a:gd name="T1" fmla="*/ 1203 h 1203"/>
                  <a:gd name="T2" fmla="*/ 79 w 79"/>
                  <a:gd name="T3" fmla="*/ 1203 h 1203"/>
                  <a:gd name="T4" fmla="*/ 79 w 79"/>
                  <a:gd name="T5" fmla="*/ 0 h 1203"/>
                  <a:gd name="T6" fmla="*/ 0 w 79"/>
                  <a:gd name="T7" fmla="*/ 0 h 1203"/>
                  <a:gd name="T8" fmla="*/ 0 w 79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203">
                    <a:moveTo>
                      <a:pt x="0" y="1203"/>
                    </a:moveTo>
                    <a:cubicBezTo>
                      <a:pt x="9" y="1203"/>
                      <a:pt x="44" y="1203"/>
                      <a:pt x="79" y="120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ŝḷíḋé">
                <a:extLst>
                  <a:ext uri="{FF2B5EF4-FFF2-40B4-BE49-F238E27FC236}">
                    <a16:creationId xmlns:a16="http://schemas.microsoft.com/office/drawing/2014/main" xmlns="" id="{0325CE67-6D5F-46DB-BE3D-91A0F95778B3}"/>
                  </a:ext>
                </a:extLst>
              </p:cNvPr>
              <p:cNvSpPr/>
              <p:nvPr/>
            </p:nvSpPr>
            <p:spPr bwMode="auto">
              <a:xfrm>
                <a:off x="4375150" y="19050"/>
                <a:ext cx="300037" cy="4521200"/>
              </a:xfrm>
              <a:custGeom>
                <a:avLst/>
                <a:gdLst>
                  <a:gd name="T0" fmla="*/ 80 w 80"/>
                  <a:gd name="T1" fmla="*/ 1203 h 1203"/>
                  <a:gd name="T2" fmla="*/ 80 w 80"/>
                  <a:gd name="T3" fmla="*/ 0 h 1203"/>
                  <a:gd name="T4" fmla="*/ 0 w 80"/>
                  <a:gd name="T5" fmla="*/ 0 h 1203"/>
                  <a:gd name="T6" fmla="*/ 0 w 80"/>
                  <a:gd name="T7" fmla="*/ 1203 h 1203"/>
                  <a:gd name="T8" fmla="*/ 80 w 80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203">
                    <a:moveTo>
                      <a:pt x="80" y="1203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cubicBezTo>
                      <a:pt x="36" y="1203"/>
                      <a:pt x="71" y="1203"/>
                      <a:pt x="80" y="1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íśļíḋé">
              <a:extLst>
                <a:ext uri="{FF2B5EF4-FFF2-40B4-BE49-F238E27FC236}">
                  <a16:creationId xmlns:a16="http://schemas.microsoft.com/office/drawing/2014/main" xmlns="" id="{3777421C-723F-4E80-A82C-A685E8FF7F2D}"/>
                </a:ext>
              </a:extLst>
            </p:cNvPr>
            <p:cNvGrpSpPr/>
            <p:nvPr/>
          </p:nvGrpSpPr>
          <p:grpSpPr>
            <a:xfrm>
              <a:off x="2072164" y="1276550"/>
              <a:ext cx="8047667" cy="4675796"/>
              <a:chOff x="612775" y="93663"/>
              <a:chExt cx="7524750" cy="4371975"/>
            </a:xfrm>
            <a:solidFill>
              <a:schemeClr val="bg1">
                <a:lumMod val="65000"/>
              </a:schemeClr>
            </a:solidFill>
          </p:grpSpPr>
          <p:sp>
            <p:nvSpPr>
              <p:cNvPr id="59" name="íšľiḑê">
                <a:extLst>
                  <a:ext uri="{FF2B5EF4-FFF2-40B4-BE49-F238E27FC236}">
                    <a16:creationId xmlns:a16="http://schemas.microsoft.com/office/drawing/2014/main" xmlns="" id="{E9818A03-2037-49EF-BC4A-171CD545F361}"/>
                  </a:ext>
                </a:extLst>
              </p:cNvPr>
              <p:cNvSpPr/>
              <p:nvPr/>
            </p:nvSpPr>
            <p:spPr bwMode="auto">
              <a:xfrm>
                <a:off x="61277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šliďé">
                <a:extLst>
                  <a:ext uri="{FF2B5EF4-FFF2-40B4-BE49-F238E27FC236}">
                    <a16:creationId xmlns:a16="http://schemas.microsoft.com/office/drawing/2014/main" xmlns="" id="{61DCA9E2-65F2-4D98-9044-AACD8B106E04}"/>
                  </a:ext>
                </a:extLst>
              </p:cNvPr>
              <p:cNvSpPr/>
              <p:nvPr/>
            </p:nvSpPr>
            <p:spPr bwMode="auto">
              <a:xfrm>
                <a:off x="4799013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$líďé">
              <a:extLst>
                <a:ext uri="{FF2B5EF4-FFF2-40B4-BE49-F238E27FC236}">
                  <a16:creationId xmlns:a16="http://schemas.microsoft.com/office/drawing/2014/main" xmlns="" id="{52187E58-C1ED-4A64-81E6-44CAA5733E1C}"/>
                </a:ext>
              </a:extLst>
            </p:cNvPr>
            <p:cNvGrpSpPr/>
            <p:nvPr/>
          </p:nvGrpSpPr>
          <p:grpSpPr>
            <a:xfrm>
              <a:off x="2136681" y="1276550"/>
              <a:ext cx="7918637" cy="4675796"/>
              <a:chOff x="673100" y="93663"/>
              <a:chExt cx="7404100" cy="4371975"/>
            </a:xfrm>
            <a:solidFill>
              <a:schemeClr val="bg1">
                <a:lumMod val="7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îṡļïďé">
                <a:extLst>
                  <a:ext uri="{FF2B5EF4-FFF2-40B4-BE49-F238E27FC236}">
                    <a16:creationId xmlns:a16="http://schemas.microsoft.com/office/drawing/2014/main" xmlns="" id="{F03E93BF-1F24-4236-92D4-83F01D198662}"/>
                  </a:ext>
                </a:extLst>
              </p:cNvPr>
              <p:cNvSpPr/>
              <p:nvPr/>
            </p:nvSpPr>
            <p:spPr bwMode="auto">
              <a:xfrm>
                <a:off x="673100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şlîďè">
                <a:extLst>
                  <a:ext uri="{FF2B5EF4-FFF2-40B4-BE49-F238E27FC236}">
                    <a16:creationId xmlns:a16="http://schemas.microsoft.com/office/drawing/2014/main" xmlns="" id="{BE500601-2F56-4863-B568-C2DA71992517}"/>
                  </a:ext>
                </a:extLst>
              </p:cNvPr>
              <p:cNvSpPr/>
              <p:nvPr/>
            </p:nvSpPr>
            <p:spPr bwMode="auto">
              <a:xfrm>
                <a:off x="4740275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ṩľïde">
              <a:extLst>
                <a:ext uri="{FF2B5EF4-FFF2-40B4-BE49-F238E27FC236}">
                  <a16:creationId xmlns:a16="http://schemas.microsoft.com/office/drawing/2014/main" xmlns="" id="{74D7E3FD-6D47-4502-85D7-029839D8CED7}"/>
                </a:ext>
              </a:extLst>
            </p:cNvPr>
            <p:cNvGrpSpPr/>
            <p:nvPr/>
          </p:nvGrpSpPr>
          <p:grpSpPr>
            <a:xfrm>
              <a:off x="2201199" y="1276550"/>
              <a:ext cx="7789601" cy="4675796"/>
              <a:chOff x="733425" y="93663"/>
              <a:chExt cx="7283450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5" name="isľïďê">
                <a:extLst>
                  <a:ext uri="{FF2B5EF4-FFF2-40B4-BE49-F238E27FC236}">
                    <a16:creationId xmlns:a16="http://schemas.microsoft.com/office/drawing/2014/main" xmlns="" id="{AA89BAAE-E00A-40F1-9DDD-147D61806DBB}"/>
                  </a:ext>
                </a:extLst>
              </p:cNvPr>
              <p:cNvSpPr/>
              <p:nvPr/>
            </p:nvSpPr>
            <p:spPr bwMode="auto">
              <a:xfrm>
                <a:off x="73342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ṩliḋé">
                <a:extLst>
                  <a:ext uri="{FF2B5EF4-FFF2-40B4-BE49-F238E27FC236}">
                    <a16:creationId xmlns:a16="http://schemas.microsoft.com/office/drawing/2014/main" xmlns="" id="{AC105D42-7FE0-481D-B024-4B2DA4FDD0A3}"/>
                  </a:ext>
                </a:extLst>
              </p:cNvPr>
              <p:cNvSpPr/>
              <p:nvPr/>
            </p:nvSpPr>
            <p:spPr bwMode="auto">
              <a:xfrm>
                <a:off x="4679950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ş1idè">
              <a:extLst>
                <a:ext uri="{FF2B5EF4-FFF2-40B4-BE49-F238E27FC236}">
                  <a16:creationId xmlns:a16="http://schemas.microsoft.com/office/drawing/2014/main" xmlns="" id="{75CE67CE-1FD7-4ED5-84A2-82DB0685253A}"/>
                </a:ext>
              </a:extLst>
            </p:cNvPr>
            <p:cNvGrpSpPr/>
            <p:nvPr/>
          </p:nvGrpSpPr>
          <p:grpSpPr>
            <a:xfrm>
              <a:off x="2265717" y="1276550"/>
              <a:ext cx="7662264" cy="4675796"/>
              <a:chOff x="793750" y="93663"/>
              <a:chExt cx="716438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íṥľíḍé">
                <a:extLst>
                  <a:ext uri="{FF2B5EF4-FFF2-40B4-BE49-F238E27FC236}">
                    <a16:creationId xmlns:a16="http://schemas.microsoft.com/office/drawing/2014/main" xmlns="" id="{25640173-D4DF-49C7-9FAD-6B75A70DA5B7}"/>
                  </a:ext>
                </a:extLst>
              </p:cNvPr>
              <p:cNvSpPr/>
              <p:nvPr/>
            </p:nvSpPr>
            <p:spPr bwMode="auto">
              <a:xfrm>
                <a:off x="793750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ṥļiḑè">
                <a:extLst>
                  <a:ext uri="{FF2B5EF4-FFF2-40B4-BE49-F238E27FC236}">
                    <a16:creationId xmlns:a16="http://schemas.microsoft.com/office/drawing/2014/main" xmlns="" id="{5EB44E8D-F706-4EFC-8B9E-8311336645E8}"/>
                  </a:ext>
                </a:extLst>
              </p:cNvPr>
              <p:cNvSpPr/>
              <p:nvPr/>
            </p:nvSpPr>
            <p:spPr bwMode="auto">
              <a:xfrm>
                <a:off x="461962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sḷïḋe">
              <a:extLst>
                <a:ext uri="{FF2B5EF4-FFF2-40B4-BE49-F238E27FC236}">
                  <a16:creationId xmlns:a16="http://schemas.microsoft.com/office/drawing/2014/main" xmlns="" id="{CA83756F-658A-44CF-A27B-79389158C353}"/>
                </a:ext>
              </a:extLst>
            </p:cNvPr>
            <p:cNvGrpSpPr/>
            <p:nvPr/>
          </p:nvGrpSpPr>
          <p:grpSpPr>
            <a:xfrm>
              <a:off x="2330233" y="1276550"/>
              <a:ext cx="7533230" cy="4675796"/>
              <a:chOff x="854075" y="93663"/>
              <a:chExt cx="704373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îṥḻiḓè">
                <a:extLst>
                  <a:ext uri="{FF2B5EF4-FFF2-40B4-BE49-F238E27FC236}">
                    <a16:creationId xmlns:a16="http://schemas.microsoft.com/office/drawing/2014/main" xmlns="" id="{9768EC9F-0218-40D2-8409-CA1DA229ED94}"/>
                  </a:ext>
                </a:extLst>
              </p:cNvPr>
              <p:cNvSpPr/>
              <p:nvPr/>
            </p:nvSpPr>
            <p:spPr bwMode="auto">
              <a:xfrm>
                <a:off x="854075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ṣḻiḋè">
                <a:extLst>
                  <a:ext uri="{FF2B5EF4-FFF2-40B4-BE49-F238E27FC236}">
                    <a16:creationId xmlns:a16="http://schemas.microsoft.com/office/drawing/2014/main" xmlns="" id="{B2D96340-0850-4674-81D2-CD4CF8EBE9D7}"/>
                  </a:ext>
                </a:extLst>
              </p:cNvPr>
              <p:cNvSpPr/>
              <p:nvPr/>
            </p:nvSpPr>
            <p:spPr bwMode="auto">
              <a:xfrm>
                <a:off x="455930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ïsľîďè">
              <a:extLst>
                <a:ext uri="{FF2B5EF4-FFF2-40B4-BE49-F238E27FC236}">
                  <a16:creationId xmlns:a16="http://schemas.microsoft.com/office/drawing/2014/main" xmlns="" id="{A07B9ED6-0AFB-4CCA-BE76-FCE4F31D45A5}"/>
                </a:ext>
              </a:extLst>
            </p:cNvPr>
            <p:cNvGrpSpPr/>
            <p:nvPr/>
          </p:nvGrpSpPr>
          <p:grpSpPr>
            <a:xfrm>
              <a:off x="2393053" y="1276550"/>
              <a:ext cx="7405892" cy="4675796"/>
              <a:chOff x="912813" y="93663"/>
              <a:chExt cx="6924674" cy="4371975"/>
            </a:xfrm>
            <a:solidFill>
              <a:schemeClr val="bg1">
                <a:lumMod val="9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îS1îḓè">
                <a:extLst>
                  <a:ext uri="{FF2B5EF4-FFF2-40B4-BE49-F238E27FC236}">
                    <a16:creationId xmlns:a16="http://schemas.microsoft.com/office/drawing/2014/main" xmlns="" id="{77FB1916-A24D-4A64-86AB-A9F569AC9074}"/>
                  </a:ext>
                </a:extLst>
              </p:cNvPr>
              <p:cNvSpPr/>
              <p:nvPr/>
            </p:nvSpPr>
            <p:spPr bwMode="auto">
              <a:xfrm>
                <a:off x="912813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ŝ1ïḍè">
                <a:extLst>
                  <a:ext uri="{FF2B5EF4-FFF2-40B4-BE49-F238E27FC236}">
                    <a16:creationId xmlns:a16="http://schemas.microsoft.com/office/drawing/2014/main" xmlns="" id="{E6CD002F-C496-4EE2-83C4-BE2DBBCE1BC4}"/>
                  </a:ext>
                </a:extLst>
              </p:cNvPr>
              <p:cNvSpPr/>
              <p:nvPr/>
            </p:nvSpPr>
            <p:spPr bwMode="auto">
              <a:xfrm>
                <a:off x="449897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ṣlíḑe">
              <a:extLst>
                <a:ext uri="{FF2B5EF4-FFF2-40B4-BE49-F238E27FC236}">
                  <a16:creationId xmlns:a16="http://schemas.microsoft.com/office/drawing/2014/main" xmlns="" id="{5CCAC182-97EF-4C53-A424-1A9D7A6579EE}"/>
                </a:ext>
              </a:extLst>
            </p:cNvPr>
            <p:cNvGrpSpPr/>
            <p:nvPr/>
          </p:nvGrpSpPr>
          <p:grpSpPr>
            <a:xfrm>
              <a:off x="2457570" y="1276550"/>
              <a:ext cx="7276860" cy="4675796"/>
              <a:chOff x="973138" y="93663"/>
              <a:chExt cx="6804024" cy="4371975"/>
            </a:xfr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iṡľîdè">
                <a:extLst>
                  <a:ext uri="{FF2B5EF4-FFF2-40B4-BE49-F238E27FC236}">
                    <a16:creationId xmlns:a16="http://schemas.microsoft.com/office/drawing/2014/main" xmlns="" id="{85D68F2C-69C8-4163-94C1-B7FF4D59756E}"/>
                  </a:ext>
                </a:extLst>
              </p:cNvPr>
              <p:cNvSpPr/>
              <p:nvPr/>
            </p:nvSpPr>
            <p:spPr bwMode="auto">
              <a:xfrm>
                <a:off x="973138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şļiḋè">
                <a:extLst>
                  <a:ext uri="{FF2B5EF4-FFF2-40B4-BE49-F238E27FC236}">
                    <a16:creationId xmlns:a16="http://schemas.microsoft.com/office/drawing/2014/main" xmlns="" id="{E79BA97C-12AF-4AC0-BAB2-B9B1BD088D85}"/>
                  </a:ext>
                </a:extLst>
              </p:cNvPr>
              <p:cNvSpPr/>
              <p:nvPr/>
            </p:nvSpPr>
            <p:spPr bwMode="auto">
              <a:xfrm>
                <a:off x="443865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ï$ḷïḓé">
              <a:extLst>
                <a:ext uri="{FF2B5EF4-FFF2-40B4-BE49-F238E27FC236}">
                  <a16:creationId xmlns:a16="http://schemas.microsoft.com/office/drawing/2014/main" xmlns="" id="{FA4C4FB5-C127-46DC-90BA-FDBB56094E99}"/>
                </a:ext>
              </a:extLst>
            </p:cNvPr>
            <p:cNvSpPr/>
            <p:nvPr/>
          </p:nvSpPr>
          <p:spPr bwMode="auto">
            <a:xfrm>
              <a:off x="6301435" y="1570273"/>
              <a:ext cx="127336" cy="4084954"/>
            </a:xfrm>
            <a:custGeom>
              <a:avLst/>
              <a:gdLst>
                <a:gd name="T0" fmla="*/ 16 w 32"/>
                <a:gd name="T1" fmla="*/ 0 h 1016"/>
                <a:gd name="T2" fmla="*/ 16 w 32"/>
                <a:gd name="T3" fmla="*/ 32 h 1016"/>
                <a:gd name="T4" fmla="*/ 16 w 32"/>
                <a:gd name="T5" fmla="*/ 82 h 1016"/>
                <a:gd name="T6" fmla="*/ 16 w 32"/>
                <a:gd name="T7" fmla="*/ 114 h 1016"/>
                <a:gd name="T8" fmla="*/ 16 w 32"/>
                <a:gd name="T9" fmla="*/ 82 h 1016"/>
                <a:gd name="T10" fmla="*/ 0 w 32"/>
                <a:gd name="T11" fmla="*/ 180 h 1016"/>
                <a:gd name="T12" fmla="*/ 32 w 32"/>
                <a:gd name="T13" fmla="*/ 180 h 1016"/>
                <a:gd name="T14" fmla="*/ 16 w 32"/>
                <a:gd name="T15" fmla="*/ 246 h 1016"/>
                <a:gd name="T16" fmla="*/ 16 w 32"/>
                <a:gd name="T17" fmla="*/ 278 h 1016"/>
                <a:gd name="T18" fmla="*/ 16 w 32"/>
                <a:gd name="T19" fmla="*/ 246 h 1016"/>
                <a:gd name="T20" fmla="*/ 0 w 32"/>
                <a:gd name="T21" fmla="*/ 344 h 1016"/>
                <a:gd name="T22" fmla="*/ 32 w 32"/>
                <a:gd name="T23" fmla="*/ 344 h 1016"/>
                <a:gd name="T24" fmla="*/ 16 w 32"/>
                <a:gd name="T25" fmla="*/ 410 h 1016"/>
                <a:gd name="T26" fmla="*/ 16 w 32"/>
                <a:gd name="T27" fmla="*/ 442 h 1016"/>
                <a:gd name="T28" fmla="*/ 16 w 32"/>
                <a:gd name="T29" fmla="*/ 410 h 1016"/>
                <a:gd name="T30" fmla="*/ 0 w 32"/>
                <a:gd name="T31" fmla="*/ 508 h 1016"/>
                <a:gd name="T32" fmla="*/ 32 w 32"/>
                <a:gd name="T33" fmla="*/ 508 h 1016"/>
                <a:gd name="T34" fmla="*/ 16 w 32"/>
                <a:gd name="T35" fmla="*/ 574 h 1016"/>
                <a:gd name="T36" fmla="*/ 16 w 32"/>
                <a:gd name="T37" fmla="*/ 606 h 1016"/>
                <a:gd name="T38" fmla="*/ 16 w 32"/>
                <a:gd name="T39" fmla="*/ 574 h 1016"/>
                <a:gd name="T40" fmla="*/ 0 w 32"/>
                <a:gd name="T41" fmla="*/ 672 h 1016"/>
                <a:gd name="T42" fmla="*/ 32 w 32"/>
                <a:gd name="T43" fmla="*/ 672 h 1016"/>
                <a:gd name="T44" fmla="*/ 16 w 32"/>
                <a:gd name="T45" fmla="*/ 738 h 1016"/>
                <a:gd name="T46" fmla="*/ 16 w 32"/>
                <a:gd name="T47" fmla="*/ 770 h 1016"/>
                <a:gd name="T48" fmla="*/ 16 w 32"/>
                <a:gd name="T49" fmla="*/ 738 h 1016"/>
                <a:gd name="T50" fmla="*/ 0 w 32"/>
                <a:gd name="T51" fmla="*/ 836 h 1016"/>
                <a:gd name="T52" fmla="*/ 32 w 32"/>
                <a:gd name="T53" fmla="*/ 836 h 1016"/>
                <a:gd name="T54" fmla="*/ 16 w 32"/>
                <a:gd name="T55" fmla="*/ 902 h 1016"/>
                <a:gd name="T56" fmla="*/ 16 w 32"/>
                <a:gd name="T57" fmla="*/ 934 h 1016"/>
                <a:gd name="T58" fmla="*/ 16 w 32"/>
                <a:gd name="T59" fmla="*/ 902 h 1016"/>
                <a:gd name="T60" fmla="*/ 0 w 32"/>
                <a:gd name="T61" fmla="*/ 1000 h 1016"/>
                <a:gd name="T62" fmla="*/ 32 w 32"/>
                <a:gd name="T63" fmla="*/ 100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lose/>
                  <a:moveTo>
                    <a:pt x="16" y="82"/>
                  </a:move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lose/>
                  <a:moveTo>
                    <a:pt x="16" y="164"/>
                  </a:move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lose/>
                  <a:moveTo>
                    <a:pt x="16" y="246"/>
                  </a:moveTo>
                  <a:cubicBezTo>
                    <a:pt x="7" y="246"/>
                    <a:pt x="0" y="253"/>
                    <a:pt x="0" y="262"/>
                  </a:cubicBezTo>
                  <a:cubicBezTo>
                    <a:pt x="0" y="271"/>
                    <a:pt x="7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lose/>
                  <a:moveTo>
                    <a:pt x="16" y="328"/>
                  </a:move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lose/>
                  <a:moveTo>
                    <a:pt x="16" y="410"/>
                  </a:move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lose/>
                  <a:moveTo>
                    <a:pt x="16" y="492"/>
                  </a:move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lose/>
                  <a:moveTo>
                    <a:pt x="16" y="574"/>
                  </a:move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lose/>
                  <a:moveTo>
                    <a:pt x="16" y="656"/>
                  </a:move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lose/>
                  <a:moveTo>
                    <a:pt x="16" y="738"/>
                  </a:move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lose/>
                  <a:moveTo>
                    <a:pt x="16" y="820"/>
                  </a:move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lose/>
                  <a:moveTo>
                    <a:pt x="16" y="902"/>
                  </a:move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lose/>
                  <a:moveTo>
                    <a:pt x="16" y="984"/>
                  </a:move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slïḓè">
              <a:extLst>
                <a:ext uri="{FF2B5EF4-FFF2-40B4-BE49-F238E27FC236}">
                  <a16:creationId xmlns:a16="http://schemas.microsoft.com/office/drawing/2014/main" xmlns="" id="{8FD2CB3B-F733-4789-8BAA-64718FC097C3}"/>
                </a:ext>
              </a:extLst>
            </p:cNvPr>
            <p:cNvSpPr/>
            <p:nvPr/>
          </p:nvSpPr>
          <p:spPr bwMode="auto">
            <a:xfrm>
              <a:off x="6301435" y="1570273"/>
              <a:ext cx="83193" cy="4084954"/>
            </a:xfrm>
            <a:custGeom>
              <a:avLst/>
              <a:gdLst>
                <a:gd name="T0" fmla="*/ 16 w 21"/>
                <a:gd name="T1" fmla="*/ 246 h 1016"/>
                <a:gd name="T2" fmla="*/ 9 w 21"/>
                <a:gd name="T3" fmla="*/ 262 h 1016"/>
                <a:gd name="T4" fmla="*/ 16 w 21"/>
                <a:gd name="T5" fmla="*/ 278 h 1016"/>
                <a:gd name="T6" fmla="*/ 16 w 21"/>
                <a:gd name="T7" fmla="*/ 524 h 1016"/>
                <a:gd name="T8" fmla="*/ 9 w 21"/>
                <a:gd name="T9" fmla="*/ 508 h 1016"/>
                <a:gd name="T10" fmla="*/ 16 w 21"/>
                <a:gd name="T11" fmla="*/ 492 h 1016"/>
                <a:gd name="T12" fmla="*/ 16 w 21"/>
                <a:gd name="T13" fmla="*/ 524 h 1016"/>
                <a:gd name="T14" fmla="*/ 21 w 21"/>
                <a:gd name="T15" fmla="*/ 359 h 1016"/>
                <a:gd name="T16" fmla="*/ 21 w 21"/>
                <a:gd name="T17" fmla="*/ 329 h 1016"/>
                <a:gd name="T18" fmla="*/ 0 w 21"/>
                <a:gd name="T19" fmla="*/ 344 h 1016"/>
                <a:gd name="T20" fmla="*/ 16 w 21"/>
                <a:gd name="T21" fmla="*/ 442 h 1016"/>
                <a:gd name="T22" fmla="*/ 9 w 21"/>
                <a:gd name="T23" fmla="*/ 426 h 1016"/>
                <a:gd name="T24" fmla="*/ 16 w 21"/>
                <a:gd name="T25" fmla="*/ 410 h 1016"/>
                <a:gd name="T26" fmla="*/ 16 w 21"/>
                <a:gd name="T27" fmla="*/ 442 h 1016"/>
                <a:gd name="T28" fmla="*/ 21 w 21"/>
                <a:gd name="T29" fmla="*/ 113 h 1016"/>
                <a:gd name="T30" fmla="*/ 21 w 21"/>
                <a:gd name="T31" fmla="*/ 83 h 1016"/>
                <a:gd name="T32" fmla="*/ 0 w 21"/>
                <a:gd name="T33" fmla="*/ 98 h 1016"/>
                <a:gd name="T34" fmla="*/ 16 w 21"/>
                <a:gd name="T35" fmla="*/ 32 h 1016"/>
                <a:gd name="T36" fmla="*/ 9 w 21"/>
                <a:gd name="T37" fmla="*/ 16 h 1016"/>
                <a:gd name="T38" fmla="*/ 16 w 21"/>
                <a:gd name="T39" fmla="*/ 0 h 1016"/>
                <a:gd name="T40" fmla="*/ 16 w 21"/>
                <a:gd name="T41" fmla="*/ 32 h 1016"/>
                <a:gd name="T42" fmla="*/ 21 w 21"/>
                <a:gd name="T43" fmla="*/ 195 h 1016"/>
                <a:gd name="T44" fmla="*/ 21 w 21"/>
                <a:gd name="T45" fmla="*/ 165 h 1016"/>
                <a:gd name="T46" fmla="*/ 0 w 21"/>
                <a:gd name="T47" fmla="*/ 180 h 1016"/>
                <a:gd name="T48" fmla="*/ 16 w 21"/>
                <a:gd name="T49" fmla="*/ 934 h 1016"/>
                <a:gd name="T50" fmla="*/ 9 w 21"/>
                <a:gd name="T51" fmla="*/ 918 h 1016"/>
                <a:gd name="T52" fmla="*/ 16 w 21"/>
                <a:gd name="T53" fmla="*/ 902 h 1016"/>
                <a:gd name="T54" fmla="*/ 16 w 21"/>
                <a:gd name="T55" fmla="*/ 934 h 1016"/>
                <a:gd name="T56" fmla="*/ 21 w 21"/>
                <a:gd name="T57" fmla="*/ 985 h 1016"/>
                <a:gd name="T58" fmla="*/ 0 w 21"/>
                <a:gd name="T59" fmla="*/ 1000 h 1016"/>
                <a:gd name="T60" fmla="*/ 21 w 21"/>
                <a:gd name="T61" fmla="*/ 1015 h 1016"/>
                <a:gd name="T62" fmla="*/ 16 w 21"/>
                <a:gd name="T63" fmla="*/ 852 h 1016"/>
                <a:gd name="T64" fmla="*/ 9 w 21"/>
                <a:gd name="T65" fmla="*/ 836 h 1016"/>
                <a:gd name="T66" fmla="*/ 16 w 21"/>
                <a:gd name="T67" fmla="*/ 820 h 1016"/>
                <a:gd name="T68" fmla="*/ 16 w 21"/>
                <a:gd name="T69" fmla="*/ 852 h 1016"/>
                <a:gd name="T70" fmla="*/ 21 w 21"/>
                <a:gd name="T71" fmla="*/ 687 h 1016"/>
                <a:gd name="T72" fmla="*/ 21 w 21"/>
                <a:gd name="T73" fmla="*/ 657 h 1016"/>
                <a:gd name="T74" fmla="*/ 0 w 21"/>
                <a:gd name="T75" fmla="*/ 672 h 1016"/>
                <a:gd name="T76" fmla="*/ 16 w 21"/>
                <a:gd name="T77" fmla="*/ 770 h 1016"/>
                <a:gd name="T78" fmla="*/ 9 w 21"/>
                <a:gd name="T79" fmla="*/ 754 h 1016"/>
                <a:gd name="T80" fmla="*/ 16 w 21"/>
                <a:gd name="T81" fmla="*/ 738 h 1016"/>
                <a:gd name="T82" fmla="*/ 16 w 21"/>
                <a:gd name="T83" fmla="*/ 770 h 1016"/>
                <a:gd name="T84" fmla="*/ 21 w 21"/>
                <a:gd name="T85" fmla="*/ 605 h 1016"/>
                <a:gd name="T86" fmla="*/ 21 w 21"/>
                <a:gd name="T87" fmla="*/ 575 h 1016"/>
                <a:gd name="T88" fmla="*/ 0 w 21"/>
                <a:gd name="T89" fmla="*/ 59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1016">
                  <a:moveTo>
                    <a:pt x="0" y="262"/>
                  </a:moveTo>
                  <a:cubicBezTo>
                    <a:pt x="0" y="253"/>
                    <a:pt x="7" y="246"/>
                    <a:pt x="16" y="246"/>
                  </a:cubicBezTo>
                  <a:cubicBezTo>
                    <a:pt x="18" y="246"/>
                    <a:pt x="19" y="247"/>
                    <a:pt x="21" y="247"/>
                  </a:cubicBezTo>
                  <a:cubicBezTo>
                    <a:pt x="14" y="249"/>
                    <a:pt x="9" y="255"/>
                    <a:pt x="9" y="262"/>
                  </a:cubicBezTo>
                  <a:cubicBezTo>
                    <a:pt x="9" y="269"/>
                    <a:pt x="14" y="275"/>
                    <a:pt x="21" y="277"/>
                  </a:cubicBezTo>
                  <a:cubicBezTo>
                    <a:pt x="19" y="278"/>
                    <a:pt x="18" y="278"/>
                    <a:pt x="16" y="278"/>
                  </a:cubicBezTo>
                  <a:cubicBezTo>
                    <a:pt x="7" y="278"/>
                    <a:pt x="0" y="271"/>
                    <a:pt x="0" y="262"/>
                  </a:cubicBezTo>
                  <a:close/>
                  <a:moveTo>
                    <a:pt x="16" y="524"/>
                  </a:moveTo>
                  <a:cubicBezTo>
                    <a:pt x="18" y="524"/>
                    <a:pt x="19" y="524"/>
                    <a:pt x="21" y="523"/>
                  </a:cubicBezTo>
                  <a:cubicBezTo>
                    <a:pt x="14" y="521"/>
                    <a:pt x="9" y="515"/>
                    <a:pt x="9" y="508"/>
                  </a:cubicBezTo>
                  <a:cubicBezTo>
                    <a:pt x="9" y="501"/>
                    <a:pt x="14" y="495"/>
                    <a:pt x="21" y="493"/>
                  </a:cubicBezTo>
                  <a:cubicBezTo>
                    <a:pt x="19" y="493"/>
                    <a:pt x="18" y="492"/>
                    <a:pt x="16" y="492"/>
                  </a:cubicBez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lose/>
                  <a:moveTo>
                    <a:pt x="16" y="360"/>
                  </a:moveTo>
                  <a:cubicBezTo>
                    <a:pt x="18" y="360"/>
                    <a:pt x="19" y="360"/>
                    <a:pt x="21" y="359"/>
                  </a:cubicBezTo>
                  <a:cubicBezTo>
                    <a:pt x="14" y="357"/>
                    <a:pt x="9" y="351"/>
                    <a:pt x="9" y="344"/>
                  </a:cubicBezTo>
                  <a:cubicBezTo>
                    <a:pt x="9" y="337"/>
                    <a:pt x="14" y="331"/>
                    <a:pt x="21" y="329"/>
                  </a:cubicBezTo>
                  <a:cubicBezTo>
                    <a:pt x="19" y="329"/>
                    <a:pt x="18" y="328"/>
                    <a:pt x="16" y="328"/>
                  </a:cubicBez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lose/>
                  <a:moveTo>
                    <a:pt x="16" y="442"/>
                  </a:moveTo>
                  <a:cubicBezTo>
                    <a:pt x="18" y="442"/>
                    <a:pt x="19" y="442"/>
                    <a:pt x="21" y="441"/>
                  </a:cubicBezTo>
                  <a:cubicBezTo>
                    <a:pt x="14" y="439"/>
                    <a:pt x="9" y="433"/>
                    <a:pt x="9" y="426"/>
                  </a:cubicBezTo>
                  <a:cubicBezTo>
                    <a:pt x="9" y="419"/>
                    <a:pt x="14" y="413"/>
                    <a:pt x="21" y="411"/>
                  </a:cubicBezTo>
                  <a:cubicBezTo>
                    <a:pt x="19" y="411"/>
                    <a:pt x="18" y="410"/>
                    <a:pt x="16" y="410"/>
                  </a:cubicBez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lose/>
                  <a:moveTo>
                    <a:pt x="16" y="114"/>
                  </a:moveTo>
                  <a:cubicBezTo>
                    <a:pt x="18" y="114"/>
                    <a:pt x="19" y="114"/>
                    <a:pt x="21" y="113"/>
                  </a:cubicBezTo>
                  <a:cubicBezTo>
                    <a:pt x="14" y="111"/>
                    <a:pt x="9" y="105"/>
                    <a:pt x="9" y="98"/>
                  </a:cubicBezTo>
                  <a:cubicBezTo>
                    <a:pt x="9" y="91"/>
                    <a:pt x="14" y="85"/>
                    <a:pt x="21" y="83"/>
                  </a:cubicBezTo>
                  <a:cubicBezTo>
                    <a:pt x="19" y="83"/>
                    <a:pt x="18" y="82"/>
                    <a:pt x="16" y="82"/>
                  </a:cubicBez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lose/>
                  <a:moveTo>
                    <a:pt x="16" y="32"/>
                  </a:moveTo>
                  <a:cubicBezTo>
                    <a:pt x="18" y="32"/>
                    <a:pt x="19" y="32"/>
                    <a:pt x="21" y="31"/>
                  </a:cubicBezTo>
                  <a:cubicBezTo>
                    <a:pt x="14" y="29"/>
                    <a:pt x="9" y="23"/>
                    <a:pt x="9" y="16"/>
                  </a:cubicBezTo>
                  <a:cubicBezTo>
                    <a:pt x="9" y="9"/>
                    <a:pt x="14" y="3"/>
                    <a:pt x="21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196"/>
                  </a:moveTo>
                  <a:cubicBezTo>
                    <a:pt x="18" y="196"/>
                    <a:pt x="19" y="196"/>
                    <a:pt x="21" y="195"/>
                  </a:cubicBezTo>
                  <a:cubicBezTo>
                    <a:pt x="14" y="193"/>
                    <a:pt x="9" y="187"/>
                    <a:pt x="9" y="180"/>
                  </a:cubicBezTo>
                  <a:cubicBezTo>
                    <a:pt x="9" y="173"/>
                    <a:pt x="14" y="167"/>
                    <a:pt x="21" y="165"/>
                  </a:cubicBezTo>
                  <a:cubicBezTo>
                    <a:pt x="19" y="165"/>
                    <a:pt x="18" y="164"/>
                    <a:pt x="16" y="164"/>
                  </a:cubicBez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lose/>
                  <a:moveTo>
                    <a:pt x="16" y="934"/>
                  </a:moveTo>
                  <a:cubicBezTo>
                    <a:pt x="18" y="934"/>
                    <a:pt x="19" y="934"/>
                    <a:pt x="21" y="933"/>
                  </a:cubicBezTo>
                  <a:cubicBezTo>
                    <a:pt x="14" y="931"/>
                    <a:pt x="9" y="925"/>
                    <a:pt x="9" y="918"/>
                  </a:cubicBezTo>
                  <a:cubicBezTo>
                    <a:pt x="9" y="911"/>
                    <a:pt x="14" y="905"/>
                    <a:pt x="21" y="903"/>
                  </a:cubicBezTo>
                  <a:cubicBezTo>
                    <a:pt x="19" y="903"/>
                    <a:pt x="18" y="902"/>
                    <a:pt x="16" y="902"/>
                  </a:cubicBez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lose/>
                  <a:moveTo>
                    <a:pt x="9" y="1000"/>
                  </a:moveTo>
                  <a:cubicBezTo>
                    <a:pt x="9" y="993"/>
                    <a:pt x="14" y="987"/>
                    <a:pt x="21" y="985"/>
                  </a:cubicBezTo>
                  <a:cubicBezTo>
                    <a:pt x="19" y="985"/>
                    <a:pt x="18" y="984"/>
                    <a:pt x="16" y="984"/>
                  </a:cubicBez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18" y="1016"/>
                    <a:pt x="19" y="1016"/>
                    <a:pt x="21" y="1015"/>
                  </a:cubicBezTo>
                  <a:cubicBezTo>
                    <a:pt x="14" y="1013"/>
                    <a:pt x="9" y="1007"/>
                    <a:pt x="9" y="1000"/>
                  </a:cubicBezTo>
                  <a:close/>
                  <a:moveTo>
                    <a:pt x="16" y="852"/>
                  </a:moveTo>
                  <a:cubicBezTo>
                    <a:pt x="18" y="852"/>
                    <a:pt x="19" y="852"/>
                    <a:pt x="21" y="851"/>
                  </a:cubicBezTo>
                  <a:cubicBezTo>
                    <a:pt x="14" y="849"/>
                    <a:pt x="9" y="843"/>
                    <a:pt x="9" y="836"/>
                  </a:cubicBezTo>
                  <a:cubicBezTo>
                    <a:pt x="9" y="829"/>
                    <a:pt x="14" y="823"/>
                    <a:pt x="21" y="821"/>
                  </a:cubicBezTo>
                  <a:cubicBezTo>
                    <a:pt x="19" y="821"/>
                    <a:pt x="18" y="820"/>
                    <a:pt x="16" y="820"/>
                  </a:cubicBez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lose/>
                  <a:moveTo>
                    <a:pt x="16" y="688"/>
                  </a:moveTo>
                  <a:cubicBezTo>
                    <a:pt x="18" y="688"/>
                    <a:pt x="19" y="688"/>
                    <a:pt x="21" y="687"/>
                  </a:cubicBezTo>
                  <a:cubicBezTo>
                    <a:pt x="14" y="685"/>
                    <a:pt x="9" y="679"/>
                    <a:pt x="9" y="672"/>
                  </a:cubicBezTo>
                  <a:cubicBezTo>
                    <a:pt x="9" y="665"/>
                    <a:pt x="14" y="659"/>
                    <a:pt x="21" y="657"/>
                  </a:cubicBezTo>
                  <a:cubicBezTo>
                    <a:pt x="19" y="657"/>
                    <a:pt x="18" y="656"/>
                    <a:pt x="16" y="656"/>
                  </a:cubicBez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lose/>
                  <a:moveTo>
                    <a:pt x="16" y="770"/>
                  </a:moveTo>
                  <a:cubicBezTo>
                    <a:pt x="18" y="770"/>
                    <a:pt x="19" y="770"/>
                    <a:pt x="21" y="769"/>
                  </a:cubicBezTo>
                  <a:cubicBezTo>
                    <a:pt x="14" y="767"/>
                    <a:pt x="9" y="761"/>
                    <a:pt x="9" y="754"/>
                  </a:cubicBezTo>
                  <a:cubicBezTo>
                    <a:pt x="9" y="747"/>
                    <a:pt x="14" y="741"/>
                    <a:pt x="21" y="739"/>
                  </a:cubicBezTo>
                  <a:cubicBezTo>
                    <a:pt x="19" y="739"/>
                    <a:pt x="18" y="738"/>
                    <a:pt x="16" y="738"/>
                  </a:cubicBez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lose/>
                  <a:moveTo>
                    <a:pt x="16" y="606"/>
                  </a:moveTo>
                  <a:cubicBezTo>
                    <a:pt x="18" y="606"/>
                    <a:pt x="19" y="606"/>
                    <a:pt x="21" y="605"/>
                  </a:cubicBezTo>
                  <a:cubicBezTo>
                    <a:pt x="14" y="603"/>
                    <a:pt x="9" y="597"/>
                    <a:pt x="9" y="590"/>
                  </a:cubicBezTo>
                  <a:cubicBezTo>
                    <a:pt x="9" y="583"/>
                    <a:pt x="14" y="577"/>
                    <a:pt x="21" y="575"/>
                  </a:cubicBezTo>
                  <a:cubicBezTo>
                    <a:pt x="19" y="575"/>
                    <a:pt x="18" y="574"/>
                    <a:pt x="16" y="574"/>
                  </a:cubicBez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sḷiḑê">
              <a:extLst>
                <a:ext uri="{FF2B5EF4-FFF2-40B4-BE49-F238E27FC236}">
                  <a16:creationId xmlns:a16="http://schemas.microsoft.com/office/drawing/2014/main" xmlns="" id="{D227EE41-93F4-4942-BFBA-21D75A51E13A}"/>
                </a:ext>
              </a:extLst>
            </p:cNvPr>
            <p:cNvSpPr/>
            <p:nvPr/>
          </p:nvSpPr>
          <p:spPr bwMode="auto">
            <a:xfrm>
              <a:off x="5763226" y="1570273"/>
              <a:ext cx="129034" cy="4084954"/>
            </a:xfrm>
            <a:custGeom>
              <a:avLst/>
              <a:gdLst>
                <a:gd name="T0" fmla="*/ 0 w 32"/>
                <a:gd name="T1" fmla="*/ 16 h 1016"/>
                <a:gd name="T2" fmla="*/ 32 w 32"/>
                <a:gd name="T3" fmla="*/ 16 h 1016"/>
                <a:gd name="T4" fmla="*/ 0 w 32"/>
                <a:gd name="T5" fmla="*/ 98 h 1016"/>
                <a:gd name="T6" fmla="*/ 32 w 32"/>
                <a:gd name="T7" fmla="*/ 98 h 1016"/>
                <a:gd name="T8" fmla="*/ 0 w 32"/>
                <a:gd name="T9" fmla="*/ 98 h 1016"/>
                <a:gd name="T10" fmla="*/ 16 w 32"/>
                <a:gd name="T11" fmla="*/ 196 h 1016"/>
                <a:gd name="T12" fmla="*/ 16 w 32"/>
                <a:gd name="T13" fmla="*/ 164 h 1016"/>
                <a:gd name="T14" fmla="*/ 0 w 32"/>
                <a:gd name="T15" fmla="*/ 262 h 1016"/>
                <a:gd name="T16" fmla="*/ 32 w 32"/>
                <a:gd name="T17" fmla="*/ 262 h 1016"/>
                <a:gd name="T18" fmla="*/ 0 w 32"/>
                <a:gd name="T19" fmla="*/ 262 h 1016"/>
                <a:gd name="T20" fmla="*/ 16 w 32"/>
                <a:gd name="T21" fmla="*/ 360 h 1016"/>
                <a:gd name="T22" fmla="*/ 16 w 32"/>
                <a:gd name="T23" fmla="*/ 328 h 1016"/>
                <a:gd name="T24" fmla="*/ 0 w 32"/>
                <a:gd name="T25" fmla="*/ 426 h 1016"/>
                <a:gd name="T26" fmla="*/ 32 w 32"/>
                <a:gd name="T27" fmla="*/ 426 h 1016"/>
                <a:gd name="T28" fmla="*/ 0 w 32"/>
                <a:gd name="T29" fmla="*/ 426 h 1016"/>
                <a:gd name="T30" fmla="*/ 16 w 32"/>
                <a:gd name="T31" fmla="*/ 524 h 1016"/>
                <a:gd name="T32" fmla="*/ 16 w 32"/>
                <a:gd name="T33" fmla="*/ 492 h 1016"/>
                <a:gd name="T34" fmla="*/ 0 w 32"/>
                <a:gd name="T35" fmla="*/ 590 h 1016"/>
                <a:gd name="T36" fmla="*/ 32 w 32"/>
                <a:gd name="T37" fmla="*/ 590 h 1016"/>
                <a:gd name="T38" fmla="*/ 0 w 32"/>
                <a:gd name="T39" fmla="*/ 590 h 1016"/>
                <a:gd name="T40" fmla="*/ 16 w 32"/>
                <a:gd name="T41" fmla="*/ 688 h 1016"/>
                <a:gd name="T42" fmla="*/ 16 w 32"/>
                <a:gd name="T43" fmla="*/ 656 h 1016"/>
                <a:gd name="T44" fmla="*/ 0 w 32"/>
                <a:gd name="T45" fmla="*/ 754 h 1016"/>
                <a:gd name="T46" fmla="*/ 32 w 32"/>
                <a:gd name="T47" fmla="*/ 754 h 1016"/>
                <a:gd name="T48" fmla="*/ 0 w 32"/>
                <a:gd name="T49" fmla="*/ 754 h 1016"/>
                <a:gd name="T50" fmla="*/ 16 w 32"/>
                <a:gd name="T51" fmla="*/ 852 h 1016"/>
                <a:gd name="T52" fmla="*/ 16 w 32"/>
                <a:gd name="T53" fmla="*/ 820 h 1016"/>
                <a:gd name="T54" fmla="*/ 0 w 32"/>
                <a:gd name="T55" fmla="*/ 918 h 1016"/>
                <a:gd name="T56" fmla="*/ 32 w 32"/>
                <a:gd name="T57" fmla="*/ 918 h 1016"/>
                <a:gd name="T58" fmla="*/ 0 w 32"/>
                <a:gd name="T59" fmla="*/ 918 h 1016"/>
                <a:gd name="T60" fmla="*/ 16 w 32"/>
                <a:gd name="T61" fmla="*/ 1016 h 1016"/>
                <a:gd name="T62" fmla="*/ 16 w 32"/>
                <a:gd name="T63" fmla="*/ 984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16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0" y="98"/>
                  </a:moveTo>
                  <a:cubicBezTo>
                    <a:pt x="0" y="107"/>
                    <a:pt x="8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ubicBezTo>
                    <a:pt x="8" y="82"/>
                    <a:pt x="0" y="89"/>
                    <a:pt x="0" y="98"/>
                  </a:cubicBezTo>
                  <a:close/>
                  <a:moveTo>
                    <a:pt x="0" y="180"/>
                  </a:moveTo>
                  <a:cubicBezTo>
                    <a:pt x="0" y="189"/>
                    <a:pt x="8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ubicBezTo>
                    <a:pt x="8" y="164"/>
                    <a:pt x="0" y="171"/>
                    <a:pt x="0" y="180"/>
                  </a:cubicBezTo>
                  <a:close/>
                  <a:moveTo>
                    <a:pt x="0" y="262"/>
                  </a:moveTo>
                  <a:cubicBezTo>
                    <a:pt x="0" y="271"/>
                    <a:pt x="8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ubicBezTo>
                    <a:pt x="8" y="246"/>
                    <a:pt x="0" y="253"/>
                    <a:pt x="0" y="262"/>
                  </a:cubicBezTo>
                  <a:close/>
                  <a:moveTo>
                    <a:pt x="0" y="344"/>
                  </a:moveTo>
                  <a:cubicBezTo>
                    <a:pt x="0" y="353"/>
                    <a:pt x="8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ubicBezTo>
                    <a:pt x="8" y="328"/>
                    <a:pt x="0" y="335"/>
                    <a:pt x="0" y="344"/>
                  </a:cubicBezTo>
                  <a:close/>
                  <a:moveTo>
                    <a:pt x="0" y="426"/>
                  </a:moveTo>
                  <a:cubicBezTo>
                    <a:pt x="0" y="435"/>
                    <a:pt x="8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ubicBezTo>
                    <a:pt x="8" y="410"/>
                    <a:pt x="0" y="417"/>
                    <a:pt x="0" y="426"/>
                  </a:cubicBezTo>
                  <a:close/>
                  <a:moveTo>
                    <a:pt x="0" y="508"/>
                  </a:moveTo>
                  <a:cubicBezTo>
                    <a:pt x="0" y="517"/>
                    <a:pt x="8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ubicBezTo>
                    <a:pt x="8" y="492"/>
                    <a:pt x="0" y="499"/>
                    <a:pt x="0" y="508"/>
                  </a:cubicBezTo>
                  <a:close/>
                  <a:moveTo>
                    <a:pt x="0" y="590"/>
                  </a:moveTo>
                  <a:cubicBezTo>
                    <a:pt x="0" y="599"/>
                    <a:pt x="8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ubicBezTo>
                    <a:pt x="8" y="574"/>
                    <a:pt x="0" y="581"/>
                    <a:pt x="0" y="590"/>
                  </a:cubicBezTo>
                  <a:close/>
                  <a:moveTo>
                    <a:pt x="0" y="672"/>
                  </a:moveTo>
                  <a:cubicBezTo>
                    <a:pt x="0" y="681"/>
                    <a:pt x="8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ubicBezTo>
                    <a:pt x="8" y="656"/>
                    <a:pt x="0" y="663"/>
                    <a:pt x="0" y="672"/>
                  </a:cubicBezTo>
                  <a:close/>
                  <a:moveTo>
                    <a:pt x="0" y="754"/>
                  </a:moveTo>
                  <a:cubicBezTo>
                    <a:pt x="0" y="763"/>
                    <a:pt x="8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ubicBezTo>
                    <a:pt x="8" y="738"/>
                    <a:pt x="0" y="745"/>
                    <a:pt x="0" y="754"/>
                  </a:cubicBezTo>
                  <a:close/>
                  <a:moveTo>
                    <a:pt x="0" y="836"/>
                  </a:moveTo>
                  <a:cubicBezTo>
                    <a:pt x="0" y="845"/>
                    <a:pt x="8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ubicBezTo>
                    <a:pt x="8" y="820"/>
                    <a:pt x="0" y="827"/>
                    <a:pt x="0" y="836"/>
                  </a:cubicBezTo>
                  <a:close/>
                  <a:moveTo>
                    <a:pt x="0" y="918"/>
                  </a:moveTo>
                  <a:cubicBezTo>
                    <a:pt x="0" y="927"/>
                    <a:pt x="8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ubicBezTo>
                    <a:pt x="8" y="902"/>
                    <a:pt x="0" y="909"/>
                    <a:pt x="0" y="918"/>
                  </a:cubicBezTo>
                  <a:close/>
                  <a:moveTo>
                    <a:pt x="0" y="1000"/>
                  </a:moveTo>
                  <a:cubicBezTo>
                    <a:pt x="0" y="1009"/>
                    <a:pt x="8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ubicBezTo>
                    <a:pt x="8" y="984"/>
                    <a:pt x="0" y="991"/>
                    <a:pt x="0" y="100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ṣ1îdè">
              <a:extLst>
                <a:ext uri="{FF2B5EF4-FFF2-40B4-BE49-F238E27FC236}">
                  <a16:creationId xmlns:a16="http://schemas.microsoft.com/office/drawing/2014/main" xmlns="" id="{149E6ED4-4F20-41ED-B790-33D1703E8279}"/>
                </a:ext>
              </a:extLst>
            </p:cNvPr>
            <p:cNvSpPr/>
            <p:nvPr/>
          </p:nvSpPr>
          <p:spPr bwMode="auto">
            <a:xfrm>
              <a:off x="5810765" y="1570273"/>
              <a:ext cx="81495" cy="4084954"/>
            </a:xfrm>
            <a:custGeom>
              <a:avLst/>
              <a:gdLst>
                <a:gd name="T0" fmla="*/ 0 w 20"/>
                <a:gd name="T1" fmla="*/ 277 h 1016"/>
                <a:gd name="T2" fmla="*/ 0 w 20"/>
                <a:gd name="T3" fmla="*/ 247 h 1016"/>
                <a:gd name="T4" fmla="*/ 20 w 20"/>
                <a:gd name="T5" fmla="*/ 262 h 1016"/>
                <a:gd name="T6" fmla="*/ 20 w 20"/>
                <a:gd name="T7" fmla="*/ 508 h 1016"/>
                <a:gd name="T8" fmla="*/ 0 w 20"/>
                <a:gd name="T9" fmla="*/ 493 h 1016"/>
                <a:gd name="T10" fmla="*/ 0 w 20"/>
                <a:gd name="T11" fmla="*/ 523 h 1016"/>
                <a:gd name="T12" fmla="*/ 20 w 20"/>
                <a:gd name="T13" fmla="*/ 508 h 1016"/>
                <a:gd name="T14" fmla="*/ 4 w 20"/>
                <a:gd name="T15" fmla="*/ 328 h 1016"/>
                <a:gd name="T16" fmla="*/ 11 w 20"/>
                <a:gd name="T17" fmla="*/ 344 h 1016"/>
                <a:gd name="T18" fmla="*/ 4 w 20"/>
                <a:gd name="T19" fmla="*/ 360 h 1016"/>
                <a:gd name="T20" fmla="*/ 20 w 20"/>
                <a:gd name="T21" fmla="*/ 426 h 1016"/>
                <a:gd name="T22" fmla="*/ 0 w 20"/>
                <a:gd name="T23" fmla="*/ 411 h 1016"/>
                <a:gd name="T24" fmla="*/ 0 w 20"/>
                <a:gd name="T25" fmla="*/ 441 h 1016"/>
                <a:gd name="T26" fmla="*/ 20 w 20"/>
                <a:gd name="T27" fmla="*/ 426 h 1016"/>
                <a:gd name="T28" fmla="*/ 4 w 20"/>
                <a:gd name="T29" fmla="*/ 82 h 1016"/>
                <a:gd name="T30" fmla="*/ 11 w 20"/>
                <a:gd name="T31" fmla="*/ 98 h 1016"/>
                <a:gd name="T32" fmla="*/ 4 w 20"/>
                <a:gd name="T33" fmla="*/ 114 h 1016"/>
                <a:gd name="T34" fmla="*/ 20 w 20"/>
                <a:gd name="T35" fmla="*/ 16 h 1016"/>
                <a:gd name="T36" fmla="*/ 0 w 20"/>
                <a:gd name="T37" fmla="*/ 1 h 1016"/>
                <a:gd name="T38" fmla="*/ 0 w 20"/>
                <a:gd name="T39" fmla="*/ 31 h 1016"/>
                <a:gd name="T40" fmla="*/ 20 w 20"/>
                <a:gd name="T41" fmla="*/ 16 h 1016"/>
                <a:gd name="T42" fmla="*/ 4 w 20"/>
                <a:gd name="T43" fmla="*/ 164 h 1016"/>
                <a:gd name="T44" fmla="*/ 11 w 20"/>
                <a:gd name="T45" fmla="*/ 180 h 1016"/>
                <a:gd name="T46" fmla="*/ 4 w 20"/>
                <a:gd name="T47" fmla="*/ 196 h 1016"/>
                <a:gd name="T48" fmla="*/ 20 w 20"/>
                <a:gd name="T49" fmla="*/ 918 h 1016"/>
                <a:gd name="T50" fmla="*/ 0 w 20"/>
                <a:gd name="T51" fmla="*/ 903 h 1016"/>
                <a:gd name="T52" fmla="*/ 0 w 20"/>
                <a:gd name="T53" fmla="*/ 933 h 1016"/>
                <a:gd name="T54" fmla="*/ 20 w 20"/>
                <a:gd name="T55" fmla="*/ 918 h 1016"/>
                <a:gd name="T56" fmla="*/ 4 w 20"/>
                <a:gd name="T57" fmla="*/ 1016 h 1016"/>
                <a:gd name="T58" fmla="*/ 4 w 20"/>
                <a:gd name="T59" fmla="*/ 984 h 1016"/>
                <a:gd name="T60" fmla="*/ 11 w 20"/>
                <a:gd name="T61" fmla="*/ 1000 h 1016"/>
                <a:gd name="T62" fmla="*/ 20 w 20"/>
                <a:gd name="T63" fmla="*/ 836 h 1016"/>
                <a:gd name="T64" fmla="*/ 0 w 20"/>
                <a:gd name="T65" fmla="*/ 821 h 1016"/>
                <a:gd name="T66" fmla="*/ 0 w 20"/>
                <a:gd name="T67" fmla="*/ 851 h 1016"/>
                <a:gd name="T68" fmla="*/ 20 w 20"/>
                <a:gd name="T69" fmla="*/ 836 h 1016"/>
                <a:gd name="T70" fmla="*/ 4 w 20"/>
                <a:gd name="T71" fmla="*/ 656 h 1016"/>
                <a:gd name="T72" fmla="*/ 11 w 20"/>
                <a:gd name="T73" fmla="*/ 672 h 1016"/>
                <a:gd name="T74" fmla="*/ 4 w 20"/>
                <a:gd name="T75" fmla="*/ 688 h 1016"/>
                <a:gd name="T76" fmla="*/ 20 w 20"/>
                <a:gd name="T77" fmla="*/ 754 h 1016"/>
                <a:gd name="T78" fmla="*/ 0 w 20"/>
                <a:gd name="T79" fmla="*/ 739 h 1016"/>
                <a:gd name="T80" fmla="*/ 0 w 20"/>
                <a:gd name="T81" fmla="*/ 769 h 1016"/>
                <a:gd name="T82" fmla="*/ 20 w 20"/>
                <a:gd name="T83" fmla="*/ 754 h 1016"/>
                <a:gd name="T84" fmla="*/ 4 w 20"/>
                <a:gd name="T85" fmla="*/ 574 h 1016"/>
                <a:gd name="T86" fmla="*/ 11 w 20"/>
                <a:gd name="T87" fmla="*/ 590 h 1016"/>
                <a:gd name="T88" fmla="*/ 4 w 20"/>
                <a:gd name="T89" fmla="*/ 60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016">
                  <a:moveTo>
                    <a:pt x="4" y="278"/>
                  </a:moveTo>
                  <a:cubicBezTo>
                    <a:pt x="3" y="278"/>
                    <a:pt x="1" y="278"/>
                    <a:pt x="0" y="277"/>
                  </a:cubicBezTo>
                  <a:cubicBezTo>
                    <a:pt x="6" y="275"/>
                    <a:pt x="11" y="269"/>
                    <a:pt x="11" y="262"/>
                  </a:cubicBezTo>
                  <a:cubicBezTo>
                    <a:pt x="11" y="255"/>
                    <a:pt x="6" y="249"/>
                    <a:pt x="0" y="247"/>
                  </a:cubicBezTo>
                  <a:cubicBezTo>
                    <a:pt x="1" y="247"/>
                    <a:pt x="3" y="246"/>
                    <a:pt x="4" y="246"/>
                  </a:cubicBezTo>
                  <a:cubicBezTo>
                    <a:pt x="13" y="246"/>
                    <a:pt x="20" y="253"/>
                    <a:pt x="20" y="262"/>
                  </a:cubicBezTo>
                  <a:cubicBezTo>
                    <a:pt x="20" y="271"/>
                    <a:pt x="13" y="278"/>
                    <a:pt x="4" y="278"/>
                  </a:cubicBezTo>
                  <a:close/>
                  <a:moveTo>
                    <a:pt x="20" y="508"/>
                  </a:moveTo>
                  <a:cubicBezTo>
                    <a:pt x="20" y="499"/>
                    <a:pt x="13" y="492"/>
                    <a:pt x="4" y="492"/>
                  </a:cubicBezTo>
                  <a:cubicBezTo>
                    <a:pt x="3" y="492"/>
                    <a:pt x="1" y="493"/>
                    <a:pt x="0" y="493"/>
                  </a:cubicBezTo>
                  <a:cubicBezTo>
                    <a:pt x="6" y="495"/>
                    <a:pt x="11" y="501"/>
                    <a:pt x="11" y="508"/>
                  </a:cubicBezTo>
                  <a:cubicBezTo>
                    <a:pt x="11" y="515"/>
                    <a:pt x="6" y="521"/>
                    <a:pt x="0" y="523"/>
                  </a:cubicBezTo>
                  <a:cubicBezTo>
                    <a:pt x="1" y="524"/>
                    <a:pt x="3" y="524"/>
                    <a:pt x="4" y="524"/>
                  </a:cubicBezTo>
                  <a:cubicBezTo>
                    <a:pt x="13" y="524"/>
                    <a:pt x="20" y="517"/>
                    <a:pt x="20" y="508"/>
                  </a:cubicBezTo>
                  <a:close/>
                  <a:moveTo>
                    <a:pt x="20" y="344"/>
                  </a:moveTo>
                  <a:cubicBezTo>
                    <a:pt x="20" y="335"/>
                    <a:pt x="13" y="328"/>
                    <a:pt x="4" y="328"/>
                  </a:cubicBezTo>
                  <a:cubicBezTo>
                    <a:pt x="3" y="328"/>
                    <a:pt x="1" y="329"/>
                    <a:pt x="0" y="329"/>
                  </a:cubicBezTo>
                  <a:cubicBezTo>
                    <a:pt x="6" y="331"/>
                    <a:pt x="11" y="337"/>
                    <a:pt x="11" y="344"/>
                  </a:cubicBezTo>
                  <a:cubicBezTo>
                    <a:pt x="11" y="351"/>
                    <a:pt x="6" y="357"/>
                    <a:pt x="0" y="359"/>
                  </a:cubicBezTo>
                  <a:cubicBezTo>
                    <a:pt x="1" y="360"/>
                    <a:pt x="3" y="360"/>
                    <a:pt x="4" y="360"/>
                  </a:cubicBezTo>
                  <a:cubicBezTo>
                    <a:pt x="13" y="360"/>
                    <a:pt x="20" y="353"/>
                    <a:pt x="20" y="344"/>
                  </a:cubicBezTo>
                  <a:close/>
                  <a:moveTo>
                    <a:pt x="20" y="426"/>
                  </a:moveTo>
                  <a:cubicBezTo>
                    <a:pt x="20" y="417"/>
                    <a:pt x="13" y="410"/>
                    <a:pt x="4" y="410"/>
                  </a:cubicBezTo>
                  <a:cubicBezTo>
                    <a:pt x="3" y="410"/>
                    <a:pt x="1" y="411"/>
                    <a:pt x="0" y="411"/>
                  </a:cubicBezTo>
                  <a:cubicBezTo>
                    <a:pt x="6" y="413"/>
                    <a:pt x="11" y="419"/>
                    <a:pt x="11" y="426"/>
                  </a:cubicBezTo>
                  <a:cubicBezTo>
                    <a:pt x="11" y="433"/>
                    <a:pt x="6" y="439"/>
                    <a:pt x="0" y="441"/>
                  </a:cubicBezTo>
                  <a:cubicBezTo>
                    <a:pt x="1" y="442"/>
                    <a:pt x="3" y="442"/>
                    <a:pt x="4" y="442"/>
                  </a:cubicBezTo>
                  <a:cubicBezTo>
                    <a:pt x="13" y="442"/>
                    <a:pt x="20" y="435"/>
                    <a:pt x="20" y="426"/>
                  </a:cubicBezTo>
                  <a:close/>
                  <a:moveTo>
                    <a:pt x="20" y="98"/>
                  </a:moveTo>
                  <a:cubicBezTo>
                    <a:pt x="20" y="89"/>
                    <a:pt x="13" y="82"/>
                    <a:pt x="4" y="82"/>
                  </a:cubicBezTo>
                  <a:cubicBezTo>
                    <a:pt x="3" y="82"/>
                    <a:pt x="1" y="83"/>
                    <a:pt x="0" y="83"/>
                  </a:cubicBezTo>
                  <a:cubicBezTo>
                    <a:pt x="6" y="85"/>
                    <a:pt x="11" y="91"/>
                    <a:pt x="11" y="98"/>
                  </a:cubicBezTo>
                  <a:cubicBezTo>
                    <a:pt x="11" y="105"/>
                    <a:pt x="6" y="111"/>
                    <a:pt x="0" y="113"/>
                  </a:cubicBezTo>
                  <a:cubicBezTo>
                    <a:pt x="1" y="114"/>
                    <a:pt x="3" y="114"/>
                    <a:pt x="4" y="114"/>
                  </a:cubicBezTo>
                  <a:cubicBezTo>
                    <a:pt x="13" y="114"/>
                    <a:pt x="20" y="107"/>
                    <a:pt x="20" y="98"/>
                  </a:cubicBezTo>
                  <a:close/>
                  <a:moveTo>
                    <a:pt x="20" y="16"/>
                  </a:moveTo>
                  <a:cubicBezTo>
                    <a:pt x="20" y="7"/>
                    <a:pt x="13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3"/>
                    <a:pt x="11" y="9"/>
                    <a:pt x="11" y="16"/>
                  </a:cubicBezTo>
                  <a:cubicBezTo>
                    <a:pt x="11" y="23"/>
                    <a:pt x="6" y="29"/>
                    <a:pt x="0" y="31"/>
                  </a:cubicBezTo>
                  <a:cubicBezTo>
                    <a:pt x="1" y="32"/>
                    <a:pt x="3" y="32"/>
                    <a:pt x="4" y="32"/>
                  </a:cubicBezTo>
                  <a:cubicBezTo>
                    <a:pt x="13" y="32"/>
                    <a:pt x="20" y="25"/>
                    <a:pt x="20" y="16"/>
                  </a:cubicBezTo>
                  <a:close/>
                  <a:moveTo>
                    <a:pt x="20" y="180"/>
                  </a:moveTo>
                  <a:cubicBezTo>
                    <a:pt x="20" y="171"/>
                    <a:pt x="13" y="164"/>
                    <a:pt x="4" y="164"/>
                  </a:cubicBezTo>
                  <a:cubicBezTo>
                    <a:pt x="3" y="164"/>
                    <a:pt x="1" y="165"/>
                    <a:pt x="0" y="165"/>
                  </a:cubicBezTo>
                  <a:cubicBezTo>
                    <a:pt x="6" y="167"/>
                    <a:pt x="11" y="173"/>
                    <a:pt x="11" y="180"/>
                  </a:cubicBezTo>
                  <a:cubicBezTo>
                    <a:pt x="11" y="187"/>
                    <a:pt x="6" y="193"/>
                    <a:pt x="0" y="195"/>
                  </a:cubicBezTo>
                  <a:cubicBezTo>
                    <a:pt x="1" y="196"/>
                    <a:pt x="3" y="196"/>
                    <a:pt x="4" y="196"/>
                  </a:cubicBezTo>
                  <a:cubicBezTo>
                    <a:pt x="13" y="196"/>
                    <a:pt x="20" y="189"/>
                    <a:pt x="20" y="180"/>
                  </a:cubicBezTo>
                  <a:close/>
                  <a:moveTo>
                    <a:pt x="20" y="918"/>
                  </a:moveTo>
                  <a:cubicBezTo>
                    <a:pt x="20" y="909"/>
                    <a:pt x="13" y="902"/>
                    <a:pt x="4" y="902"/>
                  </a:cubicBezTo>
                  <a:cubicBezTo>
                    <a:pt x="3" y="902"/>
                    <a:pt x="1" y="903"/>
                    <a:pt x="0" y="903"/>
                  </a:cubicBezTo>
                  <a:cubicBezTo>
                    <a:pt x="6" y="905"/>
                    <a:pt x="11" y="911"/>
                    <a:pt x="11" y="918"/>
                  </a:cubicBezTo>
                  <a:cubicBezTo>
                    <a:pt x="11" y="925"/>
                    <a:pt x="6" y="931"/>
                    <a:pt x="0" y="933"/>
                  </a:cubicBezTo>
                  <a:cubicBezTo>
                    <a:pt x="1" y="934"/>
                    <a:pt x="3" y="934"/>
                    <a:pt x="4" y="934"/>
                  </a:cubicBezTo>
                  <a:cubicBezTo>
                    <a:pt x="13" y="934"/>
                    <a:pt x="20" y="927"/>
                    <a:pt x="20" y="918"/>
                  </a:cubicBezTo>
                  <a:close/>
                  <a:moveTo>
                    <a:pt x="0" y="1015"/>
                  </a:moveTo>
                  <a:cubicBezTo>
                    <a:pt x="1" y="1016"/>
                    <a:pt x="3" y="1016"/>
                    <a:pt x="4" y="1016"/>
                  </a:cubicBezTo>
                  <a:cubicBezTo>
                    <a:pt x="13" y="1016"/>
                    <a:pt x="20" y="1009"/>
                    <a:pt x="20" y="1000"/>
                  </a:cubicBezTo>
                  <a:cubicBezTo>
                    <a:pt x="20" y="991"/>
                    <a:pt x="13" y="984"/>
                    <a:pt x="4" y="984"/>
                  </a:cubicBezTo>
                  <a:cubicBezTo>
                    <a:pt x="3" y="984"/>
                    <a:pt x="1" y="985"/>
                    <a:pt x="0" y="985"/>
                  </a:cubicBezTo>
                  <a:cubicBezTo>
                    <a:pt x="6" y="987"/>
                    <a:pt x="11" y="993"/>
                    <a:pt x="11" y="1000"/>
                  </a:cubicBezTo>
                  <a:cubicBezTo>
                    <a:pt x="11" y="1007"/>
                    <a:pt x="6" y="1013"/>
                    <a:pt x="0" y="1015"/>
                  </a:cubicBezTo>
                  <a:close/>
                  <a:moveTo>
                    <a:pt x="20" y="836"/>
                  </a:moveTo>
                  <a:cubicBezTo>
                    <a:pt x="20" y="827"/>
                    <a:pt x="13" y="820"/>
                    <a:pt x="4" y="820"/>
                  </a:cubicBezTo>
                  <a:cubicBezTo>
                    <a:pt x="3" y="820"/>
                    <a:pt x="1" y="821"/>
                    <a:pt x="0" y="821"/>
                  </a:cubicBezTo>
                  <a:cubicBezTo>
                    <a:pt x="6" y="823"/>
                    <a:pt x="11" y="829"/>
                    <a:pt x="11" y="836"/>
                  </a:cubicBezTo>
                  <a:cubicBezTo>
                    <a:pt x="11" y="843"/>
                    <a:pt x="6" y="849"/>
                    <a:pt x="0" y="851"/>
                  </a:cubicBezTo>
                  <a:cubicBezTo>
                    <a:pt x="1" y="852"/>
                    <a:pt x="3" y="852"/>
                    <a:pt x="4" y="852"/>
                  </a:cubicBezTo>
                  <a:cubicBezTo>
                    <a:pt x="13" y="852"/>
                    <a:pt x="20" y="845"/>
                    <a:pt x="20" y="836"/>
                  </a:cubicBezTo>
                  <a:close/>
                  <a:moveTo>
                    <a:pt x="20" y="672"/>
                  </a:moveTo>
                  <a:cubicBezTo>
                    <a:pt x="20" y="663"/>
                    <a:pt x="13" y="656"/>
                    <a:pt x="4" y="656"/>
                  </a:cubicBezTo>
                  <a:cubicBezTo>
                    <a:pt x="3" y="656"/>
                    <a:pt x="1" y="657"/>
                    <a:pt x="0" y="657"/>
                  </a:cubicBezTo>
                  <a:cubicBezTo>
                    <a:pt x="6" y="659"/>
                    <a:pt x="11" y="665"/>
                    <a:pt x="11" y="672"/>
                  </a:cubicBezTo>
                  <a:cubicBezTo>
                    <a:pt x="11" y="679"/>
                    <a:pt x="6" y="685"/>
                    <a:pt x="0" y="687"/>
                  </a:cubicBezTo>
                  <a:cubicBezTo>
                    <a:pt x="1" y="688"/>
                    <a:pt x="3" y="688"/>
                    <a:pt x="4" y="688"/>
                  </a:cubicBezTo>
                  <a:cubicBezTo>
                    <a:pt x="13" y="688"/>
                    <a:pt x="20" y="681"/>
                    <a:pt x="20" y="672"/>
                  </a:cubicBezTo>
                  <a:close/>
                  <a:moveTo>
                    <a:pt x="20" y="754"/>
                  </a:moveTo>
                  <a:cubicBezTo>
                    <a:pt x="20" y="745"/>
                    <a:pt x="13" y="738"/>
                    <a:pt x="4" y="738"/>
                  </a:cubicBezTo>
                  <a:cubicBezTo>
                    <a:pt x="3" y="738"/>
                    <a:pt x="1" y="739"/>
                    <a:pt x="0" y="739"/>
                  </a:cubicBezTo>
                  <a:cubicBezTo>
                    <a:pt x="6" y="741"/>
                    <a:pt x="11" y="747"/>
                    <a:pt x="11" y="754"/>
                  </a:cubicBezTo>
                  <a:cubicBezTo>
                    <a:pt x="11" y="761"/>
                    <a:pt x="6" y="767"/>
                    <a:pt x="0" y="769"/>
                  </a:cubicBezTo>
                  <a:cubicBezTo>
                    <a:pt x="1" y="770"/>
                    <a:pt x="3" y="770"/>
                    <a:pt x="4" y="770"/>
                  </a:cubicBezTo>
                  <a:cubicBezTo>
                    <a:pt x="13" y="770"/>
                    <a:pt x="20" y="763"/>
                    <a:pt x="20" y="754"/>
                  </a:cubicBezTo>
                  <a:close/>
                  <a:moveTo>
                    <a:pt x="20" y="590"/>
                  </a:moveTo>
                  <a:cubicBezTo>
                    <a:pt x="20" y="581"/>
                    <a:pt x="13" y="574"/>
                    <a:pt x="4" y="574"/>
                  </a:cubicBezTo>
                  <a:cubicBezTo>
                    <a:pt x="3" y="574"/>
                    <a:pt x="1" y="575"/>
                    <a:pt x="0" y="575"/>
                  </a:cubicBezTo>
                  <a:cubicBezTo>
                    <a:pt x="6" y="577"/>
                    <a:pt x="11" y="583"/>
                    <a:pt x="11" y="590"/>
                  </a:cubicBezTo>
                  <a:cubicBezTo>
                    <a:pt x="11" y="597"/>
                    <a:pt x="6" y="603"/>
                    <a:pt x="0" y="605"/>
                  </a:cubicBezTo>
                  <a:cubicBezTo>
                    <a:pt x="1" y="606"/>
                    <a:pt x="3" y="606"/>
                    <a:pt x="4" y="606"/>
                  </a:cubicBezTo>
                  <a:cubicBezTo>
                    <a:pt x="13" y="606"/>
                    <a:pt x="20" y="599"/>
                    <a:pt x="20" y="59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iśḻíḋê">
              <a:extLst>
                <a:ext uri="{FF2B5EF4-FFF2-40B4-BE49-F238E27FC236}">
                  <a16:creationId xmlns:a16="http://schemas.microsoft.com/office/drawing/2014/main" xmlns="" id="{1EEBC54F-D4C8-4A01-839A-429C5CF61475}"/>
                </a:ext>
              </a:extLst>
            </p:cNvPr>
            <p:cNvGrpSpPr/>
            <p:nvPr/>
          </p:nvGrpSpPr>
          <p:grpSpPr>
            <a:xfrm>
              <a:off x="5798880" y="1594042"/>
              <a:ext cx="594238" cy="4037416"/>
              <a:chOff x="4097337" y="390525"/>
              <a:chExt cx="555626" cy="377507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ïṣľîḋe">
                <a:extLst>
                  <a:ext uri="{FF2B5EF4-FFF2-40B4-BE49-F238E27FC236}">
                    <a16:creationId xmlns:a16="http://schemas.microsoft.com/office/drawing/2014/main" xmlns="" id="{24CBCFD3-C985-4A32-ADBF-A1FE913578BF}"/>
                  </a:ext>
                </a:extLst>
              </p:cNvPr>
              <p:cNvSpPr/>
              <p:nvPr/>
            </p:nvSpPr>
            <p:spPr bwMode="auto">
              <a:xfrm>
                <a:off x="4097338" y="390525"/>
                <a:ext cx="555625" cy="3775075"/>
              </a:xfrm>
              <a:custGeom>
                <a:avLst/>
                <a:gdLst>
                  <a:gd name="T0" fmla="*/ 10 w 148"/>
                  <a:gd name="T1" fmla="*/ 0 h 1004"/>
                  <a:gd name="T2" fmla="*/ 148 w 148"/>
                  <a:gd name="T3" fmla="*/ 10 h 1004"/>
                  <a:gd name="T4" fmla="*/ 10 w 148"/>
                  <a:gd name="T5" fmla="*/ 20 h 1004"/>
                  <a:gd name="T6" fmla="*/ 138 w 148"/>
                  <a:gd name="T7" fmla="*/ 82 h 1004"/>
                  <a:gd name="T8" fmla="*/ 0 w 148"/>
                  <a:gd name="T9" fmla="*/ 92 h 1004"/>
                  <a:gd name="T10" fmla="*/ 138 w 148"/>
                  <a:gd name="T11" fmla="*/ 102 h 1004"/>
                  <a:gd name="T12" fmla="*/ 138 w 148"/>
                  <a:gd name="T13" fmla="*/ 82 h 1004"/>
                  <a:gd name="T14" fmla="*/ 10 w 148"/>
                  <a:gd name="T15" fmla="*/ 164 h 1004"/>
                  <a:gd name="T16" fmla="*/ 10 w 148"/>
                  <a:gd name="T17" fmla="*/ 184 h 1004"/>
                  <a:gd name="T18" fmla="*/ 148 w 148"/>
                  <a:gd name="T19" fmla="*/ 174 h 1004"/>
                  <a:gd name="T20" fmla="*/ 138 w 148"/>
                  <a:gd name="T21" fmla="*/ 246 h 1004"/>
                  <a:gd name="T22" fmla="*/ 0 w 148"/>
                  <a:gd name="T23" fmla="*/ 256 h 1004"/>
                  <a:gd name="T24" fmla="*/ 138 w 148"/>
                  <a:gd name="T25" fmla="*/ 266 h 1004"/>
                  <a:gd name="T26" fmla="*/ 138 w 148"/>
                  <a:gd name="T27" fmla="*/ 246 h 1004"/>
                  <a:gd name="T28" fmla="*/ 10 w 148"/>
                  <a:gd name="T29" fmla="*/ 328 h 1004"/>
                  <a:gd name="T30" fmla="*/ 10 w 148"/>
                  <a:gd name="T31" fmla="*/ 348 h 1004"/>
                  <a:gd name="T32" fmla="*/ 148 w 148"/>
                  <a:gd name="T33" fmla="*/ 338 h 1004"/>
                  <a:gd name="T34" fmla="*/ 138 w 148"/>
                  <a:gd name="T35" fmla="*/ 410 h 1004"/>
                  <a:gd name="T36" fmla="*/ 0 w 148"/>
                  <a:gd name="T37" fmla="*/ 420 h 1004"/>
                  <a:gd name="T38" fmla="*/ 138 w 148"/>
                  <a:gd name="T39" fmla="*/ 430 h 1004"/>
                  <a:gd name="T40" fmla="*/ 138 w 148"/>
                  <a:gd name="T41" fmla="*/ 410 h 1004"/>
                  <a:gd name="T42" fmla="*/ 10 w 148"/>
                  <a:gd name="T43" fmla="*/ 492 h 1004"/>
                  <a:gd name="T44" fmla="*/ 10 w 148"/>
                  <a:gd name="T45" fmla="*/ 512 h 1004"/>
                  <a:gd name="T46" fmla="*/ 148 w 148"/>
                  <a:gd name="T47" fmla="*/ 502 h 1004"/>
                  <a:gd name="T48" fmla="*/ 138 w 148"/>
                  <a:gd name="T49" fmla="*/ 574 h 1004"/>
                  <a:gd name="T50" fmla="*/ 0 w 148"/>
                  <a:gd name="T51" fmla="*/ 584 h 1004"/>
                  <a:gd name="T52" fmla="*/ 138 w 148"/>
                  <a:gd name="T53" fmla="*/ 594 h 1004"/>
                  <a:gd name="T54" fmla="*/ 138 w 148"/>
                  <a:gd name="T55" fmla="*/ 574 h 1004"/>
                  <a:gd name="T56" fmla="*/ 10 w 148"/>
                  <a:gd name="T57" fmla="*/ 656 h 1004"/>
                  <a:gd name="T58" fmla="*/ 10 w 148"/>
                  <a:gd name="T59" fmla="*/ 676 h 1004"/>
                  <a:gd name="T60" fmla="*/ 148 w 148"/>
                  <a:gd name="T61" fmla="*/ 666 h 1004"/>
                  <a:gd name="T62" fmla="*/ 138 w 148"/>
                  <a:gd name="T63" fmla="*/ 738 h 1004"/>
                  <a:gd name="T64" fmla="*/ 0 w 148"/>
                  <a:gd name="T65" fmla="*/ 748 h 1004"/>
                  <a:gd name="T66" fmla="*/ 138 w 148"/>
                  <a:gd name="T67" fmla="*/ 758 h 1004"/>
                  <a:gd name="T68" fmla="*/ 138 w 148"/>
                  <a:gd name="T69" fmla="*/ 738 h 1004"/>
                  <a:gd name="T70" fmla="*/ 10 w 148"/>
                  <a:gd name="T71" fmla="*/ 820 h 1004"/>
                  <a:gd name="T72" fmla="*/ 10 w 148"/>
                  <a:gd name="T73" fmla="*/ 840 h 1004"/>
                  <a:gd name="T74" fmla="*/ 148 w 148"/>
                  <a:gd name="T75" fmla="*/ 830 h 1004"/>
                  <a:gd name="T76" fmla="*/ 138 w 148"/>
                  <a:gd name="T77" fmla="*/ 902 h 1004"/>
                  <a:gd name="T78" fmla="*/ 0 w 148"/>
                  <a:gd name="T79" fmla="*/ 912 h 1004"/>
                  <a:gd name="T80" fmla="*/ 138 w 148"/>
                  <a:gd name="T81" fmla="*/ 922 h 1004"/>
                  <a:gd name="T82" fmla="*/ 138 w 148"/>
                  <a:gd name="T83" fmla="*/ 902 h 1004"/>
                  <a:gd name="T84" fmla="*/ 10 w 148"/>
                  <a:gd name="T85" fmla="*/ 984 h 1004"/>
                  <a:gd name="T86" fmla="*/ 10 w 148"/>
                  <a:gd name="T87" fmla="*/ 1004 h 1004"/>
                  <a:gd name="T88" fmla="*/ 148 w 148"/>
                  <a:gd name="T89" fmla="*/ 994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1004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4" y="0"/>
                      <a:pt x="148" y="5"/>
                      <a:pt x="148" y="10"/>
                    </a:cubicBezTo>
                    <a:cubicBezTo>
                      <a:pt x="148" y="16"/>
                      <a:pt x="144" y="20"/>
                      <a:pt x="13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lose/>
                    <a:moveTo>
                      <a:pt x="138" y="82"/>
                    </a:moveTo>
                    <a:cubicBezTo>
                      <a:pt x="10" y="82"/>
                      <a:pt x="10" y="82"/>
                      <a:pt x="10" y="82"/>
                    </a:cubicBezTo>
                    <a:cubicBezTo>
                      <a:pt x="5" y="82"/>
                      <a:pt x="0" y="87"/>
                      <a:pt x="0" y="92"/>
                    </a:cubicBezTo>
                    <a:cubicBezTo>
                      <a:pt x="0" y="98"/>
                      <a:pt x="5" y="102"/>
                      <a:pt x="10" y="102"/>
                    </a:cubicBezTo>
                    <a:cubicBezTo>
                      <a:pt x="138" y="102"/>
                      <a:pt x="138" y="102"/>
                      <a:pt x="138" y="102"/>
                    </a:cubicBezTo>
                    <a:cubicBezTo>
                      <a:pt x="144" y="102"/>
                      <a:pt x="148" y="98"/>
                      <a:pt x="148" y="92"/>
                    </a:cubicBezTo>
                    <a:cubicBezTo>
                      <a:pt x="148" y="87"/>
                      <a:pt x="144" y="82"/>
                      <a:pt x="138" y="82"/>
                    </a:cubicBezTo>
                    <a:close/>
                    <a:moveTo>
                      <a:pt x="138" y="164"/>
                    </a:moveTo>
                    <a:cubicBezTo>
                      <a:pt x="10" y="164"/>
                      <a:pt x="10" y="164"/>
                      <a:pt x="10" y="164"/>
                    </a:cubicBezTo>
                    <a:cubicBezTo>
                      <a:pt x="5" y="164"/>
                      <a:pt x="0" y="169"/>
                      <a:pt x="0" y="174"/>
                    </a:cubicBezTo>
                    <a:cubicBezTo>
                      <a:pt x="0" y="180"/>
                      <a:pt x="5" y="184"/>
                      <a:pt x="10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44" y="184"/>
                      <a:pt x="148" y="180"/>
                      <a:pt x="148" y="174"/>
                    </a:cubicBezTo>
                    <a:cubicBezTo>
                      <a:pt x="148" y="169"/>
                      <a:pt x="144" y="164"/>
                      <a:pt x="138" y="164"/>
                    </a:cubicBezTo>
                    <a:close/>
                    <a:moveTo>
                      <a:pt x="138" y="246"/>
                    </a:moveTo>
                    <a:cubicBezTo>
                      <a:pt x="10" y="246"/>
                      <a:pt x="10" y="246"/>
                      <a:pt x="10" y="246"/>
                    </a:cubicBezTo>
                    <a:cubicBezTo>
                      <a:pt x="5" y="246"/>
                      <a:pt x="0" y="251"/>
                      <a:pt x="0" y="256"/>
                    </a:cubicBezTo>
                    <a:cubicBezTo>
                      <a:pt x="0" y="262"/>
                      <a:pt x="5" y="266"/>
                      <a:pt x="10" y="266"/>
                    </a:cubicBezTo>
                    <a:cubicBezTo>
                      <a:pt x="138" y="266"/>
                      <a:pt x="138" y="266"/>
                      <a:pt x="138" y="266"/>
                    </a:cubicBezTo>
                    <a:cubicBezTo>
                      <a:pt x="144" y="266"/>
                      <a:pt x="148" y="262"/>
                      <a:pt x="148" y="256"/>
                    </a:cubicBezTo>
                    <a:cubicBezTo>
                      <a:pt x="148" y="251"/>
                      <a:pt x="144" y="246"/>
                      <a:pt x="138" y="246"/>
                    </a:cubicBezTo>
                    <a:close/>
                    <a:moveTo>
                      <a:pt x="138" y="328"/>
                    </a:moveTo>
                    <a:cubicBezTo>
                      <a:pt x="10" y="328"/>
                      <a:pt x="10" y="328"/>
                      <a:pt x="10" y="328"/>
                    </a:cubicBezTo>
                    <a:cubicBezTo>
                      <a:pt x="5" y="328"/>
                      <a:pt x="0" y="333"/>
                      <a:pt x="0" y="338"/>
                    </a:cubicBezTo>
                    <a:cubicBezTo>
                      <a:pt x="0" y="344"/>
                      <a:pt x="5" y="348"/>
                      <a:pt x="10" y="348"/>
                    </a:cubicBezTo>
                    <a:cubicBezTo>
                      <a:pt x="138" y="348"/>
                      <a:pt x="138" y="348"/>
                      <a:pt x="138" y="348"/>
                    </a:cubicBezTo>
                    <a:cubicBezTo>
                      <a:pt x="144" y="348"/>
                      <a:pt x="148" y="344"/>
                      <a:pt x="148" y="338"/>
                    </a:cubicBezTo>
                    <a:cubicBezTo>
                      <a:pt x="148" y="333"/>
                      <a:pt x="144" y="328"/>
                      <a:pt x="138" y="328"/>
                    </a:cubicBezTo>
                    <a:close/>
                    <a:moveTo>
                      <a:pt x="138" y="410"/>
                    </a:moveTo>
                    <a:cubicBezTo>
                      <a:pt x="10" y="410"/>
                      <a:pt x="10" y="410"/>
                      <a:pt x="10" y="410"/>
                    </a:cubicBezTo>
                    <a:cubicBezTo>
                      <a:pt x="5" y="410"/>
                      <a:pt x="0" y="415"/>
                      <a:pt x="0" y="420"/>
                    </a:cubicBezTo>
                    <a:cubicBezTo>
                      <a:pt x="0" y="426"/>
                      <a:pt x="5" y="430"/>
                      <a:pt x="10" y="430"/>
                    </a:cubicBezTo>
                    <a:cubicBezTo>
                      <a:pt x="138" y="430"/>
                      <a:pt x="138" y="430"/>
                      <a:pt x="138" y="430"/>
                    </a:cubicBezTo>
                    <a:cubicBezTo>
                      <a:pt x="144" y="430"/>
                      <a:pt x="148" y="426"/>
                      <a:pt x="148" y="420"/>
                    </a:cubicBezTo>
                    <a:cubicBezTo>
                      <a:pt x="148" y="415"/>
                      <a:pt x="144" y="410"/>
                      <a:pt x="138" y="410"/>
                    </a:cubicBezTo>
                    <a:close/>
                    <a:moveTo>
                      <a:pt x="138" y="492"/>
                    </a:moveTo>
                    <a:cubicBezTo>
                      <a:pt x="10" y="492"/>
                      <a:pt x="10" y="492"/>
                      <a:pt x="10" y="492"/>
                    </a:cubicBezTo>
                    <a:cubicBezTo>
                      <a:pt x="5" y="492"/>
                      <a:pt x="0" y="497"/>
                      <a:pt x="0" y="502"/>
                    </a:cubicBezTo>
                    <a:cubicBezTo>
                      <a:pt x="0" y="508"/>
                      <a:pt x="5" y="512"/>
                      <a:pt x="10" y="512"/>
                    </a:cubicBezTo>
                    <a:cubicBezTo>
                      <a:pt x="138" y="512"/>
                      <a:pt x="138" y="512"/>
                      <a:pt x="138" y="512"/>
                    </a:cubicBezTo>
                    <a:cubicBezTo>
                      <a:pt x="144" y="512"/>
                      <a:pt x="148" y="508"/>
                      <a:pt x="148" y="502"/>
                    </a:cubicBezTo>
                    <a:cubicBezTo>
                      <a:pt x="148" y="497"/>
                      <a:pt x="144" y="492"/>
                      <a:pt x="138" y="492"/>
                    </a:cubicBezTo>
                    <a:close/>
                    <a:moveTo>
                      <a:pt x="138" y="574"/>
                    </a:moveTo>
                    <a:cubicBezTo>
                      <a:pt x="10" y="574"/>
                      <a:pt x="10" y="574"/>
                      <a:pt x="10" y="574"/>
                    </a:cubicBezTo>
                    <a:cubicBezTo>
                      <a:pt x="5" y="574"/>
                      <a:pt x="0" y="579"/>
                      <a:pt x="0" y="584"/>
                    </a:cubicBezTo>
                    <a:cubicBezTo>
                      <a:pt x="0" y="590"/>
                      <a:pt x="5" y="594"/>
                      <a:pt x="10" y="594"/>
                    </a:cubicBezTo>
                    <a:cubicBezTo>
                      <a:pt x="138" y="594"/>
                      <a:pt x="138" y="594"/>
                      <a:pt x="138" y="594"/>
                    </a:cubicBezTo>
                    <a:cubicBezTo>
                      <a:pt x="144" y="594"/>
                      <a:pt x="148" y="590"/>
                      <a:pt x="148" y="584"/>
                    </a:cubicBezTo>
                    <a:cubicBezTo>
                      <a:pt x="148" y="579"/>
                      <a:pt x="144" y="574"/>
                      <a:pt x="138" y="574"/>
                    </a:cubicBezTo>
                    <a:close/>
                    <a:moveTo>
                      <a:pt x="138" y="656"/>
                    </a:moveTo>
                    <a:cubicBezTo>
                      <a:pt x="10" y="656"/>
                      <a:pt x="10" y="656"/>
                      <a:pt x="10" y="656"/>
                    </a:cubicBezTo>
                    <a:cubicBezTo>
                      <a:pt x="5" y="656"/>
                      <a:pt x="0" y="661"/>
                      <a:pt x="0" y="666"/>
                    </a:cubicBezTo>
                    <a:cubicBezTo>
                      <a:pt x="0" y="672"/>
                      <a:pt x="5" y="676"/>
                      <a:pt x="10" y="676"/>
                    </a:cubicBezTo>
                    <a:cubicBezTo>
                      <a:pt x="138" y="676"/>
                      <a:pt x="138" y="676"/>
                      <a:pt x="138" y="676"/>
                    </a:cubicBezTo>
                    <a:cubicBezTo>
                      <a:pt x="144" y="676"/>
                      <a:pt x="148" y="672"/>
                      <a:pt x="148" y="666"/>
                    </a:cubicBezTo>
                    <a:cubicBezTo>
                      <a:pt x="148" y="661"/>
                      <a:pt x="144" y="656"/>
                      <a:pt x="138" y="656"/>
                    </a:cubicBezTo>
                    <a:close/>
                    <a:moveTo>
                      <a:pt x="138" y="738"/>
                    </a:moveTo>
                    <a:cubicBezTo>
                      <a:pt x="10" y="738"/>
                      <a:pt x="10" y="738"/>
                      <a:pt x="10" y="738"/>
                    </a:cubicBezTo>
                    <a:cubicBezTo>
                      <a:pt x="5" y="738"/>
                      <a:pt x="0" y="743"/>
                      <a:pt x="0" y="748"/>
                    </a:cubicBezTo>
                    <a:cubicBezTo>
                      <a:pt x="0" y="754"/>
                      <a:pt x="5" y="758"/>
                      <a:pt x="10" y="758"/>
                    </a:cubicBezTo>
                    <a:cubicBezTo>
                      <a:pt x="138" y="758"/>
                      <a:pt x="138" y="758"/>
                      <a:pt x="138" y="758"/>
                    </a:cubicBezTo>
                    <a:cubicBezTo>
                      <a:pt x="144" y="758"/>
                      <a:pt x="148" y="754"/>
                      <a:pt x="148" y="748"/>
                    </a:cubicBezTo>
                    <a:cubicBezTo>
                      <a:pt x="148" y="743"/>
                      <a:pt x="144" y="738"/>
                      <a:pt x="138" y="738"/>
                    </a:cubicBezTo>
                    <a:close/>
                    <a:moveTo>
                      <a:pt x="138" y="820"/>
                    </a:moveTo>
                    <a:cubicBezTo>
                      <a:pt x="10" y="820"/>
                      <a:pt x="10" y="820"/>
                      <a:pt x="10" y="820"/>
                    </a:cubicBezTo>
                    <a:cubicBezTo>
                      <a:pt x="5" y="820"/>
                      <a:pt x="0" y="825"/>
                      <a:pt x="0" y="830"/>
                    </a:cubicBezTo>
                    <a:cubicBezTo>
                      <a:pt x="0" y="836"/>
                      <a:pt x="5" y="840"/>
                      <a:pt x="10" y="840"/>
                    </a:cubicBezTo>
                    <a:cubicBezTo>
                      <a:pt x="138" y="840"/>
                      <a:pt x="138" y="840"/>
                      <a:pt x="138" y="840"/>
                    </a:cubicBezTo>
                    <a:cubicBezTo>
                      <a:pt x="144" y="840"/>
                      <a:pt x="148" y="836"/>
                      <a:pt x="148" y="830"/>
                    </a:cubicBezTo>
                    <a:cubicBezTo>
                      <a:pt x="148" y="825"/>
                      <a:pt x="144" y="820"/>
                      <a:pt x="138" y="820"/>
                    </a:cubicBezTo>
                    <a:close/>
                    <a:moveTo>
                      <a:pt x="138" y="902"/>
                    </a:moveTo>
                    <a:cubicBezTo>
                      <a:pt x="10" y="902"/>
                      <a:pt x="10" y="902"/>
                      <a:pt x="10" y="902"/>
                    </a:cubicBezTo>
                    <a:cubicBezTo>
                      <a:pt x="5" y="902"/>
                      <a:pt x="0" y="907"/>
                      <a:pt x="0" y="912"/>
                    </a:cubicBezTo>
                    <a:cubicBezTo>
                      <a:pt x="0" y="918"/>
                      <a:pt x="5" y="922"/>
                      <a:pt x="10" y="922"/>
                    </a:cubicBezTo>
                    <a:cubicBezTo>
                      <a:pt x="138" y="922"/>
                      <a:pt x="138" y="922"/>
                      <a:pt x="138" y="922"/>
                    </a:cubicBezTo>
                    <a:cubicBezTo>
                      <a:pt x="144" y="922"/>
                      <a:pt x="148" y="918"/>
                      <a:pt x="148" y="912"/>
                    </a:cubicBezTo>
                    <a:cubicBezTo>
                      <a:pt x="148" y="907"/>
                      <a:pt x="144" y="902"/>
                      <a:pt x="138" y="902"/>
                    </a:cubicBezTo>
                    <a:close/>
                    <a:moveTo>
                      <a:pt x="138" y="984"/>
                    </a:moveTo>
                    <a:cubicBezTo>
                      <a:pt x="10" y="984"/>
                      <a:pt x="10" y="984"/>
                      <a:pt x="10" y="984"/>
                    </a:cubicBezTo>
                    <a:cubicBezTo>
                      <a:pt x="5" y="984"/>
                      <a:pt x="0" y="989"/>
                      <a:pt x="0" y="994"/>
                    </a:cubicBezTo>
                    <a:cubicBezTo>
                      <a:pt x="0" y="1000"/>
                      <a:pt x="5" y="1004"/>
                      <a:pt x="10" y="1004"/>
                    </a:cubicBezTo>
                    <a:cubicBezTo>
                      <a:pt x="138" y="1004"/>
                      <a:pt x="138" y="1004"/>
                      <a:pt x="138" y="1004"/>
                    </a:cubicBezTo>
                    <a:cubicBezTo>
                      <a:pt x="144" y="1004"/>
                      <a:pt x="148" y="1000"/>
                      <a:pt x="148" y="994"/>
                    </a:cubicBezTo>
                    <a:cubicBezTo>
                      <a:pt x="148" y="989"/>
                      <a:pt x="144" y="984"/>
                      <a:pt x="138" y="98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bg1"/>
                  </a:gs>
                  <a:gs pos="15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85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ṣḷîḑé">
                <a:extLst>
                  <a:ext uri="{FF2B5EF4-FFF2-40B4-BE49-F238E27FC236}">
                    <a16:creationId xmlns:a16="http://schemas.microsoft.com/office/drawing/2014/main" xmlns="" id="{637474EF-8769-4224-975C-B008A98ABF12}"/>
                  </a:ext>
                </a:extLst>
              </p:cNvPr>
              <p:cNvSpPr/>
              <p:nvPr/>
            </p:nvSpPr>
            <p:spPr bwMode="auto">
              <a:xfrm>
                <a:off x="4113213" y="390525"/>
                <a:ext cx="528637" cy="3709988"/>
              </a:xfrm>
              <a:custGeom>
                <a:avLst/>
                <a:gdLst>
                  <a:gd name="T0" fmla="*/ 141 w 141"/>
                  <a:gd name="T1" fmla="*/ 659 h 987"/>
                  <a:gd name="T2" fmla="*/ 6 w 141"/>
                  <a:gd name="T3" fmla="*/ 656 h 987"/>
                  <a:gd name="T4" fmla="*/ 6 w 141"/>
                  <a:gd name="T5" fmla="*/ 410 h 987"/>
                  <a:gd name="T6" fmla="*/ 141 w 141"/>
                  <a:gd name="T7" fmla="*/ 413 h 987"/>
                  <a:gd name="T8" fmla="*/ 6 w 141"/>
                  <a:gd name="T9" fmla="*/ 410 h 987"/>
                  <a:gd name="T10" fmla="*/ 0 w 141"/>
                  <a:gd name="T11" fmla="*/ 495 h 987"/>
                  <a:gd name="T12" fmla="*/ 134 w 141"/>
                  <a:gd name="T13" fmla="*/ 492 h 987"/>
                  <a:gd name="T14" fmla="*/ 6 w 141"/>
                  <a:gd name="T15" fmla="*/ 574 h 987"/>
                  <a:gd name="T16" fmla="*/ 141 w 141"/>
                  <a:gd name="T17" fmla="*/ 577 h 987"/>
                  <a:gd name="T18" fmla="*/ 6 w 141"/>
                  <a:gd name="T19" fmla="*/ 574 h 987"/>
                  <a:gd name="T20" fmla="*/ 0 w 141"/>
                  <a:gd name="T21" fmla="*/ 741 h 987"/>
                  <a:gd name="T22" fmla="*/ 134 w 141"/>
                  <a:gd name="T23" fmla="*/ 738 h 987"/>
                  <a:gd name="T24" fmla="*/ 6 w 141"/>
                  <a:gd name="T25" fmla="*/ 902 h 987"/>
                  <a:gd name="T26" fmla="*/ 141 w 141"/>
                  <a:gd name="T27" fmla="*/ 905 h 987"/>
                  <a:gd name="T28" fmla="*/ 6 w 141"/>
                  <a:gd name="T29" fmla="*/ 902 h 987"/>
                  <a:gd name="T30" fmla="*/ 0 w 141"/>
                  <a:gd name="T31" fmla="*/ 823 h 987"/>
                  <a:gd name="T32" fmla="*/ 134 w 141"/>
                  <a:gd name="T33" fmla="*/ 820 h 987"/>
                  <a:gd name="T34" fmla="*/ 6 w 141"/>
                  <a:gd name="T35" fmla="*/ 984 h 987"/>
                  <a:gd name="T36" fmla="*/ 141 w 141"/>
                  <a:gd name="T37" fmla="*/ 987 h 987"/>
                  <a:gd name="T38" fmla="*/ 6 w 141"/>
                  <a:gd name="T39" fmla="*/ 984 h 987"/>
                  <a:gd name="T40" fmla="*/ 0 w 141"/>
                  <a:gd name="T41" fmla="*/ 85 h 987"/>
                  <a:gd name="T42" fmla="*/ 134 w 141"/>
                  <a:gd name="T43" fmla="*/ 82 h 987"/>
                  <a:gd name="T44" fmla="*/ 134 w 141"/>
                  <a:gd name="T45" fmla="*/ 0 h 987"/>
                  <a:gd name="T46" fmla="*/ 0 w 141"/>
                  <a:gd name="T47" fmla="*/ 3 h 987"/>
                  <a:gd name="T48" fmla="*/ 134 w 141"/>
                  <a:gd name="T49" fmla="*/ 0 h 987"/>
                  <a:gd name="T50" fmla="*/ 0 w 141"/>
                  <a:gd name="T51" fmla="*/ 331 h 987"/>
                  <a:gd name="T52" fmla="*/ 134 w 141"/>
                  <a:gd name="T53" fmla="*/ 328 h 987"/>
                  <a:gd name="T54" fmla="*/ 6 w 141"/>
                  <a:gd name="T55" fmla="*/ 164 h 987"/>
                  <a:gd name="T56" fmla="*/ 141 w 141"/>
                  <a:gd name="T57" fmla="*/ 167 h 987"/>
                  <a:gd name="T58" fmla="*/ 6 w 141"/>
                  <a:gd name="T59" fmla="*/ 164 h 987"/>
                  <a:gd name="T60" fmla="*/ 0 w 141"/>
                  <a:gd name="T61" fmla="*/ 249 h 987"/>
                  <a:gd name="T62" fmla="*/ 134 w 141"/>
                  <a:gd name="T63" fmla="*/ 24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1" h="987">
                    <a:moveTo>
                      <a:pt x="134" y="656"/>
                    </a:moveTo>
                    <a:cubicBezTo>
                      <a:pt x="137" y="656"/>
                      <a:pt x="139" y="657"/>
                      <a:pt x="141" y="659"/>
                    </a:cubicBezTo>
                    <a:cubicBezTo>
                      <a:pt x="0" y="659"/>
                      <a:pt x="0" y="659"/>
                      <a:pt x="0" y="659"/>
                    </a:cubicBezTo>
                    <a:cubicBezTo>
                      <a:pt x="1" y="657"/>
                      <a:pt x="4" y="656"/>
                      <a:pt x="6" y="656"/>
                    </a:cubicBezTo>
                    <a:lnTo>
                      <a:pt x="134" y="656"/>
                    </a:lnTo>
                    <a:close/>
                    <a:moveTo>
                      <a:pt x="6" y="410"/>
                    </a:moveTo>
                    <a:cubicBezTo>
                      <a:pt x="4" y="410"/>
                      <a:pt x="1" y="411"/>
                      <a:pt x="0" y="413"/>
                    </a:cubicBezTo>
                    <a:cubicBezTo>
                      <a:pt x="141" y="413"/>
                      <a:pt x="141" y="413"/>
                      <a:pt x="141" y="413"/>
                    </a:cubicBezTo>
                    <a:cubicBezTo>
                      <a:pt x="139" y="411"/>
                      <a:pt x="137" y="410"/>
                      <a:pt x="134" y="410"/>
                    </a:cubicBezTo>
                    <a:lnTo>
                      <a:pt x="6" y="410"/>
                    </a:lnTo>
                    <a:close/>
                    <a:moveTo>
                      <a:pt x="6" y="492"/>
                    </a:moveTo>
                    <a:cubicBezTo>
                      <a:pt x="4" y="492"/>
                      <a:pt x="1" y="493"/>
                      <a:pt x="0" y="495"/>
                    </a:cubicBezTo>
                    <a:cubicBezTo>
                      <a:pt x="141" y="495"/>
                      <a:pt x="141" y="495"/>
                      <a:pt x="141" y="495"/>
                    </a:cubicBezTo>
                    <a:cubicBezTo>
                      <a:pt x="139" y="493"/>
                      <a:pt x="137" y="492"/>
                      <a:pt x="134" y="492"/>
                    </a:cubicBezTo>
                    <a:lnTo>
                      <a:pt x="6" y="492"/>
                    </a:lnTo>
                    <a:close/>
                    <a:moveTo>
                      <a:pt x="6" y="574"/>
                    </a:moveTo>
                    <a:cubicBezTo>
                      <a:pt x="4" y="574"/>
                      <a:pt x="1" y="575"/>
                      <a:pt x="0" y="577"/>
                    </a:cubicBezTo>
                    <a:cubicBezTo>
                      <a:pt x="141" y="577"/>
                      <a:pt x="141" y="577"/>
                      <a:pt x="141" y="577"/>
                    </a:cubicBezTo>
                    <a:cubicBezTo>
                      <a:pt x="139" y="575"/>
                      <a:pt x="137" y="574"/>
                      <a:pt x="134" y="574"/>
                    </a:cubicBezTo>
                    <a:lnTo>
                      <a:pt x="6" y="574"/>
                    </a:lnTo>
                    <a:close/>
                    <a:moveTo>
                      <a:pt x="6" y="738"/>
                    </a:moveTo>
                    <a:cubicBezTo>
                      <a:pt x="4" y="738"/>
                      <a:pt x="1" y="739"/>
                      <a:pt x="0" y="741"/>
                    </a:cubicBezTo>
                    <a:cubicBezTo>
                      <a:pt x="141" y="741"/>
                      <a:pt x="141" y="741"/>
                      <a:pt x="141" y="741"/>
                    </a:cubicBezTo>
                    <a:cubicBezTo>
                      <a:pt x="139" y="739"/>
                      <a:pt x="137" y="738"/>
                      <a:pt x="134" y="738"/>
                    </a:cubicBezTo>
                    <a:lnTo>
                      <a:pt x="6" y="738"/>
                    </a:lnTo>
                    <a:close/>
                    <a:moveTo>
                      <a:pt x="6" y="902"/>
                    </a:moveTo>
                    <a:cubicBezTo>
                      <a:pt x="4" y="902"/>
                      <a:pt x="1" y="903"/>
                      <a:pt x="0" y="905"/>
                    </a:cubicBezTo>
                    <a:cubicBezTo>
                      <a:pt x="141" y="905"/>
                      <a:pt x="141" y="905"/>
                      <a:pt x="141" y="905"/>
                    </a:cubicBezTo>
                    <a:cubicBezTo>
                      <a:pt x="139" y="903"/>
                      <a:pt x="137" y="902"/>
                      <a:pt x="134" y="902"/>
                    </a:cubicBezTo>
                    <a:lnTo>
                      <a:pt x="6" y="902"/>
                    </a:lnTo>
                    <a:close/>
                    <a:moveTo>
                      <a:pt x="6" y="820"/>
                    </a:moveTo>
                    <a:cubicBezTo>
                      <a:pt x="4" y="820"/>
                      <a:pt x="1" y="821"/>
                      <a:pt x="0" y="823"/>
                    </a:cubicBezTo>
                    <a:cubicBezTo>
                      <a:pt x="141" y="823"/>
                      <a:pt x="141" y="823"/>
                      <a:pt x="141" y="823"/>
                    </a:cubicBezTo>
                    <a:cubicBezTo>
                      <a:pt x="139" y="821"/>
                      <a:pt x="137" y="820"/>
                      <a:pt x="134" y="820"/>
                    </a:cubicBezTo>
                    <a:lnTo>
                      <a:pt x="6" y="820"/>
                    </a:lnTo>
                    <a:close/>
                    <a:moveTo>
                      <a:pt x="6" y="984"/>
                    </a:moveTo>
                    <a:cubicBezTo>
                      <a:pt x="4" y="984"/>
                      <a:pt x="1" y="985"/>
                      <a:pt x="0" y="987"/>
                    </a:cubicBezTo>
                    <a:cubicBezTo>
                      <a:pt x="141" y="987"/>
                      <a:pt x="141" y="987"/>
                      <a:pt x="141" y="987"/>
                    </a:cubicBezTo>
                    <a:cubicBezTo>
                      <a:pt x="139" y="985"/>
                      <a:pt x="137" y="984"/>
                      <a:pt x="134" y="984"/>
                    </a:cubicBezTo>
                    <a:lnTo>
                      <a:pt x="6" y="984"/>
                    </a:lnTo>
                    <a:close/>
                    <a:moveTo>
                      <a:pt x="6" y="82"/>
                    </a:moveTo>
                    <a:cubicBezTo>
                      <a:pt x="4" y="82"/>
                      <a:pt x="1" y="83"/>
                      <a:pt x="0" y="85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39" y="83"/>
                      <a:pt x="137" y="82"/>
                      <a:pt x="134" y="82"/>
                    </a:cubicBezTo>
                    <a:lnTo>
                      <a:pt x="6" y="82"/>
                    </a:lnTo>
                    <a:close/>
                    <a:moveTo>
                      <a:pt x="13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1" y="1"/>
                      <a:pt x="0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9" y="1"/>
                      <a:pt x="137" y="0"/>
                      <a:pt x="134" y="0"/>
                    </a:cubicBezTo>
                    <a:close/>
                    <a:moveTo>
                      <a:pt x="6" y="328"/>
                    </a:moveTo>
                    <a:cubicBezTo>
                      <a:pt x="4" y="328"/>
                      <a:pt x="1" y="329"/>
                      <a:pt x="0" y="331"/>
                    </a:cubicBezTo>
                    <a:cubicBezTo>
                      <a:pt x="141" y="331"/>
                      <a:pt x="141" y="331"/>
                      <a:pt x="141" y="331"/>
                    </a:cubicBezTo>
                    <a:cubicBezTo>
                      <a:pt x="139" y="329"/>
                      <a:pt x="137" y="328"/>
                      <a:pt x="134" y="328"/>
                    </a:cubicBezTo>
                    <a:lnTo>
                      <a:pt x="6" y="328"/>
                    </a:lnTo>
                    <a:close/>
                    <a:moveTo>
                      <a:pt x="6" y="164"/>
                    </a:moveTo>
                    <a:cubicBezTo>
                      <a:pt x="4" y="164"/>
                      <a:pt x="1" y="165"/>
                      <a:pt x="0" y="167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39" y="165"/>
                      <a:pt x="137" y="164"/>
                      <a:pt x="134" y="164"/>
                    </a:cubicBezTo>
                    <a:lnTo>
                      <a:pt x="6" y="164"/>
                    </a:lnTo>
                    <a:close/>
                    <a:moveTo>
                      <a:pt x="6" y="246"/>
                    </a:moveTo>
                    <a:cubicBezTo>
                      <a:pt x="4" y="246"/>
                      <a:pt x="1" y="247"/>
                      <a:pt x="0" y="249"/>
                    </a:cubicBezTo>
                    <a:cubicBezTo>
                      <a:pt x="141" y="249"/>
                      <a:pt x="141" y="249"/>
                      <a:pt x="141" y="249"/>
                    </a:cubicBezTo>
                    <a:cubicBezTo>
                      <a:pt x="139" y="247"/>
                      <a:pt x="137" y="246"/>
                      <a:pt x="134" y="246"/>
                    </a:cubicBezTo>
                    <a:lnTo>
                      <a:pt x="6" y="24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ṥḻíḋè">
                <a:extLst>
                  <a:ext uri="{FF2B5EF4-FFF2-40B4-BE49-F238E27FC236}">
                    <a16:creationId xmlns:a16="http://schemas.microsoft.com/office/drawing/2014/main" xmlns="" id="{D6FFB979-7AFE-4DE4-92E2-FD304F819C05}"/>
                  </a:ext>
                </a:extLst>
              </p:cNvPr>
              <p:cNvSpPr/>
              <p:nvPr/>
            </p:nvSpPr>
            <p:spPr bwMode="auto">
              <a:xfrm>
                <a:off x="4097337" y="439738"/>
                <a:ext cx="555625" cy="3725863"/>
              </a:xfrm>
              <a:custGeom>
                <a:avLst/>
                <a:gdLst>
                  <a:gd name="T0" fmla="*/ 138 w 148"/>
                  <a:gd name="T1" fmla="*/ 663 h 991"/>
                  <a:gd name="T2" fmla="*/ 0 w 148"/>
                  <a:gd name="T3" fmla="*/ 656 h 991"/>
                  <a:gd name="T4" fmla="*/ 142 w 148"/>
                  <a:gd name="T5" fmla="*/ 657 h 991"/>
                  <a:gd name="T6" fmla="*/ 142 w 148"/>
                  <a:gd name="T7" fmla="*/ 739 h 991"/>
                  <a:gd name="T8" fmla="*/ 0 w 148"/>
                  <a:gd name="T9" fmla="*/ 738 h 991"/>
                  <a:gd name="T10" fmla="*/ 138 w 148"/>
                  <a:gd name="T11" fmla="*/ 745 h 991"/>
                  <a:gd name="T12" fmla="*/ 142 w 148"/>
                  <a:gd name="T13" fmla="*/ 739 h 991"/>
                  <a:gd name="T14" fmla="*/ 6 w 148"/>
                  <a:gd name="T15" fmla="*/ 575 h 991"/>
                  <a:gd name="T16" fmla="*/ 10 w 148"/>
                  <a:gd name="T17" fmla="*/ 581 h 991"/>
                  <a:gd name="T18" fmla="*/ 148 w 148"/>
                  <a:gd name="T19" fmla="*/ 574 h 991"/>
                  <a:gd name="T20" fmla="*/ 148 w 148"/>
                  <a:gd name="T21" fmla="*/ 902 h 991"/>
                  <a:gd name="T22" fmla="*/ 6 w 148"/>
                  <a:gd name="T23" fmla="*/ 903 h 991"/>
                  <a:gd name="T24" fmla="*/ 10 w 148"/>
                  <a:gd name="T25" fmla="*/ 909 h 991"/>
                  <a:gd name="T26" fmla="*/ 148 w 148"/>
                  <a:gd name="T27" fmla="*/ 902 h 991"/>
                  <a:gd name="T28" fmla="*/ 6 w 148"/>
                  <a:gd name="T29" fmla="*/ 821 h 991"/>
                  <a:gd name="T30" fmla="*/ 10 w 148"/>
                  <a:gd name="T31" fmla="*/ 827 h 991"/>
                  <a:gd name="T32" fmla="*/ 148 w 148"/>
                  <a:gd name="T33" fmla="*/ 820 h 991"/>
                  <a:gd name="T34" fmla="*/ 10 w 148"/>
                  <a:gd name="T35" fmla="*/ 7 h 991"/>
                  <a:gd name="T36" fmla="*/ 148 w 148"/>
                  <a:gd name="T37" fmla="*/ 0 h 991"/>
                  <a:gd name="T38" fmla="*/ 6 w 148"/>
                  <a:gd name="T39" fmla="*/ 1 h 991"/>
                  <a:gd name="T40" fmla="*/ 10 w 148"/>
                  <a:gd name="T41" fmla="*/ 7 h 991"/>
                  <a:gd name="T42" fmla="*/ 6 w 148"/>
                  <a:gd name="T43" fmla="*/ 493 h 991"/>
                  <a:gd name="T44" fmla="*/ 10 w 148"/>
                  <a:gd name="T45" fmla="*/ 499 h 991"/>
                  <a:gd name="T46" fmla="*/ 148 w 148"/>
                  <a:gd name="T47" fmla="*/ 492 h 991"/>
                  <a:gd name="T48" fmla="*/ 142 w 148"/>
                  <a:gd name="T49" fmla="*/ 83 h 991"/>
                  <a:gd name="T50" fmla="*/ 0 w 148"/>
                  <a:gd name="T51" fmla="*/ 82 h 991"/>
                  <a:gd name="T52" fmla="*/ 138 w 148"/>
                  <a:gd name="T53" fmla="*/ 89 h 991"/>
                  <a:gd name="T54" fmla="*/ 142 w 148"/>
                  <a:gd name="T55" fmla="*/ 83 h 991"/>
                  <a:gd name="T56" fmla="*/ 6 w 148"/>
                  <a:gd name="T57" fmla="*/ 985 h 991"/>
                  <a:gd name="T58" fmla="*/ 10 w 148"/>
                  <a:gd name="T59" fmla="*/ 991 h 991"/>
                  <a:gd name="T60" fmla="*/ 148 w 148"/>
                  <a:gd name="T61" fmla="*/ 984 h 991"/>
                  <a:gd name="T62" fmla="*/ 142 w 148"/>
                  <a:gd name="T63" fmla="*/ 411 h 991"/>
                  <a:gd name="T64" fmla="*/ 0 w 148"/>
                  <a:gd name="T65" fmla="*/ 410 h 991"/>
                  <a:gd name="T66" fmla="*/ 138 w 148"/>
                  <a:gd name="T67" fmla="*/ 417 h 991"/>
                  <a:gd name="T68" fmla="*/ 142 w 148"/>
                  <a:gd name="T69" fmla="*/ 411 h 991"/>
                  <a:gd name="T70" fmla="*/ 6 w 148"/>
                  <a:gd name="T71" fmla="*/ 165 h 991"/>
                  <a:gd name="T72" fmla="*/ 10 w 148"/>
                  <a:gd name="T73" fmla="*/ 171 h 991"/>
                  <a:gd name="T74" fmla="*/ 148 w 148"/>
                  <a:gd name="T75" fmla="*/ 164 h 991"/>
                  <a:gd name="T76" fmla="*/ 142 w 148"/>
                  <a:gd name="T77" fmla="*/ 329 h 991"/>
                  <a:gd name="T78" fmla="*/ 0 w 148"/>
                  <a:gd name="T79" fmla="*/ 328 h 991"/>
                  <a:gd name="T80" fmla="*/ 138 w 148"/>
                  <a:gd name="T81" fmla="*/ 335 h 991"/>
                  <a:gd name="T82" fmla="*/ 142 w 148"/>
                  <a:gd name="T83" fmla="*/ 329 h 991"/>
                  <a:gd name="T84" fmla="*/ 6 w 148"/>
                  <a:gd name="T85" fmla="*/ 247 h 991"/>
                  <a:gd name="T86" fmla="*/ 10 w 148"/>
                  <a:gd name="T87" fmla="*/ 253 h 991"/>
                  <a:gd name="T88" fmla="*/ 148 w 148"/>
                  <a:gd name="T89" fmla="*/ 246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991">
                    <a:moveTo>
                      <a:pt x="148" y="656"/>
                    </a:moveTo>
                    <a:cubicBezTo>
                      <a:pt x="147" y="660"/>
                      <a:pt x="143" y="663"/>
                      <a:pt x="138" y="663"/>
                    </a:cubicBezTo>
                    <a:cubicBezTo>
                      <a:pt x="10" y="663"/>
                      <a:pt x="10" y="663"/>
                      <a:pt x="10" y="663"/>
                    </a:cubicBezTo>
                    <a:cubicBezTo>
                      <a:pt x="5" y="663"/>
                      <a:pt x="2" y="660"/>
                      <a:pt x="0" y="656"/>
                    </a:cubicBezTo>
                    <a:cubicBezTo>
                      <a:pt x="2" y="657"/>
                      <a:pt x="4" y="657"/>
                      <a:pt x="6" y="657"/>
                    </a:cubicBezTo>
                    <a:cubicBezTo>
                      <a:pt x="142" y="657"/>
                      <a:pt x="142" y="657"/>
                      <a:pt x="142" y="657"/>
                    </a:cubicBezTo>
                    <a:cubicBezTo>
                      <a:pt x="144" y="657"/>
                      <a:pt x="146" y="657"/>
                      <a:pt x="148" y="656"/>
                    </a:cubicBezTo>
                    <a:close/>
                    <a:moveTo>
                      <a:pt x="142" y="739"/>
                    </a:moveTo>
                    <a:cubicBezTo>
                      <a:pt x="6" y="739"/>
                      <a:pt x="6" y="739"/>
                      <a:pt x="6" y="739"/>
                    </a:cubicBezTo>
                    <a:cubicBezTo>
                      <a:pt x="4" y="739"/>
                      <a:pt x="2" y="739"/>
                      <a:pt x="0" y="738"/>
                    </a:cubicBezTo>
                    <a:cubicBezTo>
                      <a:pt x="2" y="742"/>
                      <a:pt x="5" y="745"/>
                      <a:pt x="10" y="745"/>
                    </a:cubicBezTo>
                    <a:cubicBezTo>
                      <a:pt x="138" y="745"/>
                      <a:pt x="138" y="745"/>
                      <a:pt x="138" y="745"/>
                    </a:cubicBezTo>
                    <a:cubicBezTo>
                      <a:pt x="143" y="745"/>
                      <a:pt x="147" y="742"/>
                      <a:pt x="148" y="738"/>
                    </a:cubicBezTo>
                    <a:cubicBezTo>
                      <a:pt x="146" y="739"/>
                      <a:pt x="144" y="739"/>
                      <a:pt x="142" y="739"/>
                    </a:cubicBezTo>
                    <a:close/>
                    <a:moveTo>
                      <a:pt x="142" y="575"/>
                    </a:moveTo>
                    <a:cubicBezTo>
                      <a:pt x="6" y="575"/>
                      <a:pt x="6" y="575"/>
                      <a:pt x="6" y="575"/>
                    </a:cubicBezTo>
                    <a:cubicBezTo>
                      <a:pt x="4" y="575"/>
                      <a:pt x="2" y="575"/>
                      <a:pt x="0" y="574"/>
                    </a:cubicBezTo>
                    <a:cubicBezTo>
                      <a:pt x="2" y="578"/>
                      <a:pt x="5" y="581"/>
                      <a:pt x="10" y="581"/>
                    </a:cubicBezTo>
                    <a:cubicBezTo>
                      <a:pt x="138" y="581"/>
                      <a:pt x="138" y="581"/>
                      <a:pt x="138" y="581"/>
                    </a:cubicBezTo>
                    <a:cubicBezTo>
                      <a:pt x="143" y="581"/>
                      <a:pt x="147" y="578"/>
                      <a:pt x="148" y="574"/>
                    </a:cubicBezTo>
                    <a:cubicBezTo>
                      <a:pt x="146" y="575"/>
                      <a:pt x="144" y="575"/>
                      <a:pt x="142" y="575"/>
                    </a:cubicBezTo>
                    <a:close/>
                    <a:moveTo>
                      <a:pt x="148" y="902"/>
                    </a:moveTo>
                    <a:cubicBezTo>
                      <a:pt x="146" y="903"/>
                      <a:pt x="144" y="903"/>
                      <a:pt x="142" y="903"/>
                    </a:cubicBezTo>
                    <a:cubicBezTo>
                      <a:pt x="6" y="903"/>
                      <a:pt x="6" y="903"/>
                      <a:pt x="6" y="903"/>
                    </a:cubicBezTo>
                    <a:cubicBezTo>
                      <a:pt x="4" y="903"/>
                      <a:pt x="2" y="903"/>
                      <a:pt x="0" y="902"/>
                    </a:cubicBezTo>
                    <a:cubicBezTo>
                      <a:pt x="2" y="906"/>
                      <a:pt x="5" y="909"/>
                      <a:pt x="10" y="909"/>
                    </a:cubicBezTo>
                    <a:cubicBezTo>
                      <a:pt x="138" y="909"/>
                      <a:pt x="138" y="909"/>
                      <a:pt x="138" y="909"/>
                    </a:cubicBezTo>
                    <a:cubicBezTo>
                      <a:pt x="143" y="909"/>
                      <a:pt x="147" y="906"/>
                      <a:pt x="148" y="902"/>
                    </a:cubicBezTo>
                    <a:close/>
                    <a:moveTo>
                      <a:pt x="142" y="821"/>
                    </a:moveTo>
                    <a:cubicBezTo>
                      <a:pt x="6" y="821"/>
                      <a:pt x="6" y="821"/>
                      <a:pt x="6" y="821"/>
                    </a:cubicBezTo>
                    <a:cubicBezTo>
                      <a:pt x="4" y="821"/>
                      <a:pt x="2" y="821"/>
                      <a:pt x="0" y="820"/>
                    </a:cubicBezTo>
                    <a:cubicBezTo>
                      <a:pt x="2" y="824"/>
                      <a:pt x="5" y="827"/>
                      <a:pt x="10" y="827"/>
                    </a:cubicBezTo>
                    <a:cubicBezTo>
                      <a:pt x="138" y="827"/>
                      <a:pt x="138" y="827"/>
                      <a:pt x="138" y="827"/>
                    </a:cubicBezTo>
                    <a:cubicBezTo>
                      <a:pt x="143" y="827"/>
                      <a:pt x="147" y="824"/>
                      <a:pt x="148" y="820"/>
                    </a:cubicBezTo>
                    <a:cubicBezTo>
                      <a:pt x="146" y="821"/>
                      <a:pt x="144" y="821"/>
                      <a:pt x="142" y="821"/>
                    </a:cubicBezTo>
                    <a:close/>
                    <a:moveTo>
                      <a:pt x="10" y="7"/>
                    </a:moveTo>
                    <a:cubicBezTo>
                      <a:pt x="138" y="7"/>
                      <a:pt x="138" y="7"/>
                      <a:pt x="138" y="7"/>
                    </a:cubicBezTo>
                    <a:cubicBezTo>
                      <a:pt x="143" y="7"/>
                      <a:pt x="147" y="4"/>
                      <a:pt x="148" y="0"/>
                    </a:cubicBezTo>
                    <a:cubicBezTo>
                      <a:pt x="146" y="1"/>
                      <a:pt x="144" y="1"/>
                      <a:pt x="142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2" y="4"/>
                      <a:pt x="5" y="7"/>
                      <a:pt x="10" y="7"/>
                    </a:cubicBezTo>
                    <a:close/>
                    <a:moveTo>
                      <a:pt x="142" y="493"/>
                    </a:moveTo>
                    <a:cubicBezTo>
                      <a:pt x="6" y="493"/>
                      <a:pt x="6" y="493"/>
                      <a:pt x="6" y="493"/>
                    </a:cubicBezTo>
                    <a:cubicBezTo>
                      <a:pt x="4" y="493"/>
                      <a:pt x="2" y="493"/>
                      <a:pt x="0" y="492"/>
                    </a:cubicBezTo>
                    <a:cubicBezTo>
                      <a:pt x="2" y="496"/>
                      <a:pt x="5" y="499"/>
                      <a:pt x="10" y="499"/>
                    </a:cubicBezTo>
                    <a:cubicBezTo>
                      <a:pt x="138" y="499"/>
                      <a:pt x="138" y="499"/>
                      <a:pt x="138" y="499"/>
                    </a:cubicBezTo>
                    <a:cubicBezTo>
                      <a:pt x="143" y="499"/>
                      <a:pt x="147" y="496"/>
                      <a:pt x="148" y="492"/>
                    </a:cubicBezTo>
                    <a:cubicBezTo>
                      <a:pt x="146" y="493"/>
                      <a:pt x="144" y="493"/>
                      <a:pt x="142" y="493"/>
                    </a:cubicBezTo>
                    <a:close/>
                    <a:moveTo>
                      <a:pt x="142" y="83"/>
                    </a:moveTo>
                    <a:cubicBezTo>
                      <a:pt x="6" y="83"/>
                      <a:pt x="6" y="83"/>
                      <a:pt x="6" y="83"/>
                    </a:cubicBezTo>
                    <a:cubicBezTo>
                      <a:pt x="4" y="83"/>
                      <a:pt x="2" y="83"/>
                      <a:pt x="0" y="82"/>
                    </a:cubicBezTo>
                    <a:cubicBezTo>
                      <a:pt x="2" y="86"/>
                      <a:pt x="5" y="89"/>
                      <a:pt x="10" y="89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43" y="89"/>
                      <a:pt x="147" y="86"/>
                      <a:pt x="148" y="82"/>
                    </a:cubicBezTo>
                    <a:cubicBezTo>
                      <a:pt x="146" y="83"/>
                      <a:pt x="144" y="83"/>
                      <a:pt x="142" y="83"/>
                    </a:cubicBezTo>
                    <a:close/>
                    <a:moveTo>
                      <a:pt x="142" y="985"/>
                    </a:moveTo>
                    <a:cubicBezTo>
                      <a:pt x="6" y="985"/>
                      <a:pt x="6" y="985"/>
                      <a:pt x="6" y="985"/>
                    </a:cubicBezTo>
                    <a:cubicBezTo>
                      <a:pt x="4" y="985"/>
                      <a:pt x="2" y="985"/>
                      <a:pt x="0" y="984"/>
                    </a:cubicBezTo>
                    <a:cubicBezTo>
                      <a:pt x="2" y="988"/>
                      <a:pt x="5" y="991"/>
                      <a:pt x="10" y="991"/>
                    </a:cubicBezTo>
                    <a:cubicBezTo>
                      <a:pt x="138" y="991"/>
                      <a:pt x="138" y="991"/>
                      <a:pt x="138" y="991"/>
                    </a:cubicBezTo>
                    <a:cubicBezTo>
                      <a:pt x="143" y="991"/>
                      <a:pt x="147" y="988"/>
                      <a:pt x="148" y="984"/>
                    </a:cubicBezTo>
                    <a:cubicBezTo>
                      <a:pt x="146" y="985"/>
                      <a:pt x="144" y="985"/>
                      <a:pt x="142" y="985"/>
                    </a:cubicBezTo>
                    <a:close/>
                    <a:moveTo>
                      <a:pt x="142" y="411"/>
                    </a:moveTo>
                    <a:cubicBezTo>
                      <a:pt x="6" y="411"/>
                      <a:pt x="6" y="411"/>
                      <a:pt x="6" y="411"/>
                    </a:cubicBezTo>
                    <a:cubicBezTo>
                      <a:pt x="4" y="411"/>
                      <a:pt x="2" y="411"/>
                      <a:pt x="0" y="410"/>
                    </a:cubicBezTo>
                    <a:cubicBezTo>
                      <a:pt x="2" y="414"/>
                      <a:pt x="5" y="417"/>
                      <a:pt x="10" y="417"/>
                    </a:cubicBezTo>
                    <a:cubicBezTo>
                      <a:pt x="138" y="417"/>
                      <a:pt x="138" y="417"/>
                      <a:pt x="138" y="417"/>
                    </a:cubicBezTo>
                    <a:cubicBezTo>
                      <a:pt x="143" y="417"/>
                      <a:pt x="147" y="414"/>
                      <a:pt x="148" y="410"/>
                    </a:cubicBezTo>
                    <a:cubicBezTo>
                      <a:pt x="146" y="411"/>
                      <a:pt x="144" y="411"/>
                      <a:pt x="142" y="411"/>
                    </a:cubicBezTo>
                    <a:close/>
                    <a:moveTo>
                      <a:pt x="142" y="165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2" y="165"/>
                      <a:pt x="0" y="164"/>
                    </a:cubicBezTo>
                    <a:cubicBezTo>
                      <a:pt x="2" y="168"/>
                      <a:pt x="5" y="171"/>
                      <a:pt x="10" y="171"/>
                    </a:cubicBezTo>
                    <a:cubicBezTo>
                      <a:pt x="138" y="171"/>
                      <a:pt x="138" y="171"/>
                      <a:pt x="138" y="171"/>
                    </a:cubicBezTo>
                    <a:cubicBezTo>
                      <a:pt x="143" y="171"/>
                      <a:pt x="147" y="168"/>
                      <a:pt x="148" y="164"/>
                    </a:cubicBezTo>
                    <a:cubicBezTo>
                      <a:pt x="146" y="165"/>
                      <a:pt x="144" y="165"/>
                      <a:pt x="142" y="165"/>
                    </a:cubicBezTo>
                    <a:close/>
                    <a:moveTo>
                      <a:pt x="142" y="329"/>
                    </a:moveTo>
                    <a:cubicBezTo>
                      <a:pt x="6" y="329"/>
                      <a:pt x="6" y="329"/>
                      <a:pt x="6" y="329"/>
                    </a:cubicBezTo>
                    <a:cubicBezTo>
                      <a:pt x="4" y="329"/>
                      <a:pt x="2" y="329"/>
                      <a:pt x="0" y="328"/>
                    </a:cubicBezTo>
                    <a:cubicBezTo>
                      <a:pt x="2" y="332"/>
                      <a:pt x="5" y="335"/>
                      <a:pt x="10" y="335"/>
                    </a:cubicBezTo>
                    <a:cubicBezTo>
                      <a:pt x="138" y="335"/>
                      <a:pt x="138" y="335"/>
                      <a:pt x="138" y="335"/>
                    </a:cubicBezTo>
                    <a:cubicBezTo>
                      <a:pt x="143" y="335"/>
                      <a:pt x="147" y="332"/>
                      <a:pt x="148" y="328"/>
                    </a:cubicBezTo>
                    <a:cubicBezTo>
                      <a:pt x="146" y="329"/>
                      <a:pt x="144" y="329"/>
                      <a:pt x="142" y="329"/>
                    </a:cubicBezTo>
                    <a:close/>
                    <a:moveTo>
                      <a:pt x="142" y="247"/>
                    </a:moveTo>
                    <a:cubicBezTo>
                      <a:pt x="6" y="247"/>
                      <a:pt x="6" y="247"/>
                      <a:pt x="6" y="247"/>
                    </a:cubicBezTo>
                    <a:cubicBezTo>
                      <a:pt x="4" y="247"/>
                      <a:pt x="2" y="247"/>
                      <a:pt x="0" y="246"/>
                    </a:cubicBezTo>
                    <a:cubicBezTo>
                      <a:pt x="2" y="250"/>
                      <a:pt x="5" y="253"/>
                      <a:pt x="10" y="253"/>
                    </a:cubicBezTo>
                    <a:cubicBezTo>
                      <a:pt x="138" y="253"/>
                      <a:pt x="138" y="253"/>
                      <a:pt x="138" y="253"/>
                    </a:cubicBezTo>
                    <a:cubicBezTo>
                      <a:pt x="143" y="253"/>
                      <a:pt x="147" y="250"/>
                      <a:pt x="148" y="246"/>
                    </a:cubicBezTo>
                    <a:cubicBezTo>
                      <a:pt x="146" y="247"/>
                      <a:pt x="144" y="247"/>
                      <a:pt x="142" y="24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D316018-3835-455D-BE34-C2B1254F1209}"/>
                </a:ext>
              </a:extLst>
            </p:cNvPr>
            <p:cNvCxnSpPr/>
            <p:nvPr/>
          </p:nvCxnSpPr>
          <p:spPr>
            <a:xfrm flipH="1">
              <a:off x="6879729" y="3549510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ïś1idê">
              <a:extLst>
                <a:ext uri="{FF2B5EF4-FFF2-40B4-BE49-F238E27FC236}">
                  <a16:creationId xmlns:a16="http://schemas.microsoft.com/office/drawing/2014/main" xmlns="" id="{B24364D2-84E0-4E8F-9057-6CDBABB4D43E}"/>
                </a:ext>
              </a:extLst>
            </p:cNvPr>
            <p:cNvGrpSpPr/>
            <p:nvPr/>
          </p:nvGrpSpPr>
          <p:grpSpPr>
            <a:xfrm>
              <a:off x="7464151" y="3168534"/>
              <a:ext cx="2195910" cy="908538"/>
              <a:chOff x="1268227" y="1619185"/>
              <a:chExt cx="2195910" cy="908538"/>
            </a:xfrm>
          </p:grpSpPr>
          <p:sp>
            <p:nvSpPr>
              <p:cNvPr id="42" name="i$ļide">
                <a:extLst>
                  <a:ext uri="{FF2B5EF4-FFF2-40B4-BE49-F238E27FC236}">
                    <a16:creationId xmlns:a16="http://schemas.microsoft.com/office/drawing/2014/main" xmlns="" id="{F94BF949-FA5B-4D8C-BA28-26B180BFD7B1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43" name="îṧľîḓé">
                <a:extLst>
                  <a:ext uri="{FF2B5EF4-FFF2-40B4-BE49-F238E27FC236}">
                    <a16:creationId xmlns:a16="http://schemas.microsoft.com/office/drawing/2014/main" xmlns="" id="{C769AA1D-8B40-4405-99CC-C071B06DA498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r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24E4616-905B-4101-8F90-23E0F6F0D812}"/>
                </a:ext>
              </a:extLst>
            </p:cNvPr>
            <p:cNvCxnSpPr>
              <a:cxnSpLocks/>
            </p:cNvCxnSpPr>
            <p:nvPr/>
          </p:nvCxnSpPr>
          <p:spPr>
            <a:xfrm>
              <a:off x="2450184" y="3549510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î$líḍe">
              <a:extLst>
                <a:ext uri="{FF2B5EF4-FFF2-40B4-BE49-F238E27FC236}">
                  <a16:creationId xmlns:a16="http://schemas.microsoft.com/office/drawing/2014/main" xmlns="" id="{CE10D733-7E7B-42C6-BA0D-F5AA08FE1BA2}"/>
                </a:ext>
              </a:extLst>
            </p:cNvPr>
            <p:cNvGrpSpPr/>
            <p:nvPr/>
          </p:nvGrpSpPr>
          <p:grpSpPr>
            <a:xfrm>
              <a:off x="2456628" y="3168534"/>
              <a:ext cx="2195910" cy="908538"/>
              <a:chOff x="1268227" y="1619185"/>
              <a:chExt cx="2195910" cy="908538"/>
            </a:xfrm>
          </p:grpSpPr>
          <p:sp>
            <p:nvSpPr>
              <p:cNvPr id="40" name="iṩlíde">
                <a:extLst>
                  <a:ext uri="{FF2B5EF4-FFF2-40B4-BE49-F238E27FC236}">
                    <a16:creationId xmlns:a16="http://schemas.microsoft.com/office/drawing/2014/main" xmlns="" id="{D0D7DFE6-828C-4E75-BC47-1ADA062FE5EC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41" name="isḻiḋe">
                <a:extLst>
                  <a:ext uri="{FF2B5EF4-FFF2-40B4-BE49-F238E27FC236}">
                    <a16:creationId xmlns:a16="http://schemas.microsoft.com/office/drawing/2014/main" xmlns="" id="{547798D9-1407-4E66-B7D6-8DC9E2EC2B50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lvl="0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887A961-9B05-4A44-A0FE-DAB2161ECAFC}"/>
                </a:ext>
              </a:extLst>
            </p:cNvPr>
            <p:cNvCxnSpPr/>
            <p:nvPr/>
          </p:nvCxnSpPr>
          <p:spPr>
            <a:xfrm flipH="1">
              <a:off x="6879729" y="1871452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ïşḻïḍê">
              <a:extLst>
                <a:ext uri="{FF2B5EF4-FFF2-40B4-BE49-F238E27FC236}">
                  <a16:creationId xmlns:a16="http://schemas.microsoft.com/office/drawing/2014/main" xmlns="" id="{0306C0A4-9ECA-4370-BA06-95253108F520}"/>
                </a:ext>
              </a:extLst>
            </p:cNvPr>
            <p:cNvGrpSpPr/>
            <p:nvPr/>
          </p:nvGrpSpPr>
          <p:grpSpPr>
            <a:xfrm>
              <a:off x="7464151" y="1490476"/>
              <a:ext cx="2195910" cy="908538"/>
              <a:chOff x="1268227" y="1619185"/>
              <a:chExt cx="2195910" cy="908538"/>
            </a:xfrm>
          </p:grpSpPr>
          <p:sp>
            <p:nvSpPr>
              <p:cNvPr id="38" name="îšļiḋê">
                <a:extLst>
                  <a:ext uri="{FF2B5EF4-FFF2-40B4-BE49-F238E27FC236}">
                    <a16:creationId xmlns:a16="http://schemas.microsoft.com/office/drawing/2014/main" xmlns="" id="{DE33FCB8-504E-439C-B143-12B503838CD6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9" name="išľîḑê">
                <a:extLst>
                  <a:ext uri="{FF2B5EF4-FFF2-40B4-BE49-F238E27FC236}">
                    <a16:creationId xmlns:a16="http://schemas.microsoft.com/office/drawing/2014/main" xmlns="" id="{F446F0A3-5763-4B47-A060-9A556E6ADB3A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r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6565F2DB-33A5-4BE4-AD2A-03F665585FCA}"/>
                </a:ext>
              </a:extLst>
            </p:cNvPr>
            <p:cNvCxnSpPr>
              <a:cxnSpLocks/>
            </p:cNvCxnSpPr>
            <p:nvPr/>
          </p:nvCxnSpPr>
          <p:spPr>
            <a:xfrm>
              <a:off x="2450184" y="1871452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iśľïḓé">
              <a:extLst>
                <a:ext uri="{FF2B5EF4-FFF2-40B4-BE49-F238E27FC236}">
                  <a16:creationId xmlns:a16="http://schemas.microsoft.com/office/drawing/2014/main" xmlns="" id="{7401434C-5B5A-4D4B-A0AC-A71E1AD0D6F1}"/>
                </a:ext>
              </a:extLst>
            </p:cNvPr>
            <p:cNvGrpSpPr/>
            <p:nvPr/>
          </p:nvGrpSpPr>
          <p:grpSpPr>
            <a:xfrm>
              <a:off x="2456628" y="1490476"/>
              <a:ext cx="2195910" cy="908538"/>
              <a:chOff x="1268227" y="1619185"/>
              <a:chExt cx="2195910" cy="908538"/>
            </a:xfrm>
          </p:grpSpPr>
          <p:sp>
            <p:nvSpPr>
              <p:cNvPr id="36" name="ïṧļídé">
                <a:extLst>
                  <a:ext uri="{FF2B5EF4-FFF2-40B4-BE49-F238E27FC236}">
                    <a16:creationId xmlns:a16="http://schemas.microsoft.com/office/drawing/2014/main" xmlns="" id="{55A7F157-3F50-4569-B192-42EAE225E523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7" name="ïSḻiḑe">
                <a:extLst>
                  <a:ext uri="{FF2B5EF4-FFF2-40B4-BE49-F238E27FC236}">
                    <a16:creationId xmlns:a16="http://schemas.microsoft.com/office/drawing/2014/main" xmlns="" id="{23023FDA-F613-47DE-BE17-50D6CB25EC5F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lvl="0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41DE3FD2-F443-402C-AC98-BD3BBE9B4AF3}"/>
                </a:ext>
              </a:extLst>
            </p:cNvPr>
            <p:cNvCxnSpPr/>
            <p:nvPr/>
          </p:nvCxnSpPr>
          <p:spPr>
            <a:xfrm flipH="1">
              <a:off x="6879729" y="5281915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ïšľïḋé">
              <a:extLst>
                <a:ext uri="{FF2B5EF4-FFF2-40B4-BE49-F238E27FC236}">
                  <a16:creationId xmlns:a16="http://schemas.microsoft.com/office/drawing/2014/main" xmlns="" id="{22F6A695-2A16-4B6A-A6E2-E9F0E0DC08E9}"/>
                </a:ext>
              </a:extLst>
            </p:cNvPr>
            <p:cNvGrpSpPr/>
            <p:nvPr/>
          </p:nvGrpSpPr>
          <p:grpSpPr>
            <a:xfrm>
              <a:off x="7464151" y="4900939"/>
              <a:ext cx="2195910" cy="908538"/>
              <a:chOff x="1268227" y="1619185"/>
              <a:chExt cx="2195910" cy="908538"/>
            </a:xfrm>
          </p:grpSpPr>
          <p:sp>
            <p:nvSpPr>
              <p:cNvPr id="34" name="íṥļîḋe">
                <a:extLst>
                  <a:ext uri="{FF2B5EF4-FFF2-40B4-BE49-F238E27FC236}">
                    <a16:creationId xmlns:a16="http://schemas.microsoft.com/office/drawing/2014/main" xmlns="" id="{477DBA09-C186-40D7-87A8-58F7EB0DA6FD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</a:t>
                </a:r>
                <a:r>
                  <a:rPr lang="en-US" altLang="zh-CN" sz="1000" dirty="0">
                    <a:solidFill>
                      <a:srgbClr val="000000"/>
                    </a:solidFill>
                  </a:rPr>
                  <a:t>option to retain text.</a:t>
                </a:r>
              </a:p>
            </p:txBody>
          </p:sp>
          <p:sp>
            <p:nvSpPr>
              <p:cNvPr id="35" name="íş1îḑe">
                <a:extLst>
                  <a:ext uri="{FF2B5EF4-FFF2-40B4-BE49-F238E27FC236}">
                    <a16:creationId xmlns:a16="http://schemas.microsoft.com/office/drawing/2014/main" xmlns="" id="{C504AB76-A5C1-404E-A72A-7CF1494D1343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r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EAF34D29-1805-40CF-8345-AA128B2CA7D5}"/>
                </a:ext>
              </a:extLst>
            </p:cNvPr>
            <p:cNvCxnSpPr>
              <a:cxnSpLocks/>
            </p:cNvCxnSpPr>
            <p:nvPr/>
          </p:nvCxnSpPr>
          <p:spPr>
            <a:xfrm>
              <a:off x="2450184" y="5281915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îŝḻïde">
              <a:extLst>
                <a:ext uri="{FF2B5EF4-FFF2-40B4-BE49-F238E27FC236}">
                  <a16:creationId xmlns:a16="http://schemas.microsoft.com/office/drawing/2014/main" xmlns="" id="{D442E97A-6A32-4944-8FC4-7D80EC9BB525}"/>
                </a:ext>
              </a:extLst>
            </p:cNvPr>
            <p:cNvGrpSpPr/>
            <p:nvPr/>
          </p:nvGrpSpPr>
          <p:grpSpPr>
            <a:xfrm>
              <a:off x="2456628" y="4900939"/>
              <a:ext cx="2195910" cy="908538"/>
              <a:chOff x="1268227" y="1619185"/>
              <a:chExt cx="2195910" cy="908538"/>
            </a:xfrm>
          </p:grpSpPr>
          <p:sp>
            <p:nvSpPr>
              <p:cNvPr id="32" name="îṡľíḓê">
                <a:extLst>
                  <a:ext uri="{FF2B5EF4-FFF2-40B4-BE49-F238E27FC236}">
                    <a16:creationId xmlns:a16="http://schemas.microsoft.com/office/drawing/2014/main" xmlns="" id="{9A377E38-D474-456B-968D-014BEED34044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3" name="iṩḻíḍè">
                <a:extLst>
                  <a:ext uri="{FF2B5EF4-FFF2-40B4-BE49-F238E27FC236}">
                    <a16:creationId xmlns:a16="http://schemas.microsoft.com/office/drawing/2014/main" xmlns="" id="{EFC9B22F-C02A-4C8C-ACC1-9F9CA2514856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lvl="0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646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A0B906-6984-420D-A9A2-167CFEAE0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B245FD2-51B3-45F0-A947-975839C3C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AC9059B-D97C-47E0-8D2F-8B8DDF2ED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28</a:t>
            </a:fld>
            <a:endParaRPr lang="zh-CN" altLang="en-US"/>
          </a:p>
        </p:txBody>
      </p:sp>
      <p:grpSp>
        <p:nvGrpSpPr>
          <p:cNvPr id="5" name="6ceb79f8-eb92-404b-8100-9145e4f4c3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760C4E0-D067-4814-8D91-4F168F4FD93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000" y="1944000"/>
            <a:ext cx="9810000" cy="3464044"/>
            <a:chOff x="1191000" y="1944000"/>
            <a:chExt cx="9810000" cy="3464044"/>
          </a:xfrm>
        </p:grpSpPr>
        <p:grpSp>
          <p:nvGrpSpPr>
            <p:cNvPr id="6" name="íṣḷíde">
              <a:extLst>
                <a:ext uri="{FF2B5EF4-FFF2-40B4-BE49-F238E27FC236}">
                  <a16:creationId xmlns:a16="http://schemas.microsoft.com/office/drawing/2014/main" xmlns="" id="{9B13D524-0714-4C8A-A747-EA11582A1541}"/>
                </a:ext>
              </a:extLst>
            </p:cNvPr>
            <p:cNvGrpSpPr/>
            <p:nvPr/>
          </p:nvGrpSpPr>
          <p:grpSpPr>
            <a:xfrm>
              <a:off x="3395731" y="2034000"/>
              <a:ext cx="5400538" cy="3258238"/>
              <a:chOff x="3395731" y="2034000"/>
              <a:chExt cx="5400538" cy="3258238"/>
            </a:xfrm>
          </p:grpSpPr>
          <p:sp>
            <p:nvSpPr>
              <p:cNvPr id="19" name="iṧḻîdê">
                <a:extLst>
                  <a:ext uri="{FF2B5EF4-FFF2-40B4-BE49-F238E27FC236}">
                    <a16:creationId xmlns:a16="http://schemas.microsoft.com/office/drawing/2014/main" xmlns="" id="{94B5DDCF-3317-4F1D-8AC0-5740619F033D}"/>
                  </a:ext>
                </a:extLst>
              </p:cNvPr>
              <p:cNvSpPr/>
              <p:nvPr/>
            </p:nvSpPr>
            <p:spPr>
              <a:xfrm rot="13674748">
                <a:off x="5347115" y="2389480"/>
                <a:ext cx="78399" cy="1422381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" name="işliḑé">
                <a:extLst>
                  <a:ext uri="{FF2B5EF4-FFF2-40B4-BE49-F238E27FC236}">
                    <a16:creationId xmlns:a16="http://schemas.microsoft.com/office/drawing/2014/main" xmlns="" id="{4BC4B68A-DD62-4A9A-A9A1-3B274048D27E}"/>
                  </a:ext>
                </a:extLst>
              </p:cNvPr>
              <p:cNvSpPr/>
              <p:nvPr/>
            </p:nvSpPr>
            <p:spPr>
              <a:xfrm rot="8943721" flipH="1">
                <a:off x="6509414" y="2320040"/>
                <a:ext cx="78399" cy="14712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íSḻidê">
                <a:extLst>
                  <a:ext uri="{FF2B5EF4-FFF2-40B4-BE49-F238E27FC236}">
                    <a16:creationId xmlns:a16="http://schemas.microsoft.com/office/drawing/2014/main" xmlns="" id="{A40CCD9B-C3FD-442B-A4F9-5EF6AF8D5F20}"/>
                  </a:ext>
                </a:extLst>
              </p:cNvPr>
              <p:cNvSpPr/>
              <p:nvPr/>
            </p:nvSpPr>
            <p:spPr>
              <a:xfrm rot="6358749" flipH="1">
                <a:off x="6921230" y="2032099"/>
                <a:ext cx="78399" cy="1131853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íṧļîḋè">
                <a:extLst>
                  <a:ext uri="{FF2B5EF4-FFF2-40B4-BE49-F238E27FC236}">
                    <a16:creationId xmlns:a16="http://schemas.microsoft.com/office/drawing/2014/main" xmlns="" id="{2DA56E20-5BB5-4772-B55E-15677085685B}"/>
                  </a:ext>
                </a:extLst>
              </p:cNvPr>
              <p:cNvSpPr/>
              <p:nvPr/>
            </p:nvSpPr>
            <p:spPr>
              <a:xfrm rot="16200000" flipH="1">
                <a:off x="6497759" y="3902386"/>
                <a:ext cx="78399" cy="1874964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š1îḓé">
                <a:extLst>
                  <a:ext uri="{FF2B5EF4-FFF2-40B4-BE49-F238E27FC236}">
                    <a16:creationId xmlns:a16="http://schemas.microsoft.com/office/drawing/2014/main" xmlns="" id="{E6D6F462-30ED-427A-A528-9E8FF9525A00}"/>
                  </a:ext>
                </a:extLst>
              </p:cNvPr>
              <p:cNvSpPr/>
              <p:nvPr/>
            </p:nvSpPr>
            <p:spPr>
              <a:xfrm rot="19652835" flipH="1">
                <a:off x="7226182" y="3476721"/>
                <a:ext cx="78399" cy="14712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šḷïďé">
                <a:extLst>
                  <a:ext uri="{FF2B5EF4-FFF2-40B4-BE49-F238E27FC236}">
                    <a16:creationId xmlns:a16="http://schemas.microsoft.com/office/drawing/2014/main" xmlns="" id="{78642DE0-D54D-4359-AE2C-4AB4CB596B17}"/>
                  </a:ext>
                </a:extLst>
              </p:cNvPr>
              <p:cNvSpPr/>
              <p:nvPr/>
            </p:nvSpPr>
            <p:spPr>
              <a:xfrm rot="1004593" flipH="1">
                <a:off x="7974711" y="3987602"/>
                <a:ext cx="78399" cy="859182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ṣlîḓé">
                <a:extLst>
                  <a:ext uri="{FF2B5EF4-FFF2-40B4-BE49-F238E27FC236}">
                    <a16:creationId xmlns:a16="http://schemas.microsoft.com/office/drawing/2014/main" xmlns="" id="{AA9D442D-48C3-4A93-BCED-8CA3CAC15944}"/>
                  </a:ext>
                </a:extLst>
              </p:cNvPr>
              <p:cNvSpPr/>
              <p:nvPr/>
            </p:nvSpPr>
            <p:spPr>
              <a:xfrm rot="15057229" flipH="1">
                <a:off x="7111152" y="2434985"/>
                <a:ext cx="78399" cy="22508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šľïḑe">
                <a:extLst>
                  <a:ext uri="{FF2B5EF4-FFF2-40B4-BE49-F238E27FC236}">
                    <a16:creationId xmlns:a16="http://schemas.microsoft.com/office/drawing/2014/main" xmlns="" id="{54B12A54-708D-4C91-A3E5-A40741F5A1D3}"/>
                  </a:ext>
                </a:extLst>
              </p:cNvPr>
              <p:cNvSpPr/>
              <p:nvPr/>
            </p:nvSpPr>
            <p:spPr>
              <a:xfrm rot="11627016" flipH="1">
                <a:off x="8187759" y="3205104"/>
                <a:ext cx="78399" cy="859182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ṩļïḑè">
                <a:extLst>
                  <a:ext uri="{FF2B5EF4-FFF2-40B4-BE49-F238E27FC236}">
                    <a16:creationId xmlns:a16="http://schemas.microsoft.com/office/drawing/2014/main" xmlns="" id="{2F282EB7-63FA-4FEA-8D06-72E72F4CA9CD}"/>
                  </a:ext>
                </a:extLst>
              </p:cNvPr>
              <p:cNvSpPr/>
              <p:nvPr/>
            </p:nvSpPr>
            <p:spPr>
              <a:xfrm rot="2810845">
                <a:off x="4326640" y="3326849"/>
                <a:ext cx="78399" cy="1422381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ṩļîḋe">
                <a:extLst>
                  <a:ext uri="{FF2B5EF4-FFF2-40B4-BE49-F238E27FC236}">
                    <a16:creationId xmlns:a16="http://schemas.microsoft.com/office/drawing/2014/main" xmlns="" id="{34ABB6AF-AB12-4D5B-B715-5B9A92910E1C}"/>
                  </a:ext>
                </a:extLst>
              </p:cNvPr>
              <p:cNvSpPr/>
              <p:nvPr/>
            </p:nvSpPr>
            <p:spPr>
              <a:xfrm rot="5400000">
                <a:off x="4763491" y="3972638"/>
                <a:ext cx="78399" cy="1734459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ṥlíḓé">
                <a:extLst>
                  <a:ext uri="{FF2B5EF4-FFF2-40B4-BE49-F238E27FC236}">
                    <a16:creationId xmlns:a16="http://schemas.microsoft.com/office/drawing/2014/main" xmlns="" id="{CA75D361-A995-4933-B4B5-D9724AFE1DBD}"/>
                  </a:ext>
                </a:extLst>
              </p:cNvPr>
              <p:cNvSpPr/>
              <p:nvPr/>
            </p:nvSpPr>
            <p:spPr>
              <a:xfrm rot="4263180">
                <a:off x="5038480" y="3148936"/>
                <a:ext cx="78399" cy="22508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0" name="iSliḑe">
                <a:extLst>
                  <a:ext uri="{FF2B5EF4-FFF2-40B4-BE49-F238E27FC236}">
                    <a16:creationId xmlns:a16="http://schemas.microsoft.com/office/drawing/2014/main" xmlns="" id="{5581D701-9F96-417F-80FC-CB5B50AC0354}"/>
                  </a:ext>
                </a:extLst>
              </p:cNvPr>
              <p:cNvGrpSpPr/>
              <p:nvPr/>
            </p:nvGrpSpPr>
            <p:grpSpPr>
              <a:xfrm>
                <a:off x="5784921" y="2034000"/>
                <a:ext cx="740748" cy="740748"/>
                <a:chOff x="5784921" y="1899000"/>
                <a:chExt cx="740748" cy="740748"/>
              </a:xfrm>
            </p:grpSpPr>
            <p:sp>
              <p:nvSpPr>
                <p:cNvPr id="41" name="ïṩlíḋé">
                  <a:extLst>
                    <a:ext uri="{FF2B5EF4-FFF2-40B4-BE49-F238E27FC236}">
                      <a16:creationId xmlns:a16="http://schemas.microsoft.com/office/drawing/2014/main" xmlns="" id="{072D28C5-E894-4C08-BBA7-CEE8B1E21A1E}"/>
                    </a:ext>
                  </a:extLst>
                </p:cNvPr>
                <p:cNvSpPr/>
                <p:nvPr/>
              </p:nvSpPr>
              <p:spPr>
                <a:xfrm>
                  <a:off x="5784921" y="1899000"/>
                  <a:ext cx="740748" cy="74074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ṣḻïḋè">
                  <a:extLst>
                    <a:ext uri="{FF2B5EF4-FFF2-40B4-BE49-F238E27FC236}">
                      <a16:creationId xmlns:a16="http://schemas.microsoft.com/office/drawing/2014/main" xmlns="" id="{7C969335-287A-45E0-87B0-68A7B32B35BB}"/>
                    </a:ext>
                  </a:extLst>
                </p:cNvPr>
                <p:cNvSpPr/>
                <p:nvPr/>
              </p:nvSpPr>
              <p:spPr bwMode="auto">
                <a:xfrm>
                  <a:off x="5918531" y="2077737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" name="ïṥlïḓè">
                <a:extLst>
                  <a:ext uri="{FF2B5EF4-FFF2-40B4-BE49-F238E27FC236}">
                    <a16:creationId xmlns:a16="http://schemas.microsoft.com/office/drawing/2014/main" xmlns="" id="{EA69AB1E-3B78-40DD-BC7F-C1A7848E2EE9}"/>
                  </a:ext>
                </a:extLst>
              </p:cNvPr>
              <p:cNvSpPr/>
              <p:nvPr/>
            </p:nvSpPr>
            <p:spPr>
              <a:xfrm rot="17067092" flipH="1">
                <a:off x="7849347" y="2422055"/>
                <a:ext cx="78399" cy="859181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2" name="îṩľíḋe">
                <a:extLst>
                  <a:ext uri="{FF2B5EF4-FFF2-40B4-BE49-F238E27FC236}">
                    <a16:creationId xmlns:a16="http://schemas.microsoft.com/office/drawing/2014/main" xmlns="" id="{FFDBB16B-F228-4E20-BD62-72789603F5D4}"/>
                  </a:ext>
                </a:extLst>
              </p:cNvPr>
              <p:cNvGrpSpPr/>
              <p:nvPr/>
            </p:nvGrpSpPr>
            <p:grpSpPr>
              <a:xfrm>
                <a:off x="8055521" y="2731569"/>
                <a:ext cx="740748" cy="740748"/>
                <a:chOff x="8055521" y="2596569"/>
                <a:chExt cx="740748" cy="740748"/>
              </a:xfrm>
            </p:grpSpPr>
            <p:sp>
              <p:nvSpPr>
                <p:cNvPr id="39" name="iṡlíḍè">
                  <a:extLst>
                    <a:ext uri="{FF2B5EF4-FFF2-40B4-BE49-F238E27FC236}">
                      <a16:creationId xmlns:a16="http://schemas.microsoft.com/office/drawing/2014/main" xmlns="" id="{5264157D-1565-4DBE-B1B0-81EABC7EF99C}"/>
                    </a:ext>
                  </a:extLst>
                </p:cNvPr>
                <p:cNvSpPr/>
                <p:nvPr/>
              </p:nvSpPr>
              <p:spPr>
                <a:xfrm>
                  <a:off x="8055521" y="2596569"/>
                  <a:ext cx="740748" cy="74074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$ľiďè">
                  <a:extLst>
                    <a:ext uri="{FF2B5EF4-FFF2-40B4-BE49-F238E27FC236}">
                      <a16:creationId xmlns:a16="http://schemas.microsoft.com/office/drawing/2014/main" xmlns="" id="{E5616EC4-A566-4534-B1CB-104BC940956A}"/>
                    </a:ext>
                  </a:extLst>
                </p:cNvPr>
                <p:cNvSpPr/>
                <p:nvPr/>
              </p:nvSpPr>
              <p:spPr bwMode="auto">
                <a:xfrm>
                  <a:off x="8189132" y="2775306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išḻîḋê">
                <a:extLst>
                  <a:ext uri="{FF2B5EF4-FFF2-40B4-BE49-F238E27FC236}">
                    <a16:creationId xmlns:a16="http://schemas.microsoft.com/office/drawing/2014/main" xmlns="" id="{53F6F059-6102-4600-93A7-0B3BFFA6570B}"/>
                  </a:ext>
                </a:extLst>
              </p:cNvPr>
              <p:cNvGrpSpPr/>
              <p:nvPr/>
            </p:nvGrpSpPr>
            <p:grpSpPr>
              <a:xfrm>
                <a:off x="7418579" y="4553047"/>
                <a:ext cx="739189" cy="739191"/>
                <a:chOff x="7418579" y="4418047"/>
                <a:chExt cx="739189" cy="739191"/>
              </a:xfrm>
            </p:grpSpPr>
            <p:sp>
              <p:nvSpPr>
                <p:cNvPr id="37" name="íṧ1îde">
                  <a:extLst>
                    <a:ext uri="{FF2B5EF4-FFF2-40B4-BE49-F238E27FC236}">
                      <a16:creationId xmlns:a16="http://schemas.microsoft.com/office/drawing/2014/main" xmlns="" id="{3ACDB0F2-3E7A-4639-9E0E-EB81AC0F2AF2}"/>
                    </a:ext>
                  </a:extLst>
                </p:cNvPr>
                <p:cNvSpPr/>
                <p:nvPr/>
              </p:nvSpPr>
              <p:spPr>
                <a:xfrm>
                  <a:off x="7418579" y="4418047"/>
                  <a:ext cx="739189" cy="739191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ṩlïdê">
                  <a:extLst>
                    <a:ext uri="{FF2B5EF4-FFF2-40B4-BE49-F238E27FC236}">
                      <a16:creationId xmlns:a16="http://schemas.microsoft.com/office/drawing/2014/main" xmlns="" id="{B8439F00-7A93-4F9D-92B2-0477E972C3D0}"/>
                    </a:ext>
                  </a:extLst>
                </p:cNvPr>
                <p:cNvSpPr/>
                <p:nvPr/>
              </p:nvSpPr>
              <p:spPr bwMode="auto">
                <a:xfrm>
                  <a:off x="7551410" y="4596007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" name="iṧľïdè">
                <a:extLst>
                  <a:ext uri="{FF2B5EF4-FFF2-40B4-BE49-F238E27FC236}">
                    <a16:creationId xmlns:a16="http://schemas.microsoft.com/office/drawing/2014/main" xmlns="" id="{C9A2370F-20CF-4B2A-81DB-FC18DDD7F8FC}"/>
                  </a:ext>
                </a:extLst>
              </p:cNvPr>
              <p:cNvGrpSpPr/>
              <p:nvPr/>
            </p:nvGrpSpPr>
            <p:grpSpPr>
              <a:xfrm>
                <a:off x="3395731" y="4343633"/>
                <a:ext cx="740748" cy="740748"/>
                <a:chOff x="3395731" y="4208633"/>
                <a:chExt cx="740748" cy="740748"/>
              </a:xfrm>
            </p:grpSpPr>
            <p:sp>
              <p:nvSpPr>
                <p:cNvPr id="35" name="íṥ1iḓé">
                  <a:extLst>
                    <a:ext uri="{FF2B5EF4-FFF2-40B4-BE49-F238E27FC236}">
                      <a16:creationId xmlns:a16="http://schemas.microsoft.com/office/drawing/2014/main" xmlns="" id="{8A146062-ED33-4CCF-8D3C-A56B40E386F6}"/>
                    </a:ext>
                  </a:extLst>
                </p:cNvPr>
                <p:cNvSpPr/>
                <p:nvPr/>
              </p:nvSpPr>
              <p:spPr>
                <a:xfrm>
                  <a:off x="3395731" y="4208633"/>
                  <a:ext cx="740748" cy="740748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ṧḷiḋè">
                  <a:extLst>
                    <a:ext uri="{FF2B5EF4-FFF2-40B4-BE49-F238E27FC236}">
                      <a16:creationId xmlns:a16="http://schemas.microsoft.com/office/drawing/2014/main" xmlns="" id="{EC100CED-0774-489E-8DA2-DBDACD56101D}"/>
                    </a:ext>
                  </a:extLst>
                </p:cNvPr>
                <p:cNvSpPr/>
                <p:nvPr/>
              </p:nvSpPr>
              <p:spPr bwMode="auto">
                <a:xfrm>
                  <a:off x="3529340" y="4387376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ïṣlïḍé">
              <a:extLst>
                <a:ext uri="{FF2B5EF4-FFF2-40B4-BE49-F238E27FC236}">
                  <a16:creationId xmlns:a16="http://schemas.microsoft.com/office/drawing/2014/main" xmlns="" id="{0A35177B-00B0-42C2-B152-D735D314BB61}"/>
                </a:ext>
              </a:extLst>
            </p:cNvPr>
            <p:cNvGrpSpPr/>
            <p:nvPr/>
          </p:nvGrpSpPr>
          <p:grpSpPr>
            <a:xfrm>
              <a:off x="8892937" y="2641569"/>
              <a:ext cx="2108063" cy="944997"/>
              <a:chOff x="8722857" y="2910096"/>
              <a:chExt cx="2108063" cy="944997"/>
            </a:xfrm>
          </p:grpSpPr>
          <p:sp>
            <p:nvSpPr>
              <p:cNvPr id="17" name="íś1ïḋ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iŝļîḑ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íSľíḍè">
              <a:extLst>
                <a:ext uri="{FF2B5EF4-FFF2-40B4-BE49-F238E27FC236}">
                  <a16:creationId xmlns:a16="http://schemas.microsoft.com/office/drawing/2014/main" xmlns="" id="{A23DCDD5-BE9F-472B-8287-FDDB8B8E62DD}"/>
                </a:ext>
              </a:extLst>
            </p:cNvPr>
            <p:cNvGrpSpPr/>
            <p:nvPr/>
          </p:nvGrpSpPr>
          <p:grpSpPr>
            <a:xfrm>
              <a:off x="8254436" y="4463047"/>
              <a:ext cx="2108063" cy="944997"/>
              <a:chOff x="8722857" y="2910096"/>
              <a:chExt cx="2108063" cy="944997"/>
            </a:xfrm>
          </p:grpSpPr>
          <p:sp>
            <p:nvSpPr>
              <p:cNvPr id="15" name="í$ľi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i$lí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îşļiḑè">
              <a:extLst>
                <a:ext uri="{FF2B5EF4-FFF2-40B4-BE49-F238E27FC236}">
                  <a16:creationId xmlns:a16="http://schemas.microsoft.com/office/drawing/2014/main" xmlns="" id="{8AE179F3-03C0-4939-8460-2492E3C495C5}"/>
                </a:ext>
              </a:extLst>
            </p:cNvPr>
            <p:cNvGrpSpPr/>
            <p:nvPr/>
          </p:nvGrpSpPr>
          <p:grpSpPr>
            <a:xfrm>
              <a:off x="3580190" y="1944000"/>
              <a:ext cx="2108063" cy="944997"/>
              <a:chOff x="8722857" y="2910096"/>
              <a:chExt cx="2108063" cy="944997"/>
            </a:xfrm>
          </p:grpSpPr>
          <p:sp>
            <p:nvSpPr>
              <p:cNvPr id="13" name="íSľîḋ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îṡļî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ïṧľïḑê">
              <a:extLst>
                <a:ext uri="{FF2B5EF4-FFF2-40B4-BE49-F238E27FC236}">
                  <a16:creationId xmlns:a16="http://schemas.microsoft.com/office/drawing/2014/main" xmlns="" id="{4E8F31BD-0C3F-4C9A-AF7E-2FEEAAEF00AA}"/>
                </a:ext>
              </a:extLst>
            </p:cNvPr>
            <p:cNvGrpSpPr/>
            <p:nvPr/>
          </p:nvGrpSpPr>
          <p:grpSpPr>
            <a:xfrm>
              <a:off x="1191000" y="4253633"/>
              <a:ext cx="2108063" cy="944997"/>
              <a:chOff x="8722857" y="2910096"/>
              <a:chExt cx="2108063" cy="944997"/>
            </a:xfrm>
          </p:grpSpPr>
          <p:sp>
            <p:nvSpPr>
              <p:cNvPr id="11" name="isliď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íŝ1îḓ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644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78B1F4-8978-4FF7-8116-4CDA2CD08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0F80A69-4A73-47DA-8EA5-2055C2514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76EC448-90B6-4FFF-BA60-D46A1F2E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29</a:t>
            </a:fld>
            <a:endParaRPr lang="zh-CN" altLang="en-US"/>
          </a:p>
        </p:txBody>
      </p:sp>
      <p:grpSp>
        <p:nvGrpSpPr>
          <p:cNvPr id="5" name="ea125708-f004-44a2-a6a2-c6aa0bd6b1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D15138A-FD94-4281-AC51-71C357420D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25538"/>
            <a:ext cx="10848973" cy="5018087"/>
            <a:chOff x="671512" y="1125538"/>
            <a:chExt cx="10848973" cy="5018087"/>
          </a:xfrm>
        </p:grpSpPr>
        <p:grpSp>
          <p:nvGrpSpPr>
            <p:cNvPr id="6" name="iṣļîď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04A2FF9B-73D9-43B1-9C8D-ECFA5B4DC12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71512" y="1125538"/>
              <a:ext cx="10848973" cy="5018087"/>
              <a:chOff x="671512" y="1125538"/>
              <a:chExt cx="10848973" cy="5018087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56750984-7F63-4625-AED3-8283BA36B034}"/>
                  </a:ext>
                </a:extLst>
              </p:cNvPr>
              <p:cNvCxnSpPr/>
              <p:nvPr/>
            </p:nvCxnSpPr>
            <p:spPr>
              <a:xfrm>
                <a:off x="5951988" y="1125538"/>
                <a:ext cx="0" cy="5018087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îŝľïḍe">
                <a:extLst>
                  <a:ext uri="{FF2B5EF4-FFF2-40B4-BE49-F238E27FC236}">
                    <a16:creationId xmlns:a16="http://schemas.microsoft.com/office/drawing/2014/main" xmlns="" id="{35C484F9-7AEE-495C-A46E-0AC90CA7DE0A}"/>
                  </a:ext>
                </a:extLst>
              </p:cNvPr>
              <p:cNvSpPr/>
              <p:nvPr/>
            </p:nvSpPr>
            <p:spPr>
              <a:xfrm>
                <a:off x="5683078" y="1736818"/>
                <a:ext cx="537820" cy="53782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11" name="ï$ļídé">
                <a:extLst>
                  <a:ext uri="{FF2B5EF4-FFF2-40B4-BE49-F238E27FC236}">
                    <a16:creationId xmlns:a16="http://schemas.microsoft.com/office/drawing/2014/main" xmlns="" id="{9DF07699-868D-4350-8DE4-1635A3E54C51}"/>
                  </a:ext>
                </a:extLst>
              </p:cNvPr>
              <p:cNvGrpSpPr/>
              <p:nvPr/>
            </p:nvGrpSpPr>
            <p:grpSpPr>
              <a:xfrm>
                <a:off x="5683078" y="5033994"/>
                <a:ext cx="537820" cy="537824"/>
                <a:chOff x="5371847" y="2312243"/>
                <a:chExt cx="656438" cy="656442"/>
              </a:xfrm>
            </p:grpSpPr>
            <p:sp>
              <p:nvSpPr>
                <p:cNvPr id="92" name="ïṩḻïḋê">
                  <a:extLst>
                    <a:ext uri="{FF2B5EF4-FFF2-40B4-BE49-F238E27FC236}">
                      <a16:creationId xmlns:a16="http://schemas.microsoft.com/office/drawing/2014/main" xmlns="" id="{851E4B89-B012-413E-B54E-82E150B2CF44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93" name="ïŝ1ïde">
                  <a:extLst>
                    <a:ext uri="{FF2B5EF4-FFF2-40B4-BE49-F238E27FC236}">
                      <a16:creationId xmlns:a16="http://schemas.microsoft.com/office/drawing/2014/main" xmlns="" id="{CF41A8F7-B5E8-4FD1-BA3D-BD2A95A441B4}"/>
                    </a:ext>
                  </a:extLst>
                </p:cNvPr>
                <p:cNvSpPr/>
                <p:nvPr/>
              </p:nvSpPr>
              <p:spPr bwMode="auto">
                <a:xfrm>
                  <a:off x="5532705" y="2476366"/>
                  <a:ext cx="334720" cy="328193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  <p:sp>
            <p:nvSpPr>
              <p:cNvPr id="12" name="îṥľîde">
                <a:extLst>
                  <a:ext uri="{FF2B5EF4-FFF2-40B4-BE49-F238E27FC236}">
                    <a16:creationId xmlns:a16="http://schemas.microsoft.com/office/drawing/2014/main" xmlns="" id="{4FDF6DE7-4984-4664-AA9F-17CC1A06852F}"/>
                  </a:ext>
                </a:extLst>
              </p:cNvPr>
              <p:cNvSpPr/>
              <p:nvPr/>
            </p:nvSpPr>
            <p:spPr>
              <a:xfrm>
                <a:off x="5543113" y="3245440"/>
                <a:ext cx="817750" cy="81775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200" b="1" dirty="0"/>
              </a:p>
            </p:txBody>
          </p:sp>
          <p:sp>
            <p:nvSpPr>
              <p:cNvPr id="13" name="iSlïďe">
                <a:extLst>
                  <a:ext uri="{FF2B5EF4-FFF2-40B4-BE49-F238E27FC236}">
                    <a16:creationId xmlns:a16="http://schemas.microsoft.com/office/drawing/2014/main" xmlns="" id="{19BAF88D-33DC-48F4-935A-7EFB87081FB1}"/>
                  </a:ext>
                </a:extLst>
              </p:cNvPr>
              <p:cNvSpPr/>
              <p:nvPr/>
            </p:nvSpPr>
            <p:spPr bwMode="auto">
              <a:xfrm>
                <a:off x="6421665" y="3461877"/>
                <a:ext cx="5098820" cy="943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4" name="ïSḻíḋé">
                <a:extLst>
                  <a:ext uri="{FF2B5EF4-FFF2-40B4-BE49-F238E27FC236}">
                    <a16:creationId xmlns:a16="http://schemas.microsoft.com/office/drawing/2014/main" xmlns="" id="{6EAD2369-EE39-4872-B627-C4A3F2302A50}"/>
                  </a:ext>
                </a:extLst>
              </p:cNvPr>
              <p:cNvSpPr txBox="1"/>
              <p:nvPr/>
            </p:nvSpPr>
            <p:spPr bwMode="auto">
              <a:xfrm>
                <a:off x="6421664" y="3110738"/>
                <a:ext cx="5098815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5" name="iṩļiḓê">
                <a:extLst>
                  <a:ext uri="{FF2B5EF4-FFF2-40B4-BE49-F238E27FC236}">
                    <a16:creationId xmlns:a16="http://schemas.microsoft.com/office/drawing/2014/main" xmlns="" id="{1310834E-2F8D-45AC-A2F3-E72C489F40A4}"/>
                  </a:ext>
                </a:extLst>
              </p:cNvPr>
              <p:cNvSpPr/>
              <p:nvPr/>
            </p:nvSpPr>
            <p:spPr bwMode="auto">
              <a:xfrm>
                <a:off x="6421665" y="1829859"/>
                <a:ext cx="5098820" cy="943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6" name="íṧḷïdê">
                <a:extLst>
                  <a:ext uri="{FF2B5EF4-FFF2-40B4-BE49-F238E27FC236}">
                    <a16:creationId xmlns:a16="http://schemas.microsoft.com/office/drawing/2014/main" xmlns="" id="{0F3125E1-2F12-4044-9554-2E2A002770EF}"/>
                  </a:ext>
                </a:extLst>
              </p:cNvPr>
              <p:cNvSpPr txBox="1"/>
              <p:nvPr/>
            </p:nvSpPr>
            <p:spPr bwMode="auto">
              <a:xfrm>
                <a:off x="6421664" y="1478720"/>
                <a:ext cx="5098815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7" name="íSḷíde">
                <a:extLst>
                  <a:ext uri="{FF2B5EF4-FFF2-40B4-BE49-F238E27FC236}">
                    <a16:creationId xmlns:a16="http://schemas.microsoft.com/office/drawing/2014/main" xmlns="" id="{8A3A6B6A-820E-4154-AABC-105BBBE016AE}"/>
                  </a:ext>
                </a:extLst>
              </p:cNvPr>
              <p:cNvSpPr/>
              <p:nvPr/>
            </p:nvSpPr>
            <p:spPr bwMode="auto">
              <a:xfrm>
                <a:off x="6421665" y="5093896"/>
                <a:ext cx="5098820" cy="943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8" name="íSḷiḓè">
                <a:extLst>
                  <a:ext uri="{FF2B5EF4-FFF2-40B4-BE49-F238E27FC236}">
                    <a16:creationId xmlns:a16="http://schemas.microsoft.com/office/drawing/2014/main" xmlns="" id="{0E8B4C13-4EA5-4E08-A49E-DA10D83F6E97}"/>
                  </a:ext>
                </a:extLst>
              </p:cNvPr>
              <p:cNvSpPr txBox="1"/>
              <p:nvPr/>
            </p:nvSpPr>
            <p:spPr bwMode="auto">
              <a:xfrm>
                <a:off x="6421664" y="4742757"/>
                <a:ext cx="5098815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9" name="iṧļîďe">
                <a:extLst>
                  <a:ext uri="{FF2B5EF4-FFF2-40B4-BE49-F238E27FC236}">
                    <a16:creationId xmlns:a16="http://schemas.microsoft.com/office/drawing/2014/main" xmlns="" id="{DCD7785A-2B04-4BB3-831A-89B5938E08E0}"/>
                  </a:ext>
                </a:extLst>
              </p:cNvPr>
              <p:cNvSpPr/>
              <p:nvPr/>
            </p:nvSpPr>
            <p:spPr bwMode="auto">
              <a:xfrm>
                <a:off x="5819519" y="1865299"/>
                <a:ext cx="274236" cy="268889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  <p:grpSp>
            <p:nvGrpSpPr>
              <p:cNvPr id="20" name="ïšlîḋ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xmlns="" id="{588CD2E3-1343-4056-97BA-747FA2F5B231}"/>
                  </a:ext>
                </a:extLst>
              </p:cNvPr>
              <p:cNvGrpSpPr/>
              <p:nvPr/>
            </p:nvGrpSpPr>
            <p:grpSpPr>
              <a:xfrm>
                <a:off x="750388" y="3159801"/>
                <a:ext cx="3140616" cy="2983824"/>
                <a:chOff x="3848893" y="1438800"/>
                <a:chExt cx="4494214" cy="4269849"/>
              </a:xfrm>
            </p:grpSpPr>
            <p:grpSp>
              <p:nvGrpSpPr>
                <p:cNvPr id="22" name="íṥḻîdè">
                  <a:extLst>
                    <a:ext uri="{FF2B5EF4-FFF2-40B4-BE49-F238E27FC236}">
                      <a16:creationId xmlns:a16="http://schemas.microsoft.com/office/drawing/2014/main" xmlns="" id="{A1559352-50D4-4ED9-BC61-38FDBF02F3EC}"/>
                    </a:ext>
                  </a:extLst>
                </p:cNvPr>
                <p:cNvGrpSpPr/>
                <p:nvPr/>
              </p:nvGrpSpPr>
              <p:grpSpPr>
                <a:xfrm>
                  <a:off x="4284773" y="3302905"/>
                  <a:ext cx="3612570" cy="2405744"/>
                  <a:chOff x="4284773" y="3302905"/>
                  <a:chExt cx="3612570" cy="2405744"/>
                </a:xfrm>
              </p:grpSpPr>
              <p:sp>
                <p:nvSpPr>
                  <p:cNvPr id="73" name="ïṩľíḓé">
                    <a:extLst>
                      <a:ext uri="{FF2B5EF4-FFF2-40B4-BE49-F238E27FC236}">
                        <a16:creationId xmlns:a16="http://schemas.microsoft.com/office/drawing/2014/main" xmlns="" id="{6FEAE915-531B-4B52-8461-CBEB005EC4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6117" y="3302905"/>
                    <a:ext cx="3000755" cy="1893757"/>
                  </a:xfrm>
                  <a:custGeom>
                    <a:avLst/>
                    <a:gdLst>
                      <a:gd name="T0" fmla="*/ 1865 w 1952"/>
                      <a:gd name="T1" fmla="*/ 1234 h 1234"/>
                      <a:gd name="T2" fmla="*/ 87 w 1952"/>
                      <a:gd name="T3" fmla="*/ 1234 h 1234"/>
                      <a:gd name="T4" fmla="*/ 0 w 1952"/>
                      <a:gd name="T5" fmla="*/ 1147 h 1234"/>
                      <a:gd name="T6" fmla="*/ 0 w 1952"/>
                      <a:gd name="T7" fmla="*/ 87 h 1234"/>
                      <a:gd name="T8" fmla="*/ 87 w 1952"/>
                      <a:gd name="T9" fmla="*/ 0 h 1234"/>
                      <a:gd name="T10" fmla="*/ 1865 w 1952"/>
                      <a:gd name="T11" fmla="*/ 0 h 1234"/>
                      <a:gd name="T12" fmla="*/ 1952 w 1952"/>
                      <a:gd name="T13" fmla="*/ 87 h 1234"/>
                      <a:gd name="T14" fmla="*/ 1952 w 1952"/>
                      <a:gd name="T15" fmla="*/ 1147 h 1234"/>
                      <a:gd name="T16" fmla="*/ 1865 w 1952"/>
                      <a:gd name="T17" fmla="*/ 1234 h 12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52" h="1234">
                        <a:moveTo>
                          <a:pt x="1865" y="1234"/>
                        </a:moveTo>
                        <a:cubicBezTo>
                          <a:pt x="87" y="1234"/>
                          <a:pt x="87" y="1234"/>
                          <a:pt x="87" y="1234"/>
                        </a:cubicBezTo>
                        <a:cubicBezTo>
                          <a:pt x="39" y="1234"/>
                          <a:pt x="0" y="1195"/>
                          <a:pt x="0" y="1147"/>
                        </a:cubicBezTo>
                        <a:cubicBezTo>
                          <a:pt x="0" y="87"/>
                          <a:pt x="0" y="87"/>
                          <a:pt x="0" y="87"/>
                        </a:cubicBezTo>
                        <a:cubicBezTo>
                          <a:pt x="0" y="39"/>
                          <a:pt x="39" y="0"/>
                          <a:pt x="87" y="0"/>
                        </a:cubicBezTo>
                        <a:cubicBezTo>
                          <a:pt x="1865" y="0"/>
                          <a:pt x="1865" y="0"/>
                          <a:pt x="1865" y="0"/>
                        </a:cubicBezTo>
                        <a:cubicBezTo>
                          <a:pt x="1913" y="0"/>
                          <a:pt x="1952" y="39"/>
                          <a:pt x="1952" y="87"/>
                        </a:cubicBezTo>
                        <a:cubicBezTo>
                          <a:pt x="1952" y="1147"/>
                          <a:pt x="1952" y="1147"/>
                          <a:pt x="1952" y="1147"/>
                        </a:cubicBezTo>
                        <a:cubicBezTo>
                          <a:pt x="1952" y="1195"/>
                          <a:pt x="1913" y="1234"/>
                          <a:pt x="1865" y="1234"/>
                        </a:cubicBezTo>
                        <a:close/>
                      </a:path>
                    </a:pathLst>
                  </a:custGeom>
                  <a:solidFill>
                    <a:srgbClr val="D5D8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îṥḻîḋe">
                    <a:extLst>
                      <a:ext uri="{FF2B5EF4-FFF2-40B4-BE49-F238E27FC236}">
                        <a16:creationId xmlns:a16="http://schemas.microsoft.com/office/drawing/2014/main" xmlns="" id="{C4969EA5-EBB6-4DA5-9489-32328DCF4C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20826" y="3328604"/>
                    <a:ext cx="2950347" cy="1842361"/>
                  </a:xfrm>
                  <a:custGeom>
                    <a:avLst/>
                    <a:gdLst>
                      <a:gd name="T0" fmla="*/ 0 w 1919"/>
                      <a:gd name="T1" fmla="*/ 1133 h 1200"/>
                      <a:gd name="T2" fmla="*/ 0 w 1919"/>
                      <a:gd name="T3" fmla="*/ 67 h 1200"/>
                      <a:gd name="T4" fmla="*/ 67 w 1919"/>
                      <a:gd name="T5" fmla="*/ 0 h 1200"/>
                      <a:gd name="T6" fmla="*/ 1852 w 1919"/>
                      <a:gd name="T7" fmla="*/ 0 h 1200"/>
                      <a:gd name="T8" fmla="*/ 1919 w 1919"/>
                      <a:gd name="T9" fmla="*/ 67 h 1200"/>
                      <a:gd name="T10" fmla="*/ 1919 w 1919"/>
                      <a:gd name="T11" fmla="*/ 1133 h 1200"/>
                      <a:gd name="T12" fmla="*/ 1852 w 1919"/>
                      <a:gd name="T13" fmla="*/ 1200 h 1200"/>
                      <a:gd name="T14" fmla="*/ 67 w 1919"/>
                      <a:gd name="T15" fmla="*/ 1200 h 1200"/>
                      <a:gd name="T16" fmla="*/ 0 w 1919"/>
                      <a:gd name="T17" fmla="*/ 1133 h 1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19" h="1200">
                        <a:moveTo>
                          <a:pt x="0" y="1133"/>
                        </a:moveTo>
                        <a:cubicBezTo>
                          <a:pt x="0" y="67"/>
                          <a:pt x="0" y="67"/>
                          <a:pt x="0" y="67"/>
                        </a:cubicBezTo>
                        <a:cubicBezTo>
                          <a:pt x="0" y="30"/>
                          <a:pt x="30" y="0"/>
                          <a:pt x="67" y="0"/>
                        </a:cubicBezTo>
                        <a:cubicBezTo>
                          <a:pt x="1852" y="0"/>
                          <a:pt x="1852" y="0"/>
                          <a:pt x="1852" y="0"/>
                        </a:cubicBezTo>
                        <a:cubicBezTo>
                          <a:pt x="1889" y="0"/>
                          <a:pt x="1919" y="30"/>
                          <a:pt x="1919" y="67"/>
                        </a:cubicBezTo>
                        <a:cubicBezTo>
                          <a:pt x="1919" y="1133"/>
                          <a:pt x="1919" y="1133"/>
                          <a:pt x="1919" y="1133"/>
                        </a:cubicBezTo>
                        <a:cubicBezTo>
                          <a:pt x="1919" y="1170"/>
                          <a:pt x="1889" y="1200"/>
                          <a:pt x="1852" y="1200"/>
                        </a:cubicBezTo>
                        <a:cubicBezTo>
                          <a:pt x="67" y="1200"/>
                          <a:pt x="67" y="1200"/>
                          <a:pt x="67" y="1200"/>
                        </a:cubicBezTo>
                        <a:cubicBezTo>
                          <a:pt x="30" y="1200"/>
                          <a:pt x="0" y="1170"/>
                          <a:pt x="0" y="1133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íṩḻíḑê">
                    <a:extLst>
                      <a:ext uri="{FF2B5EF4-FFF2-40B4-BE49-F238E27FC236}">
                        <a16:creationId xmlns:a16="http://schemas.microsoft.com/office/drawing/2014/main" xmlns="" id="{9F0BF75E-97C6-4D37-951C-ADFFE79765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23619" y="3431396"/>
                    <a:ext cx="2744762" cy="1637764"/>
                  </a:xfrm>
                  <a:prstGeom prst="rect">
                    <a:avLst/>
                  </a:prstGeom>
                  <a:solidFill>
                    <a:srgbClr val="9DB0D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ṥḻïde">
                    <a:extLst>
                      <a:ext uri="{FF2B5EF4-FFF2-40B4-BE49-F238E27FC236}">
                        <a16:creationId xmlns:a16="http://schemas.microsoft.com/office/drawing/2014/main" xmlns="" id="{EC4C1703-3211-48E2-A374-3EAF015DE8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80601" y="3583608"/>
                    <a:ext cx="2232775" cy="1332351"/>
                  </a:xfrm>
                  <a:prstGeom prst="rect">
                    <a:avLst/>
                  </a:prstGeom>
                  <a:solidFill>
                    <a:srgbClr val="E7EB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ïšḷidê">
                    <a:extLst>
                      <a:ext uri="{FF2B5EF4-FFF2-40B4-BE49-F238E27FC236}">
                        <a16:creationId xmlns:a16="http://schemas.microsoft.com/office/drawing/2014/main" xmlns="" id="{BFF7B79B-7F9D-4C82-BFFC-F73068C07F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80601" y="3658726"/>
                    <a:ext cx="2232775" cy="130468"/>
                  </a:xfrm>
                  <a:prstGeom prst="rect">
                    <a:avLst/>
                  </a:prstGeom>
                  <a:solidFill>
                    <a:srgbClr val="3B5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íṣḻîďé">
                    <a:extLst>
                      <a:ext uri="{FF2B5EF4-FFF2-40B4-BE49-F238E27FC236}">
                        <a16:creationId xmlns:a16="http://schemas.microsoft.com/office/drawing/2014/main" xmlns="" id="{AF05C86B-6C60-4B32-B30D-4FFBBD23DD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476" y="3789194"/>
                    <a:ext cx="1868059" cy="460590"/>
                  </a:xfrm>
                  <a:prstGeom prst="rect">
                    <a:avLst/>
                  </a:prstGeom>
                  <a:solidFill>
                    <a:srgbClr val="3B5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îsliďé">
                    <a:extLst>
                      <a:ext uri="{FF2B5EF4-FFF2-40B4-BE49-F238E27FC236}">
                        <a16:creationId xmlns:a16="http://schemas.microsoft.com/office/drawing/2014/main" xmlns="" id="{4F4FB827-2845-454F-9FDF-EF04A5A66A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19400" y="3914719"/>
                    <a:ext cx="145293" cy="291575"/>
                  </a:xfrm>
                  <a:custGeom>
                    <a:avLst/>
                    <a:gdLst>
                      <a:gd name="T0" fmla="*/ 71 w 94"/>
                      <a:gd name="T1" fmla="*/ 29 h 190"/>
                      <a:gd name="T2" fmla="*/ 94 w 94"/>
                      <a:gd name="T3" fmla="*/ 29 h 190"/>
                      <a:gd name="T4" fmla="*/ 94 w 94"/>
                      <a:gd name="T5" fmla="*/ 0 h 190"/>
                      <a:gd name="T6" fmla="*/ 71 w 94"/>
                      <a:gd name="T7" fmla="*/ 0 h 190"/>
                      <a:gd name="T8" fmla="*/ 25 w 94"/>
                      <a:gd name="T9" fmla="*/ 40 h 190"/>
                      <a:gd name="T10" fmla="*/ 25 w 94"/>
                      <a:gd name="T11" fmla="*/ 65 h 190"/>
                      <a:gd name="T12" fmla="*/ 0 w 94"/>
                      <a:gd name="T13" fmla="*/ 65 h 190"/>
                      <a:gd name="T14" fmla="*/ 0 w 94"/>
                      <a:gd name="T15" fmla="*/ 95 h 190"/>
                      <a:gd name="T16" fmla="*/ 25 w 94"/>
                      <a:gd name="T17" fmla="*/ 95 h 190"/>
                      <a:gd name="T18" fmla="*/ 25 w 94"/>
                      <a:gd name="T19" fmla="*/ 190 h 190"/>
                      <a:gd name="T20" fmla="*/ 61 w 94"/>
                      <a:gd name="T21" fmla="*/ 190 h 190"/>
                      <a:gd name="T22" fmla="*/ 61 w 94"/>
                      <a:gd name="T23" fmla="*/ 95 h 190"/>
                      <a:gd name="T24" fmla="*/ 91 w 94"/>
                      <a:gd name="T25" fmla="*/ 95 h 190"/>
                      <a:gd name="T26" fmla="*/ 94 w 94"/>
                      <a:gd name="T27" fmla="*/ 65 h 190"/>
                      <a:gd name="T28" fmla="*/ 61 w 94"/>
                      <a:gd name="T29" fmla="*/ 65 h 190"/>
                      <a:gd name="T30" fmla="*/ 61 w 94"/>
                      <a:gd name="T31" fmla="*/ 40 h 190"/>
                      <a:gd name="T32" fmla="*/ 71 w 94"/>
                      <a:gd name="T33" fmla="*/ 29 h 1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94" h="190">
                        <a:moveTo>
                          <a:pt x="71" y="29"/>
                        </a:moveTo>
                        <a:cubicBezTo>
                          <a:pt x="80" y="29"/>
                          <a:pt x="94" y="29"/>
                          <a:pt x="94" y="29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4" y="0"/>
                          <a:pt x="84" y="0"/>
                          <a:pt x="71" y="0"/>
                        </a:cubicBezTo>
                        <a:cubicBezTo>
                          <a:pt x="58" y="0"/>
                          <a:pt x="25" y="2"/>
                          <a:pt x="25" y="40"/>
                        </a:cubicBezTo>
                        <a:cubicBezTo>
                          <a:pt x="25" y="65"/>
                          <a:pt x="25" y="65"/>
                          <a:pt x="25" y="65"/>
                        </a:cubicBezTo>
                        <a:cubicBezTo>
                          <a:pt x="0" y="65"/>
                          <a:pt x="0" y="65"/>
                          <a:pt x="0" y="65"/>
                        </a:cubicBezTo>
                        <a:cubicBezTo>
                          <a:pt x="0" y="95"/>
                          <a:pt x="0" y="95"/>
                          <a:pt x="0" y="95"/>
                        </a:cubicBezTo>
                        <a:cubicBezTo>
                          <a:pt x="25" y="95"/>
                          <a:pt x="25" y="95"/>
                          <a:pt x="25" y="95"/>
                        </a:cubicBezTo>
                        <a:cubicBezTo>
                          <a:pt x="25" y="190"/>
                          <a:pt x="25" y="190"/>
                          <a:pt x="25" y="190"/>
                        </a:cubicBezTo>
                        <a:cubicBezTo>
                          <a:pt x="61" y="190"/>
                          <a:pt x="61" y="190"/>
                          <a:pt x="61" y="190"/>
                        </a:cubicBezTo>
                        <a:cubicBezTo>
                          <a:pt x="61" y="95"/>
                          <a:pt x="61" y="95"/>
                          <a:pt x="61" y="95"/>
                        </a:cubicBezTo>
                        <a:cubicBezTo>
                          <a:pt x="91" y="95"/>
                          <a:pt x="91" y="95"/>
                          <a:pt x="91" y="95"/>
                        </a:cubicBezTo>
                        <a:cubicBezTo>
                          <a:pt x="94" y="65"/>
                          <a:pt x="94" y="65"/>
                          <a:pt x="94" y="65"/>
                        </a:cubicBezTo>
                        <a:cubicBezTo>
                          <a:pt x="61" y="65"/>
                          <a:pt x="61" y="65"/>
                          <a:pt x="61" y="65"/>
                        </a:cubicBezTo>
                        <a:cubicBezTo>
                          <a:pt x="61" y="40"/>
                          <a:pt x="61" y="40"/>
                          <a:pt x="61" y="40"/>
                        </a:cubicBezTo>
                        <a:cubicBezTo>
                          <a:pt x="61" y="40"/>
                          <a:pt x="63" y="29"/>
                          <a:pt x="71" y="2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iṧḻíḓè">
                    <a:extLst>
                      <a:ext uri="{FF2B5EF4-FFF2-40B4-BE49-F238E27FC236}">
                        <a16:creationId xmlns:a16="http://schemas.microsoft.com/office/drawing/2014/main" xmlns="" id="{BC5856D6-1E52-4649-AB26-8EE356819A2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476" y="3789194"/>
                    <a:ext cx="1868059" cy="75118"/>
                  </a:xfrm>
                  <a:prstGeom prst="rect">
                    <a:avLst/>
                  </a:prstGeom>
                  <a:solidFill>
                    <a:srgbClr val="E7EB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îŝlïḋè">
                    <a:extLst>
                      <a:ext uri="{FF2B5EF4-FFF2-40B4-BE49-F238E27FC236}">
                        <a16:creationId xmlns:a16="http://schemas.microsoft.com/office/drawing/2014/main" xmlns="" id="{C0D207D6-C1E4-4DCC-9613-6CB969E3A0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476" y="4249784"/>
                    <a:ext cx="1868059" cy="177910"/>
                  </a:xfrm>
                  <a:prstGeom prst="rect">
                    <a:avLst/>
                  </a:prstGeom>
                  <a:solidFill>
                    <a:srgbClr val="B5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íşľiḋê">
                    <a:extLst>
                      <a:ext uri="{FF2B5EF4-FFF2-40B4-BE49-F238E27FC236}">
                        <a16:creationId xmlns:a16="http://schemas.microsoft.com/office/drawing/2014/main" xmlns="" id="{03B9DF9F-5120-4B71-AA7B-11C3000D5F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6955" y="4472172"/>
                    <a:ext cx="1142580" cy="401287"/>
                  </a:xfrm>
                  <a:prstGeom prst="rect">
                    <a:avLst/>
                  </a:prstGeom>
                  <a:solidFill>
                    <a:srgbClr val="B5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ïśľiḋé">
                    <a:extLst>
                      <a:ext uri="{FF2B5EF4-FFF2-40B4-BE49-F238E27FC236}">
                        <a16:creationId xmlns:a16="http://schemas.microsoft.com/office/drawing/2014/main" xmlns="" id="{BEDC13E1-1C06-40E0-BDD2-48658322D8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476" y="4472172"/>
                    <a:ext cx="669141" cy="177910"/>
                  </a:xfrm>
                  <a:prstGeom prst="rect">
                    <a:avLst/>
                  </a:prstGeom>
                  <a:solidFill>
                    <a:srgbClr val="B5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íšļiḓè">
                    <a:extLst>
                      <a:ext uri="{FF2B5EF4-FFF2-40B4-BE49-F238E27FC236}">
                        <a16:creationId xmlns:a16="http://schemas.microsoft.com/office/drawing/2014/main" xmlns="" id="{2B2C42C9-6D71-4204-B9DD-8A7F9676E3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476" y="4694560"/>
                    <a:ext cx="669141" cy="178899"/>
                  </a:xfrm>
                  <a:prstGeom prst="rect">
                    <a:avLst/>
                  </a:prstGeom>
                  <a:solidFill>
                    <a:srgbClr val="B5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îśḷíḓè">
                    <a:extLst>
                      <a:ext uri="{FF2B5EF4-FFF2-40B4-BE49-F238E27FC236}">
                        <a16:creationId xmlns:a16="http://schemas.microsoft.com/office/drawing/2014/main" xmlns="" id="{13B3AE3C-1CDE-4EA2-BE8B-B0F10B30C8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30664" y="4071874"/>
                    <a:ext cx="356809" cy="355821"/>
                  </a:xfrm>
                  <a:prstGeom prst="rect">
                    <a:avLst/>
                  </a:prstGeom>
                  <a:solidFill>
                    <a:srgbClr val="6D84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6" name="íṥ1íḓè">
                    <a:extLst>
                      <a:ext uri="{FF2B5EF4-FFF2-40B4-BE49-F238E27FC236}">
                        <a16:creationId xmlns:a16="http://schemas.microsoft.com/office/drawing/2014/main" xmlns="" id="{0FD55334-AEDC-4665-B958-22B51722C0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4773" y="5195674"/>
                    <a:ext cx="1806779" cy="512975"/>
                  </a:xfrm>
                  <a:custGeom>
                    <a:avLst/>
                    <a:gdLst>
                      <a:gd name="T0" fmla="*/ 1175 w 1175"/>
                      <a:gd name="T1" fmla="*/ 1 h 334"/>
                      <a:gd name="T2" fmla="*/ 1175 w 1175"/>
                      <a:gd name="T3" fmla="*/ 334 h 334"/>
                      <a:gd name="T4" fmla="*/ 37 w 1175"/>
                      <a:gd name="T5" fmla="*/ 334 h 334"/>
                      <a:gd name="T6" fmla="*/ 14 w 1175"/>
                      <a:gd name="T7" fmla="*/ 251 h 334"/>
                      <a:gd name="T8" fmla="*/ 267 w 1175"/>
                      <a:gd name="T9" fmla="*/ 0 h 334"/>
                      <a:gd name="T10" fmla="*/ 1175 w 1175"/>
                      <a:gd name="T11" fmla="*/ 1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75" h="334">
                        <a:moveTo>
                          <a:pt x="1175" y="1"/>
                        </a:moveTo>
                        <a:cubicBezTo>
                          <a:pt x="1175" y="334"/>
                          <a:pt x="1175" y="334"/>
                          <a:pt x="1175" y="334"/>
                        </a:cubicBezTo>
                        <a:cubicBezTo>
                          <a:pt x="37" y="334"/>
                          <a:pt x="37" y="334"/>
                          <a:pt x="37" y="334"/>
                        </a:cubicBezTo>
                        <a:cubicBezTo>
                          <a:pt x="37" y="334"/>
                          <a:pt x="0" y="302"/>
                          <a:pt x="14" y="251"/>
                        </a:cubicBezTo>
                        <a:cubicBezTo>
                          <a:pt x="267" y="0"/>
                          <a:pt x="267" y="0"/>
                          <a:pt x="267" y="0"/>
                        </a:cubicBezTo>
                        <a:lnTo>
                          <a:pt x="1175" y="1"/>
                        </a:lnTo>
                        <a:close/>
                      </a:path>
                    </a:pathLst>
                  </a:custGeom>
                  <a:solidFill>
                    <a:srgbClr val="D5D8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îṥľîḋê">
                    <a:extLst>
                      <a:ext uri="{FF2B5EF4-FFF2-40B4-BE49-F238E27FC236}">
                        <a16:creationId xmlns:a16="http://schemas.microsoft.com/office/drawing/2014/main" xmlns="" id="{44D4AD44-5306-4CC0-8C78-6CB3DC174A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4773" y="5568297"/>
                    <a:ext cx="1806779" cy="140352"/>
                  </a:xfrm>
                  <a:custGeom>
                    <a:avLst/>
                    <a:gdLst>
                      <a:gd name="T0" fmla="*/ 22 w 1175"/>
                      <a:gd name="T1" fmla="*/ 0 h 91"/>
                      <a:gd name="T2" fmla="*/ 14 w 1175"/>
                      <a:gd name="T3" fmla="*/ 8 h 91"/>
                      <a:gd name="T4" fmla="*/ 37 w 1175"/>
                      <a:gd name="T5" fmla="*/ 91 h 91"/>
                      <a:gd name="T6" fmla="*/ 1175 w 1175"/>
                      <a:gd name="T7" fmla="*/ 91 h 91"/>
                      <a:gd name="T8" fmla="*/ 1175 w 1175"/>
                      <a:gd name="T9" fmla="*/ 20 h 91"/>
                      <a:gd name="T10" fmla="*/ 37 w 1175"/>
                      <a:gd name="T11" fmla="*/ 20 h 91"/>
                      <a:gd name="T12" fmla="*/ 22 w 1175"/>
                      <a:gd name="T13" fmla="*/ 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75" h="91">
                        <a:moveTo>
                          <a:pt x="22" y="0"/>
                        </a:moveTo>
                        <a:cubicBezTo>
                          <a:pt x="14" y="8"/>
                          <a:pt x="14" y="8"/>
                          <a:pt x="14" y="8"/>
                        </a:cubicBezTo>
                        <a:cubicBezTo>
                          <a:pt x="0" y="59"/>
                          <a:pt x="37" y="91"/>
                          <a:pt x="37" y="91"/>
                        </a:cubicBezTo>
                        <a:cubicBezTo>
                          <a:pt x="1175" y="91"/>
                          <a:pt x="1175" y="91"/>
                          <a:pt x="1175" y="91"/>
                        </a:cubicBezTo>
                        <a:cubicBezTo>
                          <a:pt x="1175" y="20"/>
                          <a:pt x="1175" y="20"/>
                          <a:pt x="1175" y="20"/>
                        </a:cubicBezTo>
                        <a:cubicBezTo>
                          <a:pt x="37" y="20"/>
                          <a:pt x="37" y="20"/>
                          <a:pt x="37" y="20"/>
                        </a:cubicBezTo>
                        <a:cubicBezTo>
                          <a:pt x="37" y="20"/>
                          <a:pt x="29" y="13"/>
                          <a:pt x="22" y="0"/>
                        </a:cubicBezTo>
                        <a:close/>
                      </a:path>
                    </a:pathLst>
                  </a:custGeom>
                  <a:solidFill>
                    <a:srgbClr val="ADAF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iṡḷíḋé">
                    <a:extLst>
                      <a:ext uri="{FF2B5EF4-FFF2-40B4-BE49-F238E27FC236}">
                        <a16:creationId xmlns:a16="http://schemas.microsoft.com/office/drawing/2014/main" xmlns="" id="{5D36301B-769A-41AF-8A6D-FF728497E8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90564" y="5195674"/>
                    <a:ext cx="1806779" cy="512975"/>
                  </a:xfrm>
                  <a:custGeom>
                    <a:avLst/>
                    <a:gdLst>
                      <a:gd name="T0" fmla="*/ 0 w 1175"/>
                      <a:gd name="T1" fmla="*/ 1 h 334"/>
                      <a:gd name="T2" fmla="*/ 0 w 1175"/>
                      <a:gd name="T3" fmla="*/ 334 h 334"/>
                      <a:gd name="T4" fmla="*/ 1139 w 1175"/>
                      <a:gd name="T5" fmla="*/ 334 h 334"/>
                      <a:gd name="T6" fmla="*/ 1162 w 1175"/>
                      <a:gd name="T7" fmla="*/ 251 h 334"/>
                      <a:gd name="T8" fmla="*/ 909 w 1175"/>
                      <a:gd name="T9" fmla="*/ 0 h 334"/>
                      <a:gd name="T10" fmla="*/ 0 w 1175"/>
                      <a:gd name="T11" fmla="*/ 1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75" h="334">
                        <a:moveTo>
                          <a:pt x="0" y="1"/>
                        </a:moveTo>
                        <a:cubicBezTo>
                          <a:pt x="0" y="334"/>
                          <a:pt x="0" y="334"/>
                          <a:pt x="0" y="334"/>
                        </a:cubicBezTo>
                        <a:cubicBezTo>
                          <a:pt x="1139" y="334"/>
                          <a:pt x="1139" y="334"/>
                          <a:pt x="1139" y="334"/>
                        </a:cubicBezTo>
                        <a:cubicBezTo>
                          <a:pt x="1139" y="334"/>
                          <a:pt x="1175" y="302"/>
                          <a:pt x="1162" y="251"/>
                        </a:cubicBezTo>
                        <a:cubicBezTo>
                          <a:pt x="909" y="0"/>
                          <a:pt x="909" y="0"/>
                          <a:pt x="909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D5D8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iSļídê">
                    <a:extLst>
                      <a:ext uri="{FF2B5EF4-FFF2-40B4-BE49-F238E27FC236}">
                        <a16:creationId xmlns:a16="http://schemas.microsoft.com/office/drawing/2014/main" xmlns="" id="{1940E334-EB21-4D7A-ABE6-0CBB550E74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90564" y="5568297"/>
                    <a:ext cx="1806779" cy="140352"/>
                  </a:xfrm>
                  <a:custGeom>
                    <a:avLst/>
                    <a:gdLst>
                      <a:gd name="T0" fmla="*/ 1154 w 1175"/>
                      <a:gd name="T1" fmla="*/ 0 h 91"/>
                      <a:gd name="T2" fmla="*/ 1162 w 1175"/>
                      <a:gd name="T3" fmla="*/ 8 h 91"/>
                      <a:gd name="T4" fmla="*/ 1139 w 1175"/>
                      <a:gd name="T5" fmla="*/ 91 h 91"/>
                      <a:gd name="T6" fmla="*/ 0 w 1175"/>
                      <a:gd name="T7" fmla="*/ 91 h 91"/>
                      <a:gd name="T8" fmla="*/ 0 w 1175"/>
                      <a:gd name="T9" fmla="*/ 20 h 91"/>
                      <a:gd name="T10" fmla="*/ 1139 w 1175"/>
                      <a:gd name="T11" fmla="*/ 20 h 91"/>
                      <a:gd name="T12" fmla="*/ 1154 w 1175"/>
                      <a:gd name="T13" fmla="*/ 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75" h="91">
                        <a:moveTo>
                          <a:pt x="1154" y="0"/>
                        </a:moveTo>
                        <a:cubicBezTo>
                          <a:pt x="1162" y="8"/>
                          <a:pt x="1162" y="8"/>
                          <a:pt x="1162" y="8"/>
                        </a:cubicBezTo>
                        <a:cubicBezTo>
                          <a:pt x="1175" y="59"/>
                          <a:pt x="1139" y="91"/>
                          <a:pt x="1139" y="91"/>
                        </a:cubicBez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1139" y="20"/>
                          <a:pt x="1139" y="20"/>
                          <a:pt x="1139" y="20"/>
                        </a:cubicBezTo>
                        <a:cubicBezTo>
                          <a:pt x="1139" y="20"/>
                          <a:pt x="1147" y="13"/>
                          <a:pt x="1154" y="0"/>
                        </a:cubicBezTo>
                        <a:close/>
                      </a:path>
                    </a:pathLst>
                  </a:custGeom>
                  <a:solidFill>
                    <a:srgbClr val="ADAF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ïśḻïḋê">
                    <a:extLst>
                      <a:ext uri="{FF2B5EF4-FFF2-40B4-BE49-F238E27FC236}">
                        <a16:creationId xmlns:a16="http://schemas.microsoft.com/office/drawing/2014/main" xmlns="" id="{434FC913-C730-4EDA-991B-E200594059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7397" y="5241140"/>
                    <a:ext cx="2861392" cy="210527"/>
                  </a:xfrm>
                  <a:custGeom>
                    <a:avLst/>
                    <a:gdLst>
                      <a:gd name="T0" fmla="*/ 2895 w 2895"/>
                      <a:gd name="T1" fmla="*/ 213 h 213"/>
                      <a:gd name="T2" fmla="*/ 0 w 2895"/>
                      <a:gd name="T3" fmla="*/ 213 h 213"/>
                      <a:gd name="T4" fmla="*/ 194 w 2895"/>
                      <a:gd name="T5" fmla="*/ 0 h 213"/>
                      <a:gd name="T6" fmla="*/ 2704 w 2895"/>
                      <a:gd name="T7" fmla="*/ 0 h 213"/>
                      <a:gd name="T8" fmla="*/ 2895 w 2895"/>
                      <a:gd name="T9" fmla="*/ 213 h 2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95" h="213">
                        <a:moveTo>
                          <a:pt x="2895" y="213"/>
                        </a:moveTo>
                        <a:lnTo>
                          <a:pt x="0" y="213"/>
                        </a:lnTo>
                        <a:lnTo>
                          <a:pt x="194" y="0"/>
                        </a:lnTo>
                        <a:lnTo>
                          <a:pt x="2704" y="0"/>
                        </a:lnTo>
                        <a:lnTo>
                          <a:pt x="2895" y="213"/>
                        </a:ln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îS1iḓê">
                    <a:extLst>
                      <a:ext uri="{FF2B5EF4-FFF2-40B4-BE49-F238E27FC236}">
                        <a16:creationId xmlns:a16="http://schemas.microsoft.com/office/drawing/2014/main" xmlns="" id="{4B8EA24E-89A5-4A02-97AC-6502416BF9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4163" y="5568297"/>
                    <a:ext cx="607860" cy="71164"/>
                  </a:xfrm>
                  <a:custGeom>
                    <a:avLst/>
                    <a:gdLst>
                      <a:gd name="T0" fmla="*/ 377 w 395"/>
                      <a:gd name="T1" fmla="*/ 46 h 46"/>
                      <a:gd name="T2" fmla="*/ 18 w 395"/>
                      <a:gd name="T3" fmla="*/ 46 h 46"/>
                      <a:gd name="T4" fmla="*/ 0 w 395"/>
                      <a:gd name="T5" fmla="*/ 28 h 46"/>
                      <a:gd name="T6" fmla="*/ 0 w 395"/>
                      <a:gd name="T7" fmla="*/ 18 h 46"/>
                      <a:gd name="T8" fmla="*/ 18 w 395"/>
                      <a:gd name="T9" fmla="*/ 0 h 46"/>
                      <a:gd name="T10" fmla="*/ 377 w 395"/>
                      <a:gd name="T11" fmla="*/ 0 h 46"/>
                      <a:gd name="T12" fmla="*/ 395 w 395"/>
                      <a:gd name="T13" fmla="*/ 18 h 46"/>
                      <a:gd name="T14" fmla="*/ 395 w 395"/>
                      <a:gd name="T15" fmla="*/ 28 h 46"/>
                      <a:gd name="T16" fmla="*/ 377 w 395"/>
                      <a:gd name="T17" fmla="*/ 46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95" h="46">
                        <a:moveTo>
                          <a:pt x="377" y="46"/>
                        </a:moveTo>
                        <a:cubicBezTo>
                          <a:pt x="18" y="46"/>
                          <a:pt x="18" y="46"/>
                          <a:pt x="18" y="46"/>
                        </a:cubicBezTo>
                        <a:cubicBezTo>
                          <a:pt x="8" y="46"/>
                          <a:pt x="0" y="38"/>
                          <a:pt x="0" y="28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377" y="0"/>
                          <a:pt x="377" y="0"/>
                          <a:pt x="377" y="0"/>
                        </a:cubicBezTo>
                        <a:cubicBezTo>
                          <a:pt x="387" y="0"/>
                          <a:pt x="395" y="8"/>
                          <a:pt x="395" y="18"/>
                        </a:cubicBezTo>
                        <a:cubicBezTo>
                          <a:pt x="395" y="28"/>
                          <a:pt x="395" y="28"/>
                          <a:pt x="395" y="28"/>
                        </a:cubicBezTo>
                        <a:cubicBezTo>
                          <a:pt x="395" y="38"/>
                          <a:pt x="387" y="46"/>
                          <a:pt x="377" y="46"/>
                        </a:cubicBezTo>
                        <a:close/>
                      </a:path>
                    </a:pathLst>
                  </a:custGeom>
                  <a:solidFill>
                    <a:srgbClr val="D5D8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3" name="í$lîḍé">
                  <a:extLst>
                    <a:ext uri="{FF2B5EF4-FFF2-40B4-BE49-F238E27FC236}">
                      <a16:creationId xmlns:a16="http://schemas.microsoft.com/office/drawing/2014/main" xmlns="" id="{0DAA714B-3C05-4EC7-8D85-ED4482A64F1D}"/>
                    </a:ext>
                  </a:extLst>
                </p:cNvPr>
                <p:cNvGrpSpPr/>
                <p:nvPr/>
              </p:nvGrpSpPr>
              <p:grpSpPr>
                <a:xfrm>
                  <a:off x="3848893" y="2424226"/>
                  <a:ext cx="778852" cy="778852"/>
                  <a:chOff x="3848893" y="2424226"/>
                  <a:chExt cx="778852" cy="778852"/>
                </a:xfrm>
              </p:grpSpPr>
              <p:sp>
                <p:nvSpPr>
                  <p:cNvPr id="68" name="ïṡļïḑé">
                    <a:extLst>
                      <a:ext uri="{FF2B5EF4-FFF2-40B4-BE49-F238E27FC236}">
                        <a16:creationId xmlns:a16="http://schemas.microsoft.com/office/drawing/2014/main" xmlns="" id="{3F5CE228-0117-44B3-BC5B-CFEE825F11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48893" y="2424226"/>
                    <a:ext cx="778852" cy="778852"/>
                  </a:xfrm>
                  <a:custGeom>
                    <a:avLst/>
                    <a:gdLst>
                      <a:gd name="T0" fmla="*/ 38 w 507"/>
                      <a:gd name="T1" fmla="*/ 184 h 507"/>
                      <a:gd name="T2" fmla="*/ 322 w 507"/>
                      <a:gd name="T3" fmla="*/ 38 h 507"/>
                      <a:gd name="T4" fmla="*/ 469 w 507"/>
                      <a:gd name="T5" fmla="*/ 322 h 507"/>
                      <a:gd name="T6" fmla="*/ 185 w 507"/>
                      <a:gd name="T7" fmla="*/ 469 h 507"/>
                      <a:gd name="T8" fmla="*/ 38 w 507"/>
                      <a:gd name="T9" fmla="*/ 184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7" h="507">
                        <a:moveTo>
                          <a:pt x="38" y="184"/>
                        </a:moveTo>
                        <a:cubicBezTo>
                          <a:pt x="76" y="65"/>
                          <a:pt x="203" y="0"/>
                          <a:pt x="322" y="38"/>
                        </a:cubicBezTo>
                        <a:cubicBezTo>
                          <a:pt x="441" y="76"/>
                          <a:pt x="507" y="203"/>
                          <a:pt x="469" y="322"/>
                        </a:cubicBezTo>
                        <a:cubicBezTo>
                          <a:pt x="431" y="441"/>
                          <a:pt x="304" y="507"/>
                          <a:pt x="185" y="469"/>
                        </a:cubicBezTo>
                        <a:cubicBezTo>
                          <a:pt x="66" y="431"/>
                          <a:pt x="0" y="303"/>
                          <a:pt x="38" y="184"/>
                        </a:cubicBez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iŝļîdè">
                    <a:extLst>
                      <a:ext uri="{FF2B5EF4-FFF2-40B4-BE49-F238E27FC236}">
                        <a16:creationId xmlns:a16="http://schemas.microsoft.com/office/drawing/2014/main" xmlns="" id="{4CBDE895-2D06-4433-8CBD-23CF54D9B9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54777" y="2881851"/>
                    <a:ext cx="162096" cy="164073"/>
                  </a:xfrm>
                  <a:custGeom>
                    <a:avLst/>
                    <a:gdLst>
                      <a:gd name="T0" fmla="*/ 0 w 164"/>
                      <a:gd name="T1" fmla="*/ 42 h 166"/>
                      <a:gd name="T2" fmla="*/ 122 w 164"/>
                      <a:gd name="T3" fmla="*/ 0 h 166"/>
                      <a:gd name="T4" fmla="*/ 164 w 164"/>
                      <a:gd name="T5" fmla="*/ 124 h 166"/>
                      <a:gd name="T6" fmla="*/ 40 w 164"/>
                      <a:gd name="T7" fmla="*/ 166 h 166"/>
                      <a:gd name="T8" fmla="*/ 0 w 164"/>
                      <a:gd name="T9" fmla="*/ 42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4" h="166">
                        <a:moveTo>
                          <a:pt x="0" y="42"/>
                        </a:moveTo>
                        <a:lnTo>
                          <a:pt x="122" y="0"/>
                        </a:lnTo>
                        <a:lnTo>
                          <a:pt x="164" y="124"/>
                        </a:lnTo>
                        <a:lnTo>
                          <a:pt x="40" y="166"/>
                        </a:lnTo>
                        <a:lnTo>
                          <a:pt x="0" y="42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sḻidé">
                    <a:extLst>
                      <a:ext uri="{FF2B5EF4-FFF2-40B4-BE49-F238E27FC236}">
                        <a16:creationId xmlns:a16="http://schemas.microsoft.com/office/drawing/2014/main" xmlns="" id="{6BEB952A-CD10-4D71-98E4-7DB00C93E3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93371" y="2466727"/>
                    <a:ext cx="691874" cy="690885"/>
                  </a:xfrm>
                  <a:custGeom>
                    <a:avLst/>
                    <a:gdLst>
                      <a:gd name="T0" fmla="*/ 33 w 450"/>
                      <a:gd name="T1" fmla="*/ 164 h 450"/>
                      <a:gd name="T2" fmla="*/ 286 w 450"/>
                      <a:gd name="T3" fmla="*/ 34 h 450"/>
                      <a:gd name="T4" fmla="*/ 416 w 450"/>
                      <a:gd name="T5" fmla="*/ 286 h 450"/>
                      <a:gd name="T6" fmla="*/ 164 w 450"/>
                      <a:gd name="T7" fmla="*/ 417 h 450"/>
                      <a:gd name="T8" fmla="*/ 33 w 450"/>
                      <a:gd name="T9" fmla="*/ 164 h 4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0" h="450">
                        <a:moveTo>
                          <a:pt x="33" y="164"/>
                        </a:moveTo>
                        <a:cubicBezTo>
                          <a:pt x="67" y="58"/>
                          <a:pt x="180" y="0"/>
                          <a:pt x="286" y="34"/>
                        </a:cubicBezTo>
                        <a:cubicBezTo>
                          <a:pt x="391" y="68"/>
                          <a:pt x="450" y="181"/>
                          <a:pt x="416" y="286"/>
                        </a:cubicBezTo>
                        <a:cubicBezTo>
                          <a:pt x="382" y="392"/>
                          <a:pt x="269" y="450"/>
                          <a:pt x="164" y="417"/>
                        </a:cubicBezTo>
                        <a:cubicBezTo>
                          <a:pt x="58" y="383"/>
                          <a:pt x="0" y="270"/>
                          <a:pt x="33" y="1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îsľiḓè">
                    <a:extLst>
                      <a:ext uri="{FF2B5EF4-FFF2-40B4-BE49-F238E27FC236}">
                        <a16:creationId xmlns:a16="http://schemas.microsoft.com/office/drawing/2014/main" xmlns="" id="{2DE2BE2B-0CA6-442B-B4C4-6CCC7F8C7C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60409" y="2777081"/>
                    <a:ext cx="83025" cy="199655"/>
                  </a:xfrm>
                  <a:custGeom>
                    <a:avLst/>
                    <a:gdLst>
                      <a:gd name="T0" fmla="*/ 47 w 54"/>
                      <a:gd name="T1" fmla="*/ 0 h 130"/>
                      <a:gd name="T2" fmla="*/ 6 w 54"/>
                      <a:gd name="T3" fmla="*/ 0 h 130"/>
                      <a:gd name="T4" fmla="*/ 0 w 54"/>
                      <a:gd name="T5" fmla="*/ 6 h 130"/>
                      <a:gd name="T6" fmla="*/ 0 w 54"/>
                      <a:gd name="T7" fmla="*/ 124 h 130"/>
                      <a:gd name="T8" fmla="*/ 6 w 54"/>
                      <a:gd name="T9" fmla="*/ 130 h 130"/>
                      <a:gd name="T10" fmla="*/ 47 w 54"/>
                      <a:gd name="T11" fmla="*/ 130 h 130"/>
                      <a:gd name="T12" fmla="*/ 54 w 54"/>
                      <a:gd name="T13" fmla="*/ 124 h 130"/>
                      <a:gd name="T14" fmla="*/ 54 w 54"/>
                      <a:gd name="T15" fmla="*/ 6 h 130"/>
                      <a:gd name="T16" fmla="*/ 47 w 54"/>
                      <a:gd name="T17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4" h="130">
                        <a:moveTo>
                          <a:pt x="47" y="0"/>
                        </a:move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3" y="0"/>
                          <a:pt x="0" y="3"/>
                          <a:pt x="0" y="6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127"/>
                          <a:pt x="3" y="130"/>
                          <a:pt x="6" y="130"/>
                        </a:cubicBezTo>
                        <a:cubicBezTo>
                          <a:pt x="47" y="130"/>
                          <a:pt x="47" y="130"/>
                          <a:pt x="47" y="130"/>
                        </a:cubicBezTo>
                        <a:cubicBezTo>
                          <a:pt x="51" y="130"/>
                          <a:pt x="54" y="127"/>
                          <a:pt x="54" y="124"/>
                        </a:cubicBezTo>
                        <a:cubicBezTo>
                          <a:pt x="54" y="6"/>
                          <a:pt x="54" y="6"/>
                          <a:pt x="54" y="6"/>
                        </a:cubicBezTo>
                        <a:cubicBezTo>
                          <a:pt x="54" y="3"/>
                          <a:pt x="51" y="0"/>
                          <a:pt x="47" y="0"/>
                        </a:cubicBezTo>
                        <a:close/>
                      </a:path>
                    </a:pathLst>
                  </a:custGeom>
                  <a:solidFill>
                    <a:srgbClr val="3B5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îṣlíde">
                    <a:extLst>
                      <a:ext uri="{FF2B5EF4-FFF2-40B4-BE49-F238E27FC236}">
                        <a16:creationId xmlns:a16="http://schemas.microsoft.com/office/drawing/2014/main" xmlns="" id="{697B5719-1DE2-491C-9AC5-9F522C2820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63201" y="2608067"/>
                    <a:ext cx="250063" cy="350879"/>
                  </a:xfrm>
                  <a:custGeom>
                    <a:avLst/>
                    <a:gdLst>
                      <a:gd name="T0" fmla="*/ 157 w 162"/>
                      <a:gd name="T1" fmla="*/ 151 h 228"/>
                      <a:gd name="T2" fmla="*/ 147 w 162"/>
                      <a:gd name="T3" fmla="*/ 135 h 228"/>
                      <a:gd name="T4" fmla="*/ 162 w 162"/>
                      <a:gd name="T5" fmla="*/ 117 h 228"/>
                      <a:gd name="T6" fmla="*/ 144 w 162"/>
                      <a:gd name="T7" fmla="*/ 99 h 228"/>
                      <a:gd name="T8" fmla="*/ 79 w 162"/>
                      <a:gd name="T9" fmla="*/ 99 h 228"/>
                      <a:gd name="T10" fmla="*/ 95 w 162"/>
                      <a:gd name="T11" fmla="*/ 53 h 228"/>
                      <a:gd name="T12" fmla="*/ 75 w 162"/>
                      <a:gd name="T13" fmla="*/ 2 h 228"/>
                      <a:gd name="T14" fmla="*/ 56 w 162"/>
                      <a:gd name="T15" fmla="*/ 40 h 228"/>
                      <a:gd name="T16" fmla="*/ 1 w 162"/>
                      <a:gd name="T17" fmla="*/ 115 h 228"/>
                      <a:gd name="T18" fmla="*/ 1 w 162"/>
                      <a:gd name="T19" fmla="*/ 208 h 228"/>
                      <a:gd name="T20" fmla="*/ 19 w 162"/>
                      <a:gd name="T21" fmla="*/ 228 h 228"/>
                      <a:gd name="T22" fmla="*/ 21 w 162"/>
                      <a:gd name="T23" fmla="*/ 228 h 228"/>
                      <a:gd name="T24" fmla="*/ 137 w 162"/>
                      <a:gd name="T25" fmla="*/ 228 h 228"/>
                      <a:gd name="T26" fmla="*/ 152 w 162"/>
                      <a:gd name="T27" fmla="*/ 213 h 228"/>
                      <a:gd name="T28" fmla="*/ 137 w 162"/>
                      <a:gd name="T29" fmla="*/ 199 h 228"/>
                      <a:gd name="T30" fmla="*/ 140 w 162"/>
                      <a:gd name="T31" fmla="*/ 199 h 228"/>
                      <a:gd name="T32" fmla="*/ 155 w 162"/>
                      <a:gd name="T33" fmla="*/ 184 h 228"/>
                      <a:gd name="T34" fmla="*/ 140 w 162"/>
                      <a:gd name="T35" fmla="*/ 169 h 228"/>
                      <a:gd name="T36" fmla="*/ 139 w 162"/>
                      <a:gd name="T37" fmla="*/ 169 h 228"/>
                      <a:gd name="T38" fmla="*/ 157 w 162"/>
                      <a:gd name="T39" fmla="*/ 151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2" h="228">
                        <a:moveTo>
                          <a:pt x="157" y="151"/>
                        </a:moveTo>
                        <a:cubicBezTo>
                          <a:pt x="157" y="144"/>
                          <a:pt x="153" y="138"/>
                          <a:pt x="147" y="135"/>
                        </a:cubicBezTo>
                        <a:cubicBezTo>
                          <a:pt x="156" y="134"/>
                          <a:pt x="162" y="126"/>
                          <a:pt x="162" y="117"/>
                        </a:cubicBezTo>
                        <a:cubicBezTo>
                          <a:pt x="162" y="107"/>
                          <a:pt x="154" y="99"/>
                          <a:pt x="144" y="99"/>
                        </a:cubicBezTo>
                        <a:cubicBezTo>
                          <a:pt x="79" y="99"/>
                          <a:pt x="79" y="99"/>
                          <a:pt x="79" y="99"/>
                        </a:cubicBezTo>
                        <a:cubicBezTo>
                          <a:pt x="79" y="99"/>
                          <a:pt x="90" y="80"/>
                          <a:pt x="95" y="53"/>
                        </a:cubicBezTo>
                        <a:cubicBezTo>
                          <a:pt x="99" y="26"/>
                          <a:pt x="92" y="4"/>
                          <a:pt x="75" y="2"/>
                        </a:cubicBezTo>
                        <a:cubicBezTo>
                          <a:pt x="75" y="2"/>
                          <a:pt x="51" y="0"/>
                          <a:pt x="56" y="40"/>
                        </a:cubicBezTo>
                        <a:cubicBezTo>
                          <a:pt x="56" y="40"/>
                          <a:pt x="27" y="81"/>
                          <a:pt x="1" y="115"/>
                        </a:cubicBezTo>
                        <a:cubicBezTo>
                          <a:pt x="1" y="208"/>
                          <a:pt x="1" y="208"/>
                          <a:pt x="1" y="208"/>
                        </a:cubicBezTo>
                        <a:cubicBezTo>
                          <a:pt x="1" y="208"/>
                          <a:pt x="0" y="227"/>
                          <a:pt x="19" y="228"/>
                        </a:cubicBezTo>
                        <a:cubicBezTo>
                          <a:pt x="20" y="228"/>
                          <a:pt x="20" y="228"/>
                          <a:pt x="21" y="228"/>
                        </a:cubicBezTo>
                        <a:cubicBezTo>
                          <a:pt x="137" y="228"/>
                          <a:pt x="137" y="228"/>
                          <a:pt x="137" y="228"/>
                        </a:cubicBezTo>
                        <a:cubicBezTo>
                          <a:pt x="145" y="228"/>
                          <a:pt x="152" y="222"/>
                          <a:pt x="152" y="213"/>
                        </a:cubicBezTo>
                        <a:cubicBezTo>
                          <a:pt x="152" y="205"/>
                          <a:pt x="145" y="199"/>
                          <a:pt x="137" y="199"/>
                        </a:cubicBezTo>
                        <a:cubicBezTo>
                          <a:pt x="140" y="199"/>
                          <a:pt x="140" y="199"/>
                          <a:pt x="140" y="199"/>
                        </a:cubicBezTo>
                        <a:cubicBezTo>
                          <a:pt x="148" y="199"/>
                          <a:pt x="155" y="192"/>
                          <a:pt x="155" y="184"/>
                        </a:cubicBezTo>
                        <a:cubicBezTo>
                          <a:pt x="155" y="176"/>
                          <a:pt x="148" y="169"/>
                          <a:pt x="140" y="169"/>
                        </a:cubicBezTo>
                        <a:cubicBezTo>
                          <a:pt x="139" y="169"/>
                          <a:pt x="139" y="169"/>
                          <a:pt x="139" y="169"/>
                        </a:cubicBezTo>
                        <a:cubicBezTo>
                          <a:pt x="149" y="169"/>
                          <a:pt x="157" y="161"/>
                          <a:pt x="157" y="151"/>
                        </a:cubicBezTo>
                        <a:close/>
                      </a:path>
                    </a:pathLst>
                  </a:custGeom>
                  <a:solidFill>
                    <a:srgbClr val="3B5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4" name="î$1iḍé">
                  <a:extLst>
                    <a:ext uri="{FF2B5EF4-FFF2-40B4-BE49-F238E27FC236}">
                      <a16:creationId xmlns:a16="http://schemas.microsoft.com/office/drawing/2014/main" xmlns="" id="{487BEF60-A38F-4899-B6AF-698755042EFF}"/>
                    </a:ext>
                  </a:extLst>
                </p:cNvPr>
                <p:cNvGrpSpPr/>
                <p:nvPr/>
              </p:nvGrpSpPr>
              <p:grpSpPr>
                <a:xfrm>
                  <a:off x="4375705" y="1438800"/>
                  <a:ext cx="707688" cy="694839"/>
                  <a:chOff x="4375705" y="1438800"/>
                  <a:chExt cx="707688" cy="694839"/>
                </a:xfrm>
              </p:grpSpPr>
              <p:sp>
                <p:nvSpPr>
                  <p:cNvPr id="64" name="ïSļiḑê">
                    <a:extLst>
                      <a:ext uri="{FF2B5EF4-FFF2-40B4-BE49-F238E27FC236}">
                        <a16:creationId xmlns:a16="http://schemas.microsoft.com/office/drawing/2014/main" xmlns="" id="{AF98C767-7C01-4B9C-A52D-EE2D3582FE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5705" y="1438800"/>
                    <a:ext cx="694839" cy="694839"/>
                  </a:xfrm>
                  <a:prstGeom prst="ellipse">
                    <a:avLst/>
                  </a:pr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i$ļïdè">
                    <a:extLst>
                      <a:ext uri="{FF2B5EF4-FFF2-40B4-BE49-F238E27FC236}">
                        <a16:creationId xmlns:a16="http://schemas.microsoft.com/office/drawing/2014/main" xmlns="" id="{E4B8A962-694D-43CD-B4D0-38A91F3B59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9204" y="1885553"/>
                    <a:ext cx="154189" cy="155177"/>
                  </a:xfrm>
                  <a:custGeom>
                    <a:avLst/>
                    <a:gdLst>
                      <a:gd name="T0" fmla="*/ 0 w 156"/>
                      <a:gd name="T1" fmla="*/ 29 h 157"/>
                      <a:gd name="T2" fmla="*/ 128 w 156"/>
                      <a:gd name="T3" fmla="*/ 0 h 157"/>
                      <a:gd name="T4" fmla="*/ 156 w 156"/>
                      <a:gd name="T5" fmla="*/ 129 h 157"/>
                      <a:gd name="T6" fmla="*/ 28 w 156"/>
                      <a:gd name="T7" fmla="*/ 157 h 157"/>
                      <a:gd name="T8" fmla="*/ 0 w 156"/>
                      <a:gd name="T9" fmla="*/ 29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6" h="157">
                        <a:moveTo>
                          <a:pt x="0" y="29"/>
                        </a:moveTo>
                        <a:lnTo>
                          <a:pt x="128" y="0"/>
                        </a:lnTo>
                        <a:lnTo>
                          <a:pt x="156" y="129"/>
                        </a:lnTo>
                        <a:lnTo>
                          <a:pt x="28" y="157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i$líḍe">
                    <a:extLst>
                      <a:ext uri="{FF2B5EF4-FFF2-40B4-BE49-F238E27FC236}">
                        <a16:creationId xmlns:a16="http://schemas.microsoft.com/office/drawing/2014/main" xmlns="" id="{2A94578F-ACA4-4E13-AF76-23803F39D5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4253" y="1478336"/>
                    <a:ext cx="618733" cy="61576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ïṡḻíḍé">
                    <a:extLst>
                      <a:ext uri="{FF2B5EF4-FFF2-40B4-BE49-F238E27FC236}">
                        <a16:creationId xmlns:a16="http://schemas.microsoft.com/office/drawing/2014/main" xmlns="" id="{751D60BB-C55D-4E7C-BF8C-0451A7FAD1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6405" y="1631536"/>
                    <a:ext cx="458613" cy="373612"/>
                  </a:xfrm>
                  <a:custGeom>
                    <a:avLst/>
                    <a:gdLst>
                      <a:gd name="T0" fmla="*/ 298 w 298"/>
                      <a:gd name="T1" fmla="*/ 75 h 243"/>
                      <a:gd name="T2" fmla="*/ 223 w 298"/>
                      <a:gd name="T3" fmla="*/ 0 h 243"/>
                      <a:gd name="T4" fmla="*/ 154 w 298"/>
                      <a:gd name="T5" fmla="*/ 45 h 243"/>
                      <a:gd name="T6" fmla="*/ 85 w 298"/>
                      <a:gd name="T7" fmla="*/ 0 h 243"/>
                      <a:gd name="T8" fmla="*/ 10 w 298"/>
                      <a:gd name="T9" fmla="*/ 75 h 243"/>
                      <a:gd name="T10" fmla="*/ 154 w 298"/>
                      <a:gd name="T11" fmla="*/ 243 h 243"/>
                      <a:gd name="T12" fmla="*/ 295 w 298"/>
                      <a:gd name="T13" fmla="*/ 94 h 243"/>
                      <a:gd name="T14" fmla="*/ 298 w 298"/>
                      <a:gd name="T15" fmla="*/ 75 h 2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8" h="243">
                        <a:moveTo>
                          <a:pt x="298" y="75"/>
                        </a:moveTo>
                        <a:cubicBezTo>
                          <a:pt x="298" y="34"/>
                          <a:pt x="264" y="0"/>
                          <a:pt x="223" y="0"/>
                        </a:cubicBezTo>
                        <a:cubicBezTo>
                          <a:pt x="192" y="0"/>
                          <a:pt x="165" y="18"/>
                          <a:pt x="154" y="45"/>
                        </a:cubicBezTo>
                        <a:cubicBezTo>
                          <a:pt x="142" y="18"/>
                          <a:pt x="116" y="0"/>
                          <a:pt x="85" y="0"/>
                        </a:cubicBezTo>
                        <a:cubicBezTo>
                          <a:pt x="43" y="0"/>
                          <a:pt x="10" y="34"/>
                          <a:pt x="10" y="75"/>
                        </a:cubicBezTo>
                        <a:cubicBezTo>
                          <a:pt x="10" y="75"/>
                          <a:pt x="0" y="153"/>
                          <a:pt x="154" y="243"/>
                        </a:cubicBezTo>
                        <a:cubicBezTo>
                          <a:pt x="261" y="180"/>
                          <a:pt x="289" y="123"/>
                          <a:pt x="295" y="94"/>
                        </a:cubicBezTo>
                        <a:cubicBezTo>
                          <a:pt x="297" y="88"/>
                          <a:pt x="298" y="82"/>
                          <a:pt x="298" y="75"/>
                        </a:cubicBezTo>
                        <a:close/>
                      </a:path>
                    </a:pathLst>
                  </a:custGeom>
                  <a:solidFill>
                    <a:srgbClr val="F441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5" name="íslîḋe">
                  <a:extLst>
                    <a:ext uri="{FF2B5EF4-FFF2-40B4-BE49-F238E27FC236}">
                      <a16:creationId xmlns:a16="http://schemas.microsoft.com/office/drawing/2014/main" xmlns="" id="{BE27DDBD-9186-4612-9EAC-B914BD3EB387}"/>
                    </a:ext>
                  </a:extLst>
                </p:cNvPr>
                <p:cNvGrpSpPr/>
                <p:nvPr/>
              </p:nvGrpSpPr>
              <p:grpSpPr>
                <a:xfrm>
                  <a:off x="5186186" y="2188989"/>
                  <a:ext cx="694839" cy="772921"/>
                  <a:chOff x="5186186" y="2188989"/>
                  <a:chExt cx="694839" cy="772921"/>
                </a:xfrm>
              </p:grpSpPr>
              <p:sp>
                <p:nvSpPr>
                  <p:cNvPr id="56" name="íṥļiḍê">
                    <a:extLst>
                      <a:ext uri="{FF2B5EF4-FFF2-40B4-BE49-F238E27FC236}">
                        <a16:creationId xmlns:a16="http://schemas.microsoft.com/office/drawing/2014/main" xmlns="" id="{B123B63E-AAD4-430E-822E-954799EF40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43168" y="2779058"/>
                    <a:ext cx="182852" cy="182852"/>
                  </a:xfrm>
                  <a:custGeom>
                    <a:avLst/>
                    <a:gdLst>
                      <a:gd name="T0" fmla="*/ 0 w 185"/>
                      <a:gd name="T1" fmla="*/ 91 h 185"/>
                      <a:gd name="T2" fmla="*/ 92 w 185"/>
                      <a:gd name="T3" fmla="*/ 0 h 185"/>
                      <a:gd name="T4" fmla="*/ 185 w 185"/>
                      <a:gd name="T5" fmla="*/ 91 h 185"/>
                      <a:gd name="T6" fmla="*/ 92 w 185"/>
                      <a:gd name="T7" fmla="*/ 185 h 185"/>
                      <a:gd name="T8" fmla="*/ 0 w 185"/>
                      <a:gd name="T9" fmla="*/ 91 h 1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5" h="185">
                        <a:moveTo>
                          <a:pt x="0" y="91"/>
                        </a:moveTo>
                        <a:lnTo>
                          <a:pt x="92" y="0"/>
                        </a:lnTo>
                        <a:lnTo>
                          <a:pt x="185" y="91"/>
                        </a:lnTo>
                        <a:lnTo>
                          <a:pt x="92" y="185"/>
                        </a:lnTo>
                        <a:lnTo>
                          <a:pt x="0" y="91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šḷíḓê">
                    <a:extLst>
                      <a:ext uri="{FF2B5EF4-FFF2-40B4-BE49-F238E27FC236}">
                        <a16:creationId xmlns:a16="http://schemas.microsoft.com/office/drawing/2014/main" xmlns="" id="{7A9E22F0-4896-4762-AA97-47A8DE33D8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86186" y="2188989"/>
                    <a:ext cx="694839" cy="695827"/>
                  </a:xfrm>
                  <a:prstGeom prst="ellipse">
                    <a:avLst/>
                  </a:pr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ṥļidê">
                    <a:extLst>
                      <a:ext uri="{FF2B5EF4-FFF2-40B4-BE49-F238E27FC236}">
                        <a16:creationId xmlns:a16="http://schemas.microsoft.com/office/drawing/2014/main" xmlns="" id="{08E29FA2-BD98-4E53-838B-7555B6B137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4733" y="2229513"/>
                    <a:ext cx="617744" cy="61576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ṧ1ïďé">
                    <a:extLst>
                      <a:ext uri="{FF2B5EF4-FFF2-40B4-BE49-F238E27FC236}">
                        <a16:creationId xmlns:a16="http://schemas.microsoft.com/office/drawing/2014/main" xmlns="" id="{6261F9F1-2709-4658-BC41-1DFE1B5892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26538" y="2322422"/>
                    <a:ext cx="416113" cy="418089"/>
                  </a:xfrm>
                  <a:prstGeom prst="ellipse">
                    <a:avLst/>
                  </a:prstGeom>
                  <a:solidFill>
                    <a:srgbClr val="FAE36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i$liḍé">
                    <a:extLst>
                      <a:ext uri="{FF2B5EF4-FFF2-40B4-BE49-F238E27FC236}">
                        <a16:creationId xmlns:a16="http://schemas.microsoft.com/office/drawing/2014/main" xmlns="" id="{0D671A05-DFC4-4C10-B0F0-254008E56B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01655" y="2531960"/>
                    <a:ext cx="265877" cy="133433"/>
                  </a:xfrm>
                  <a:custGeom>
                    <a:avLst/>
                    <a:gdLst>
                      <a:gd name="T0" fmla="*/ 87 w 173"/>
                      <a:gd name="T1" fmla="*/ 87 h 87"/>
                      <a:gd name="T2" fmla="*/ 173 w 173"/>
                      <a:gd name="T3" fmla="*/ 0 h 87"/>
                      <a:gd name="T4" fmla="*/ 0 w 173"/>
                      <a:gd name="T5" fmla="*/ 0 h 87"/>
                      <a:gd name="T6" fmla="*/ 87 w 173"/>
                      <a:gd name="T7" fmla="*/ 87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3" h="87">
                        <a:moveTo>
                          <a:pt x="87" y="87"/>
                        </a:moveTo>
                        <a:cubicBezTo>
                          <a:pt x="134" y="87"/>
                          <a:pt x="173" y="48"/>
                          <a:pt x="173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8"/>
                          <a:pt x="39" y="87"/>
                          <a:pt x="87" y="87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íṡļïḑe">
                    <a:extLst>
                      <a:ext uri="{FF2B5EF4-FFF2-40B4-BE49-F238E27FC236}">
                        <a16:creationId xmlns:a16="http://schemas.microsoft.com/office/drawing/2014/main" xmlns="" id="{FB5C97D4-0702-413F-A242-3BF7255B95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493" y="2571496"/>
                    <a:ext cx="238202" cy="93897"/>
                  </a:xfrm>
                  <a:custGeom>
                    <a:avLst/>
                    <a:gdLst>
                      <a:gd name="T0" fmla="*/ 78 w 155"/>
                      <a:gd name="T1" fmla="*/ 0 h 61"/>
                      <a:gd name="T2" fmla="*/ 0 w 155"/>
                      <a:gd name="T3" fmla="*/ 13 h 61"/>
                      <a:gd name="T4" fmla="*/ 78 w 155"/>
                      <a:gd name="T5" fmla="*/ 61 h 61"/>
                      <a:gd name="T6" fmla="*/ 155 w 155"/>
                      <a:gd name="T7" fmla="*/ 13 h 61"/>
                      <a:gd name="T8" fmla="*/ 78 w 155"/>
                      <a:gd name="T9" fmla="*/ 0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5" h="61">
                        <a:moveTo>
                          <a:pt x="78" y="0"/>
                        </a:moveTo>
                        <a:cubicBezTo>
                          <a:pt x="50" y="0"/>
                          <a:pt x="24" y="5"/>
                          <a:pt x="0" y="13"/>
                        </a:cubicBezTo>
                        <a:cubicBezTo>
                          <a:pt x="14" y="41"/>
                          <a:pt x="44" y="61"/>
                          <a:pt x="78" y="61"/>
                        </a:cubicBezTo>
                        <a:cubicBezTo>
                          <a:pt x="111" y="61"/>
                          <a:pt x="141" y="41"/>
                          <a:pt x="155" y="13"/>
                        </a:cubicBezTo>
                        <a:cubicBezTo>
                          <a:pt x="131" y="5"/>
                          <a:pt x="105" y="0"/>
                          <a:pt x="78" y="0"/>
                        </a:cubicBezTo>
                        <a:close/>
                      </a:path>
                    </a:pathLst>
                  </a:custGeom>
                  <a:solidFill>
                    <a:srgbClr val="F441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íşḻîḑe">
                    <a:extLst>
                      <a:ext uri="{FF2B5EF4-FFF2-40B4-BE49-F238E27FC236}">
                        <a16:creationId xmlns:a16="http://schemas.microsoft.com/office/drawing/2014/main" xmlns="" id="{3B1E440B-D8C8-4A5D-8E70-9D829FE4AA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0438" y="2426203"/>
                    <a:ext cx="77095" cy="65234"/>
                  </a:xfrm>
                  <a:custGeom>
                    <a:avLst/>
                    <a:gdLst>
                      <a:gd name="T0" fmla="*/ 45 w 50"/>
                      <a:gd name="T1" fmla="*/ 31 h 43"/>
                      <a:gd name="T2" fmla="*/ 21 w 50"/>
                      <a:gd name="T3" fmla="*/ 23 h 43"/>
                      <a:gd name="T4" fmla="*/ 44 w 50"/>
                      <a:gd name="T5" fmla="*/ 12 h 43"/>
                      <a:gd name="T6" fmla="*/ 47 w 50"/>
                      <a:gd name="T7" fmla="*/ 4 h 43"/>
                      <a:gd name="T8" fmla="*/ 39 w 50"/>
                      <a:gd name="T9" fmla="*/ 1 h 43"/>
                      <a:gd name="T10" fmla="*/ 4 w 50"/>
                      <a:gd name="T11" fmla="*/ 19 h 43"/>
                      <a:gd name="T12" fmla="*/ 4 w 50"/>
                      <a:gd name="T13" fmla="*/ 19 h 43"/>
                      <a:gd name="T14" fmla="*/ 4 w 50"/>
                      <a:gd name="T15" fmla="*/ 19 h 43"/>
                      <a:gd name="T16" fmla="*/ 4 w 50"/>
                      <a:gd name="T17" fmla="*/ 19 h 43"/>
                      <a:gd name="T18" fmla="*/ 3 w 50"/>
                      <a:gd name="T19" fmla="*/ 19 h 43"/>
                      <a:gd name="T20" fmla="*/ 2 w 50"/>
                      <a:gd name="T21" fmla="*/ 20 h 43"/>
                      <a:gd name="T22" fmla="*/ 2 w 50"/>
                      <a:gd name="T23" fmla="*/ 20 h 43"/>
                      <a:gd name="T24" fmla="*/ 2 w 50"/>
                      <a:gd name="T25" fmla="*/ 20 h 43"/>
                      <a:gd name="T26" fmla="*/ 1 w 50"/>
                      <a:gd name="T27" fmla="*/ 21 h 43"/>
                      <a:gd name="T28" fmla="*/ 1 w 50"/>
                      <a:gd name="T29" fmla="*/ 26 h 43"/>
                      <a:gd name="T30" fmla="*/ 5 w 50"/>
                      <a:gd name="T31" fmla="*/ 29 h 43"/>
                      <a:gd name="T32" fmla="*/ 42 w 50"/>
                      <a:gd name="T33" fmla="*/ 42 h 43"/>
                      <a:gd name="T34" fmla="*/ 49 w 50"/>
                      <a:gd name="T35" fmla="*/ 38 h 43"/>
                      <a:gd name="T36" fmla="*/ 45 w 50"/>
                      <a:gd name="T37" fmla="*/ 3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50" h="43">
                        <a:moveTo>
                          <a:pt x="45" y="31"/>
                        </a:moveTo>
                        <a:cubicBezTo>
                          <a:pt x="21" y="23"/>
                          <a:pt x="21" y="23"/>
                          <a:pt x="21" y="23"/>
                        </a:cubicBezTo>
                        <a:cubicBezTo>
                          <a:pt x="44" y="12"/>
                          <a:pt x="44" y="12"/>
                          <a:pt x="44" y="12"/>
                        </a:cubicBezTo>
                        <a:cubicBezTo>
                          <a:pt x="47" y="10"/>
                          <a:pt x="48" y="7"/>
                          <a:pt x="47" y="4"/>
                        </a:cubicBezTo>
                        <a:cubicBezTo>
                          <a:pt x="45" y="1"/>
                          <a:pt x="42" y="0"/>
                          <a:pt x="39" y="1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19"/>
                          <a:pt x="3" y="19"/>
                          <a:pt x="3" y="19"/>
                        </a:cubicBezTo>
                        <a:cubicBezTo>
                          <a:pt x="3" y="19"/>
                          <a:pt x="3" y="19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1"/>
                          <a:pt x="1" y="21"/>
                          <a:pt x="1" y="21"/>
                        </a:cubicBezTo>
                        <a:cubicBezTo>
                          <a:pt x="0" y="22"/>
                          <a:pt x="0" y="24"/>
                          <a:pt x="1" y="26"/>
                        </a:cubicBezTo>
                        <a:cubicBezTo>
                          <a:pt x="2" y="28"/>
                          <a:pt x="3" y="29"/>
                          <a:pt x="5" y="29"/>
                        </a:cubicBezTo>
                        <a:cubicBezTo>
                          <a:pt x="42" y="42"/>
                          <a:pt x="42" y="42"/>
                          <a:pt x="42" y="42"/>
                        </a:cubicBezTo>
                        <a:cubicBezTo>
                          <a:pt x="45" y="43"/>
                          <a:pt x="48" y="41"/>
                          <a:pt x="49" y="38"/>
                        </a:cubicBezTo>
                        <a:cubicBezTo>
                          <a:pt x="50" y="35"/>
                          <a:pt x="48" y="32"/>
                          <a:pt x="45" y="31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îṧľíḑê">
                    <a:extLst>
                      <a:ext uri="{FF2B5EF4-FFF2-40B4-BE49-F238E27FC236}">
                        <a16:creationId xmlns:a16="http://schemas.microsoft.com/office/drawing/2014/main" xmlns="" id="{D2C8896C-2008-4B49-84CB-03F813719E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05609" y="2426203"/>
                    <a:ext cx="76106" cy="65234"/>
                  </a:xfrm>
                  <a:custGeom>
                    <a:avLst/>
                    <a:gdLst>
                      <a:gd name="T0" fmla="*/ 4 w 49"/>
                      <a:gd name="T1" fmla="*/ 31 h 43"/>
                      <a:gd name="T2" fmla="*/ 28 w 49"/>
                      <a:gd name="T3" fmla="*/ 23 h 43"/>
                      <a:gd name="T4" fmla="*/ 5 w 49"/>
                      <a:gd name="T5" fmla="*/ 12 h 43"/>
                      <a:gd name="T6" fmla="*/ 3 w 49"/>
                      <a:gd name="T7" fmla="*/ 4 h 43"/>
                      <a:gd name="T8" fmla="*/ 10 w 49"/>
                      <a:gd name="T9" fmla="*/ 1 h 43"/>
                      <a:gd name="T10" fmla="*/ 46 w 49"/>
                      <a:gd name="T11" fmla="*/ 19 h 43"/>
                      <a:gd name="T12" fmla="*/ 46 w 49"/>
                      <a:gd name="T13" fmla="*/ 19 h 43"/>
                      <a:gd name="T14" fmla="*/ 46 w 49"/>
                      <a:gd name="T15" fmla="*/ 19 h 43"/>
                      <a:gd name="T16" fmla="*/ 46 w 49"/>
                      <a:gd name="T17" fmla="*/ 19 h 43"/>
                      <a:gd name="T18" fmla="*/ 47 w 49"/>
                      <a:gd name="T19" fmla="*/ 19 h 43"/>
                      <a:gd name="T20" fmla="*/ 47 w 49"/>
                      <a:gd name="T21" fmla="*/ 20 h 43"/>
                      <a:gd name="T22" fmla="*/ 48 w 49"/>
                      <a:gd name="T23" fmla="*/ 20 h 43"/>
                      <a:gd name="T24" fmla="*/ 48 w 49"/>
                      <a:gd name="T25" fmla="*/ 20 h 43"/>
                      <a:gd name="T26" fmla="*/ 48 w 49"/>
                      <a:gd name="T27" fmla="*/ 21 h 43"/>
                      <a:gd name="T28" fmla="*/ 48 w 49"/>
                      <a:gd name="T29" fmla="*/ 26 h 43"/>
                      <a:gd name="T30" fmla="*/ 45 w 49"/>
                      <a:gd name="T31" fmla="*/ 29 h 43"/>
                      <a:gd name="T32" fmla="*/ 8 w 49"/>
                      <a:gd name="T33" fmla="*/ 42 h 43"/>
                      <a:gd name="T34" fmla="*/ 1 w 49"/>
                      <a:gd name="T35" fmla="*/ 38 h 43"/>
                      <a:gd name="T36" fmla="*/ 4 w 49"/>
                      <a:gd name="T37" fmla="*/ 3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9" h="43">
                        <a:moveTo>
                          <a:pt x="4" y="31"/>
                        </a:moveTo>
                        <a:cubicBezTo>
                          <a:pt x="28" y="23"/>
                          <a:pt x="28" y="23"/>
                          <a:pt x="28" y="23"/>
                        </a:cubicBezTo>
                        <a:cubicBezTo>
                          <a:pt x="5" y="12"/>
                          <a:pt x="5" y="12"/>
                          <a:pt x="5" y="12"/>
                        </a:cubicBezTo>
                        <a:cubicBezTo>
                          <a:pt x="3" y="10"/>
                          <a:pt x="1" y="7"/>
                          <a:pt x="3" y="4"/>
                        </a:cubicBezTo>
                        <a:cubicBezTo>
                          <a:pt x="4" y="1"/>
                          <a:pt x="8" y="0"/>
                          <a:pt x="10" y="1"/>
                        </a:cubicBezTo>
                        <a:cubicBezTo>
                          <a:pt x="46" y="19"/>
                          <a:pt x="46" y="19"/>
                          <a:pt x="46" y="19"/>
                        </a:cubicBezTo>
                        <a:cubicBezTo>
                          <a:pt x="46" y="19"/>
                          <a:pt x="46" y="19"/>
                          <a:pt x="46" y="19"/>
                        </a:cubicBezTo>
                        <a:cubicBezTo>
                          <a:pt x="46" y="19"/>
                          <a:pt x="46" y="19"/>
                          <a:pt x="46" y="19"/>
                        </a:cubicBezTo>
                        <a:cubicBezTo>
                          <a:pt x="46" y="19"/>
                          <a:pt x="46" y="19"/>
                          <a:pt x="46" y="19"/>
                        </a:cubicBezTo>
                        <a:cubicBezTo>
                          <a:pt x="46" y="19"/>
                          <a:pt x="47" y="19"/>
                          <a:pt x="47" y="19"/>
                        </a:cubicBezTo>
                        <a:cubicBezTo>
                          <a:pt x="47" y="19"/>
                          <a:pt x="47" y="19"/>
                          <a:pt x="47" y="20"/>
                        </a:cubicBezTo>
                        <a:cubicBezTo>
                          <a:pt x="47" y="20"/>
                          <a:pt x="47" y="20"/>
                          <a:pt x="48" y="20"/>
                        </a:cubicBezTo>
                        <a:cubicBezTo>
                          <a:pt x="48" y="20"/>
                          <a:pt x="48" y="20"/>
                          <a:pt x="48" y="20"/>
                        </a:cubicBezTo>
                        <a:cubicBezTo>
                          <a:pt x="48" y="21"/>
                          <a:pt x="48" y="21"/>
                          <a:pt x="48" y="21"/>
                        </a:cubicBezTo>
                        <a:cubicBezTo>
                          <a:pt x="49" y="22"/>
                          <a:pt x="49" y="24"/>
                          <a:pt x="48" y="26"/>
                        </a:cubicBezTo>
                        <a:cubicBezTo>
                          <a:pt x="48" y="28"/>
                          <a:pt x="46" y="29"/>
                          <a:pt x="45" y="29"/>
                        </a:cubicBezTo>
                        <a:cubicBezTo>
                          <a:pt x="8" y="42"/>
                          <a:pt x="8" y="42"/>
                          <a:pt x="8" y="42"/>
                        </a:cubicBezTo>
                        <a:cubicBezTo>
                          <a:pt x="5" y="43"/>
                          <a:pt x="2" y="41"/>
                          <a:pt x="1" y="38"/>
                        </a:cubicBezTo>
                        <a:cubicBezTo>
                          <a:pt x="0" y="35"/>
                          <a:pt x="1" y="32"/>
                          <a:pt x="4" y="31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6" name="işḻidè">
                  <a:extLst>
                    <a:ext uri="{FF2B5EF4-FFF2-40B4-BE49-F238E27FC236}">
                      <a16:creationId xmlns:a16="http://schemas.microsoft.com/office/drawing/2014/main" xmlns="" id="{46C5CA4B-1C0C-4818-9DC3-C45152333213}"/>
                    </a:ext>
                  </a:extLst>
                </p:cNvPr>
                <p:cNvGrpSpPr/>
                <p:nvPr/>
              </p:nvGrpSpPr>
              <p:grpSpPr>
                <a:xfrm>
                  <a:off x="6311963" y="2188989"/>
                  <a:ext cx="696816" cy="772921"/>
                  <a:chOff x="6311963" y="2188989"/>
                  <a:chExt cx="696816" cy="772921"/>
                </a:xfrm>
              </p:grpSpPr>
              <p:sp>
                <p:nvSpPr>
                  <p:cNvPr id="47" name="îşlïḋé">
                    <a:extLst>
                      <a:ext uri="{FF2B5EF4-FFF2-40B4-BE49-F238E27FC236}">
                        <a16:creationId xmlns:a16="http://schemas.microsoft.com/office/drawing/2014/main" xmlns="" id="{4AB60098-EDBE-4F0F-A843-2A114BA33D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8945" y="2779058"/>
                    <a:ext cx="182852" cy="182852"/>
                  </a:xfrm>
                  <a:custGeom>
                    <a:avLst/>
                    <a:gdLst>
                      <a:gd name="T0" fmla="*/ 185 w 185"/>
                      <a:gd name="T1" fmla="*/ 91 h 185"/>
                      <a:gd name="T2" fmla="*/ 93 w 185"/>
                      <a:gd name="T3" fmla="*/ 0 h 185"/>
                      <a:gd name="T4" fmla="*/ 0 w 185"/>
                      <a:gd name="T5" fmla="*/ 91 h 185"/>
                      <a:gd name="T6" fmla="*/ 93 w 185"/>
                      <a:gd name="T7" fmla="*/ 185 h 185"/>
                      <a:gd name="T8" fmla="*/ 185 w 185"/>
                      <a:gd name="T9" fmla="*/ 91 h 1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5" h="185">
                        <a:moveTo>
                          <a:pt x="185" y="91"/>
                        </a:moveTo>
                        <a:lnTo>
                          <a:pt x="93" y="0"/>
                        </a:lnTo>
                        <a:lnTo>
                          <a:pt x="0" y="91"/>
                        </a:lnTo>
                        <a:lnTo>
                          <a:pt x="93" y="185"/>
                        </a:lnTo>
                        <a:lnTo>
                          <a:pt x="185" y="91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îṡļiďe">
                    <a:extLst>
                      <a:ext uri="{FF2B5EF4-FFF2-40B4-BE49-F238E27FC236}">
                        <a16:creationId xmlns:a16="http://schemas.microsoft.com/office/drawing/2014/main" xmlns="" id="{7390E55C-5A9E-47A9-89E1-2BD7C562DB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1963" y="2188989"/>
                    <a:ext cx="696816" cy="695827"/>
                  </a:xfrm>
                  <a:prstGeom prst="ellipse">
                    <a:avLst/>
                  </a:pr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9" name="îsľidè">
                    <a:extLst>
                      <a:ext uri="{FF2B5EF4-FFF2-40B4-BE49-F238E27FC236}">
                        <a16:creationId xmlns:a16="http://schemas.microsoft.com/office/drawing/2014/main" xmlns="" id="{6C9D2ABA-3ACB-4B6F-B8CF-439B05381F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51499" y="2229513"/>
                    <a:ext cx="616756" cy="61576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íşḻíḓe">
                    <a:extLst>
                      <a:ext uri="{FF2B5EF4-FFF2-40B4-BE49-F238E27FC236}">
                        <a16:creationId xmlns:a16="http://schemas.microsoft.com/office/drawing/2014/main" xmlns="" id="{5F650C3B-7D08-4D20-A674-38E5D17DE6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51327" y="2322422"/>
                    <a:ext cx="417101" cy="418089"/>
                  </a:xfrm>
                  <a:prstGeom prst="ellipse">
                    <a:avLst/>
                  </a:prstGeom>
                  <a:solidFill>
                    <a:srgbClr val="FAE36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iṥlïḋe">
                    <a:extLst>
                      <a:ext uri="{FF2B5EF4-FFF2-40B4-BE49-F238E27FC236}">
                        <a16:creationId xmlns:a16="http://schemas.microsoft.com/office/drawing/2014/main" xmlns="" id="{33374B65-DE24-442B-BE71-89C3860DEC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02550" y="2540856"/>
                    <a:ext cx="115642" cy="163085"/>
                  </a:xfrm>
                  <a:prstGeom prst="ellipse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iṧḷíḓè">
                    <a:extLst>
                      <a:ext uri="{FF2B5EF4-FFF2-40B4-BE49-F238E27FC236}">
                        <a16:creationId xmlns:a16="http://schemas.microsoft.com/office/drawing/2014/main" xmlns="" id="{436C90AD-0D8A-4C3D-A5B8-F859BE9EF7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28421" y="2432133"/>
                    <a:ext cx="63257" cy="86978"/>
                  </a:xfrm>
                  <a:custGeom>
                    <a:avLst/>
                    <a:gdLst>
                      <a:gd name="T0" fmla="*/ 2 w 41"/>
                      <a:gd name="T1" fmla="*/ 26 h 57"/>
                      <a:gd name="T2" fmla="*/ 24 w 41"/>
                      <a:gd name="T3" fmla="*/ 1 h 57"/>
                      <a:gd name="T4" fmla="*/ 40 w 41"/>
                      <a:gd name="T5" fmla="*/ 31 h 57"/>
                      <a:gd name="T6" fmla="*/ 17 w 41"/>
                      <a:gd name="T7" fmla="*/ 55 h 57"/>
                      <a:gd name="T8" fmla="*/ 2 w 41"/>
                      <a:gd name="T9" fmla="*/ 26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" h="57">
                        <a:moveTo>
                          <a:pt x="2" y="26"/>
                        </a:moveTo>
                        <a:cubicBezTo>
                          <a:pt x="4" y="11"/>
                          <a:pt x="13" y="0"/>
                          <a:pt x="24" y="1"/>
                        </a:cubicBezTo>
                        <a:cubicBezTo>
                          <a:pt x="34" y="3"/>
                          <a:pt x="41" y="16"/>
                          <a:pt x="40" y="31"/>
                        </a:cubicBezTo>
                        <a:cubicBezTo>
                          <a:pt x="38" y="46"/>
                          <a:pt x="28" y="57"/>
                          <a:pt x="17" y="55"/>
                        </a:cubicBezTo>
                        <a:cubicBezTo>
                          <a:pt x="7" y="54"/>
                          <a:pt x="0" y="41"/>
                          <a:pt x="2" y="26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íṩ1ïḋe">
                    <a:extLst>
                      <a:ext uri="{FF2B5EF4-FFF2-40B4-BE49-F238E27FC236}">
                        <a16:creationId xmlns:a16="http://schemas.microsoft.com/office/drawing/2014/main" xmlns="" id="{96D239CB-D2FF-4297-A021-A692D0F23C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34351" y="2357015"/>
                    <a:ext cx="68199" cy="27675"/>
                  </a:xfrm>
                  <a:custGeom>
                    <a:avLst/>
                    <a:gdLst>
                      <a:gd name="T0" fmla="*/ 39 w 44"/>
                      <a:gd name="T1" fmla="*/ 17 h 18"/>
                      <a:gd name="T2" fmla="*/ 35 w 44"/>
                      <a:gd name="T3" fmla="*/ 15 h 18"/>
                      <a:gd name="T4" fmla="*/ 24 w 44"/>
                      <a:gd name="T5" fmla="*/ 9 h 18"/>
                      <a:gd name="T6" fmla="*/ 8 w 44"/>
                      <a:gd name="T7" fmla="*/ 16 h 18"/>
                      <a:gd name="T8" fmla="*/ 2 w 44"/>
                      <a:gd name="T9" fmla="*/ 16 h 18"/>
                      <a:gd name="T10" fmla="*/ 2 w 44"/>
                      <a:gd name="T11" fmla="*/ 9 h 18"/>
                      <a:gd name="T12" fmla="*/ 24 w 44"/>
                      <a:gd name="T13" fmla="*/ 0 h 18"/>
                      <a:gd name="T14" fmla="*/ 43 w 44"/>
                      <a:gd name="T15" fmla="*/ 10 h 18"/>
                      <a:gd name="T16" fmla="*/ 42 w 44"/>
                      <a:gd name="T17" fmla="*/ 16 h 18"/>
                      <a:gd name="T18" fmla="*/ 39 w 44"/>
                      <a:gd name="T19" fmla="*/ 17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18">
                        <a:moveTo>
                          <a:pt x="39" y="17"/>
                        </a:moveTo>
                        <a:cubicBezTo>
                          <a:pt x="38" y="17"/>
                          <a:pt x="36" y="16"/>
                          <a:pt x="35" y="15"/>
                        </a:cubicBezTo>
                        <a:cubicBezTo>
                          <a:pt x="35" y="15"/>
                          <a:pt x="31" y="9"/>
                          <a:pt x="24" y="9"/>
                        </a:cubicBezTo>
                        <a:cubicBezTo>
                          <a:pt x="15" y="9"/>
                          <a:pt x="8" y="16"/>
                          <a:pt x="8" y="16"/>
                        </a:cubicBezTo>
                        <a:cubicBezTo>
                          <a:pt x="6" y="18"/>
                          <a:pt x="4" y="17"/>
                          <a:pt x="2" y="16"/>
                        </a:cubicBezTo>
                        <a:cubicBezTo>
                          <a:pt x="0" y="14"/>
                          <a:pt x="0" y="11"/>
                          <a:pt x="2" y="9"/>
                        </a:cubicBezTo>
                        <a:cubicBezTo>
                          <a:pt x="2" y="9"/>
                          <a:pt x="11" y="0"/>
                          <a:pt x="24" y="0"/>
                        </a:cubicBezTo>
                        <a:cubicBezTo>
                          <a:pt x="36" y="0"/>
                          <a:pt x="43" y="10"/>
                          <a:pt x="43" y="10"/>
                        </a:cubicBezTo>
                        <a:cubicBezTo>
                          <a:pt x="44" y="12"/>
                          <a:pt x="44" y="15"/>
                          <a:pt x="42" y="16"/>
                        </a:cubicBezTo>
                        <a:cubicBezTo>
                          <a:pt x="41" y="17"/>
                          <a:pt x="40" y="17"/>
                          <a:pt x="39" y="17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í$1îďè">
                    <a:extLst>
                      <a:ext uri="{FF2B5EF4-FFF2-40B4-BE49-F238E27FC236}">
                        <a16:creationId xmlns:a16="http://schemas.microsoft.com/office/drawing/2014/main" xmlns="" id="{333E8B7C-660B-4BAD-A8D3-A99A78D2F2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24122" y="2432133"/>
                    <a:ext cx="63257" cy="86978"/>
                  </a:xfrm>
                  <a:custGeom>
                    <a:avLst/>
                    <a:gdLst>
                      <a:gd name="T0" fmla="*/ 40 w 41"/>
                      <a:gd name="T1" fmla="*/ 26 h 57"/>
                      <a:gd name="T2" fmla="*/ 17 w 41"/>
                      <a:gd name="T3" fmla="*/ 1 h 57"/>
                      <a:gd name="T4" fmla="*/ 2 w 41"/>
                      <a:gd name="T5" fmla="*/ 31 h 57"/>
                      <a:gd name="T6" fmla="*/ 24 w 41"/>
                      <a:gd name="T7" fmla="*/ 55 h 57"/>
                      <a:gd name="T8" fmla="*/ 40 w 41"/>
                      <a:gd name="T9" fmla="*/ 26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" h="57">
                        <a:moveTo>
                          <a:pt x="40" y="26"/>
                        </a:moveTo>
                        <a:cubicBezTo>
                          <a:pt x="38" y="11"/>
                          <a:pt x="28" y="0"/>
                          <a:pt x="17" y="1"/>
                        </a:cubicBezTo>
                        <a:cubicBezTo>
                          <a:pt x="7" y="3"/>
                          <a:pt x="0" y="16"/>
                          <a:pt x="2" y="31"/>
                        </a:cubicBezTo>
                        <a:cubicBezTo>
                          <a:pt x="4" y="46"/>
                          <a:pt x="13" y="57"/>
                          <a:pt x="24" y="55"/>
                        </a:cubicBezTo>
                        <a:cubicBezTo>
                          <a:pt x="34" y="54"/>
                          <a:pt x="41" y="41"/>
                          <a:pt x="40" y="26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îŝḷidé">
                    <a:extLst>
                      <a:ext uri="{FF2B5EF4-FFF2-40B4-BE49-F238E27FC236}">
                        <a16:creationId xmlns:a16="http://schemas.microsoft.com/office/drawing/2014/main" xmlns="" id="{7BD796A9-6009-4B0C-906A-57B02A9AF0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13250" y="2357015"/>
                    <a:ext cx="67211" cy="27675"/>
                  </a:xfrm>
                  <a:custGeom>
                    <a:avLst/>
                    <a:gdLst>
                      <a:gd name="T0" fmla="*/ 5 w 44"/>
                      <a:gd name="T1" fmla="*/ 17 h 18"/>
                      <a:gd name="T2" fmla="*/ 9 w 44"/>
                      <a:gd name="T3" fmla="*/ 15 h 18"/>
                      <a:gd name="T4" fmla="*/ 21 w 44"/>
                      <a:gd name="T5" fmla="*/ 9 h 18"/>
                      <a:gd name="T6" fmla="*/ 36 w 44"/>
                      <a:gd name="T7" fmla="*/ 16 h 18"/>
                      <a:gd name="T8" fmla="*/ 42 w 44"/>
                      <a:gd name="T9" fmla="*/ 16 h 18"/>
                      <a:gd name="T10" fmla="*/ 42 w 44"/>
                      <a:gd name="T11" fmla="*/ 9 h 18"/>
                      <a:gd name="T12" fmla="*/ 21 w 44"/>
                      <a:gd name="T13" fmla="*/ 0 h 18"/>
                      <a:gd name="T14" fmla="*/ 1 w 44"/>
                      <a:gd name="T15" fmla="*/ 10 h 18"/>
                      <a:gd name="T16" fmla="*/ 3 w 44"/>
                      <a:gd name="T17" fmla="*/ 16 h 18"/>
                      <a:gd name="T18" fmla="*/ 5 w 44"/>
                      <a:gd name="T19" fmla="*/ 17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18">
                        <a:moveTo>
                          <a:pt x="5" y="17"/>
                        </a:moveTo>
                        <a:cubicBezTo>
                          <a:pt x="7" y="17"/>
                          <a:pt x="8" y="16"/>
                          <a:pt x="9" y="15"/>
                        </a:cubicBezTo>
                        <a:cubicBezTo>
                          <a:pt x="9" y="15"/>
                          <a:pt x="13" y="9"/>
                          <a:pt x="21" y="9"/>
                        </a:cubicBezTo>
                        <a:cubicBezTo>
                          <a:pt x="29" y="9"/>
                          <a:pt x="36" y="16"/>
                          <a:pt x="36" y="16"/>
                        </a:cubicBezTo>
                        <a:cubicBezTo>
                          <a:pt x="38" y="18"/>
                          <a:pt x="41" y="17"/>
                          <a:pt x="42" y="16"/>
                        </a:cubicBezTo>
                        <a:cubicBezTo>
                          <a:pt x="44" y="14"/>
                          <a:pt x="44" y="11"/>
                          <a:pt x="42" y="9"/>
                        </a:cubicBezTo>
                        <a:cubicBezTo>
                          <a:pt x="42" y="9"/>
                          <a:pt x="33" y="0"/>
                          <a:pt x="21" y="0"/>
                        </a:cubicBezTo>
                        <a:cubicBezTo>
                          <a:pt x="8" y="0"/>
                          <a:pt x="2" y="10"/>
                          <a:pt x="1" y="10"/>
                        </a:cubicBezTo>
                        <a:cubicBezTo>
                          <a:pt x="0" y="12"/>
                          <a:pt x="1" y="15"/>
                          <a:pt x="3" y="16"/>
                        </a:cubicBezTo>
                        <a:cubicBezTo>
                          <a:pt x="3" y="17"/>
                          <a:pt x="4" y="17"/>
                          <a:pt x="5" y="17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7" name="ísḷíḋé">
                  <a:extLst>
                    <a:ext uri="{FF2B5EF4-FFF2-40B4-BE49-F238E27FC236}">
                      <a16:creationId xmlns:a16="http://schemas.microsoft.com/office/drawing/2014/main" xmlns="" id="{64EA0775-38FD-498B-93C7-24CEE9D71245}"/>
                    </a:ext>
                  </a:extLst>
                </p:cNvPr>
                <p:cNvGrpSpPr/>
                <p:nvPr/>
              </p:nvGrpSpPr>
              <p:grpSpPr>
                <a:xfrm>
                  <a:off x="7106630" y="1438800"/>
                  <a:ext cx="708676" cy="694839"/>
                  <a:chOff x="7106630" y="1438800"/>
                  <a:chExt cx="708676" cy="694839"/>
                </a:xfrm>
              </p:grpSpPr>
              <p:sp>
                <p:nvSpPr>
                  <p:cNvPr id="37" name="ïSliḓé">
                    <a:extLst>
                      <a:ext uri="{FF2B5EF4-FFF2-40B4-BE49-F238E27FC236}">
                        <a16:creationId xmlns:a16="http://schemas.microsoft.com/office/drawing/2014/main" xmlns="" id="{FEA3FE22-E6AA-4D96-A3F7-B86DBED28A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20467" y="1438800"/>
                    <a:ext cx="694839" cy="694839"/>
                  </a:xfrm>
                  <a:prstGeom prst="ellipse">
                    <a:avLst/>
                  </a:pr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íŝlíde">
                    <a:extLst>
                      <a:ext uri="{FF2B5EF4-FFF2-40B4-BE49-F238E27FC236}">
                        <a16:creationId xmlns:a16="http://schemas.microsoft.com/office/drawing/2014/main" xmlns="" id="{FD949BB0-496C-479F-8EC6-0C598F2C39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6630" y="1885553"/>
                    <a:ext cx="155177" cy="155177"/>
                  </a:xfrm>
                  <a:custGeom>
                    <a:avLst/>
                    <a:gdLst>
                      <a:gd name="T0" fmla="*/ 157 w 157"/>
                      <a:gd name="T1" fmla="*/ 29 h 157"/>
                      <a:gd name="T2" fmla="*/ 30 w 157"/>
                      <a:gd name="T3" fmla="*/ 0 h 157"/>
                      <a:gd name="T4" fmla="*/ 0 w 157"/>
                      <a:gd name="T5" fmla="*/ 129 h 157"/>
                      <a:gd name="T6" fmla="*/ 129 w 157"/>
                      <a:gd name="T7" fmla="*/ 157 h 157"/>
                      <a:gd name="T8" fmla="*/ 157 w 157"/>
                      <a:gd name="T9" fmla="*/ 29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57">
                        <a:moveTo>
                          <a:pt x="157" y="29"/>
                        </a:moveTo>
                        <a:lnTo>
                          <a:pt x="30" y="0"/>
                        </a:lnTo>
                        <a:lnTo>
                          <a:pt x="0" y="129"/>
                        </a:lnTo>
                        <a:lnTo>
                          <a:pt x="129" y="157"/>
                        </a:lnTo>
                        <a:lnTo>
                          <a:pt x="157" y="29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íśľiḓé">
                    <a:extLst>
                      <a:ext uri="{FF2B5EF4-FFF2-40B4-BE49-F238E27FC236}">
                        <a16:creationId xmlns:a16="http://schemas.microsoft.com/office/drawing/2014/main" xmlns="" id="{11C7C4FC-1CE4-4266-89E4-DF554EC379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59015" y="1478336"/>
                    <a:ext cx="618733" cy="61576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íṡļîdè">
                    <a:extLst>
                      <a:ext uri="{FF2B5EF4-FFF2-40B4-BE49-F238E27FC236}">
                        <a16:creationId xmlns:a16="http://schemas.microsoft.com/office/drawing/2014/main" xmlns="" id="{35013EF7-7270-4F20-9B27-79D6DD7245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58842" y="1587059"/>
                    <a:ext cx="418089" cy="418089"/>
                  </a:xfrm>
                  <a:prstGeom prst="ellipse">
                    <a:avLst/>
                  </a:prstGeom>
                  <a:solidFill>
                    <a:srgbClr val="FAE36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iṡļïḋé">
                    <a:extLst>
                      <a:ext uri="{FF2B5EF4-FFF2-40B4-BE49-F238E27FC236}">
                        <a16:creationId xmlns:a16="http://schemas.microsoft.com/office/drawing/2014/main" xmlns="" id="{0C52EF5E-CAEB-4D52-930B-AF007B3A70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47797" y="1789679"/>
                    <a:ext cx="54362" cy="55350"/>
                  </a:xfrm>
                  <a:prstGeom prst="ellipse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íSḷiḍé">
                    <a:extLst>
                      <a:ext uri="{FF2B5EF4-FFF2-40B4-BE49-F238E27FC236}">
                        <a16:creationId xmlns:a16="http://schemas.microsoft.com/office/drawing/2014/main" xmlns="" id="{09A5375F-D317-4E3E-96BF-5333C76D25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16169" y="1752120"/>
                    <a:ext cx="80060" cy="48431"/>
                  </a:xfrm>
                  <a:custGeom>
                    <a:avLst/>
                    <a:gdLst>
                      <a:gd name="T0" fmla="*/ 7 w 52"/>
                      <a:gd name="T1" fmla="*/ 32 h 32"/>
                      <a:gd name="T2" fmla="*/ 3 w 52"/>
                      <a:gd name="T3" fmla="*/ 31 h 32"/>
                      <a:gd name="T4" fmla="*/ 2 w 52"/>
                      <a:gd name="T5" fmla="*/ 23 h 32"/>
                      <a:gd name="T6" fmla="*/ 46 w 52"/>
                      <a:gd name="T7" fmla="*/ 0 h 32"/>
                      <a:gd name="T8" fmla="*/ 52 w 52"/>
                      <a:gd name="T9" fmla="*/ 6 h 32"/>
                      <a:gd name="T10" fmla="*/ 46 w 52"/>
                      <a:gd name="T11" fmla="*/ 12 h 32"/>
                      <a:gd name="T12" fmla="*/ 12 w 52"/>
                      <a:gd name="T13" fmla="*/ 29 h 32"/>
                      <a:gd name="T14" fmla="*/ 7 w 52"/>
                      <a:gd name="T15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2" h="32">
                        <a:moveTo>
                          <a:pt x="7" y="32"/>
                        </a:moveTo>
                        <a:cubicBezTo>
                          <a:pt x="6" y="32"/>
                          <a:pt x="4" y="32"/>
                          <a:pt x="3" y="31"/>
                        </a:cubicBezTo>
                        <a:cubicBezTo>
                          <a:pt x="1" y="29"/>
                          <a:pt x="0" y="26"/>
                          <a:pt x="2" y="23"/>
                        </a:cubicBezTo>
                        <a:cubicBezTo>
                          <a:pt x="2" y="22"/>
                          <a:pt x="17" y="1"/>
                          <a:pt x="46" y="0"/>
                        </a:cubicBezTo>
                        <a:cubicBezTo>
                          <a:pt x="49" y="0"/>
                          <a:pt x="52" y="2"/>
                          <a:pt x="52" y="6"/>
                        </a:cubicBezTo>
                        <a:cubicBezTo>
                          <a:pt x="52" y="9"/>
                          <a:pt x="50" y="12"/>
                          <a:pt x="46" y="12"/>
                        </a:cubicBezTo>
                        <a:cubicBezTo>
                          <a:pt x="23" y="12"/>
                          <a:pt x="12" y="29"/>
                          <a:pt x="12" y="29"/>
                        </a:cubicBezTo>
                        <a:cubicBezTo>
                          <a:pt x="11" y="31"/>
                          <a:pt x="9" y="32"/>
                          <a:pt x="7" y="32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i$ḷíḑé">
                    <a:extLst>
                      <a:ext uri="{FF2B5EF4-FFF2-40B4-BE49-F238E27FC236}">
                        <a16:creationId xmlns:a16="http://schemas.microsoft.com/office/drawing/2014/main" xmlns="" id="{436DC21D-AAFE-4380-B4E7-BBDCD54771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31638" y="1789679"/>
                    <a:ext cx="55350" cy="55350"/>
                  </a:xfrm>
                  <a:prstGeom prst="ellipse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is1ïḋé">
                    <a:extLst>
                      <a:ext uri="{FF2B5EF4-FFF2-40B4-BE49-F238E27FC236}">
                        <a16:creationId xmlns:a16="http://schemas.microsoft.com/office/drawing/2014/main" xmlns="" id="{A8B63F1E-3CB6-4960-95CF-5CE69AA544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37568" y="1752120"/>
                    <a:ext cx="81048" cy="48431"/>
                  </a:xfrm>
                  <a:custGeom>
                    <a:avLst/>
                    <a:gdLst>
                      <a:gd name="T0" fmla="*/ 46 w 53"/>
                      <a:gd name="T1" fmla="*/ 32 h 32"/>
                      <a:gd name="T2" fmla="*/ 41 w 53"/>
                      <a:gd name="T3" fmla="*/ 29 h 32"/>
                      <a:gd name="T4" fmla="*/ 6 w 53"/>
                      <a:gd name="T5" fmla="*/ 12 h 32"/>
                      <a:gd name="T6" fmla="*/ 1 w 53"/>
                      <a:gd name="T7" fmla="*/ 6 h 32"/>
                      <a:gd name="T8" fmla="*/ 7 w 53"/>
                      <a:gd name="T9" fmla="*/ 0 h 32"/>
                      <a:gd name="T10" fmla="*/ 51 w 53"/>
                      <a:gd name="T11" fmla="*/ 23 h 32"/>
                      <a:gd name="T12" fmla="*/ 49 w 53"/>
                      <a:gd name="T13" fmla="*/ 31 h 32"/>
                      <a:gd name="T14" fmla="*/ 46 w 53"/>
                      <a:gd name="T15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3" h="32">
                        <a:moveTo>
                          <a:pt x="46" y="32"/>
                        </a:moveTo>
                        <a:cubicBezTo>
                          <a:pt x="44" y="32"/>
                          <a:pt x="42" y="31"/>
                          <a:pt x="41" y="29"/>
                        </a:cubicBezTo>
                        <a:cubicBezTo>
                          <a:pt x="40" y="29"/>
                          <a:pt x="29" y="12"/>
                          <a:pt x="6" y="12"/>
                        </a:cubicBezTo>
                        <a:cubicBezTo>
                          <a:pt x="3" y="12"/>
                          <a:pt x="0" y="9"/>
                          <a:pt x="1" y="6"/>
                        </a:cubicBezTo>
                        <a:cubicBezTo>
                          <a:pt x="1" y="2"/>
                          <a:pt x="3" y="0"/>
                          <a:pt x="7" y="0"/>
                        </a:cubicBezTo>
                        <a:cubicBezTo>
                          <a:pt x="36" y="1"/>
                          <a:pt x="50" y="22"/>
                          <a:pt x="51" y="23"/>
                        </a:cubicBezTo>
                        <a:cubicBezTo>
                          <a:pt x="53" y="26"/>
                          <a:pt x="52" y="29"/>
                          <a:pt x="49" y="31"/>
                        </a:cubicBezTo>
                        <a:cubicBezTo>
                          <a:pt x="48" y="32"/>
                          <a:pt x="47" y="32"/>
                          <a:pt x="46" y="32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iṣ1iḓé">
                    <a:extLst>
                      <a:ext uri="{FF2B5EF4-FFF2-40B4-BE49-F238E27FC236}">
                        <a16:creationId xmlns:a16="http://schemas.microsoft.com/office/drawing/2014/main" xmlns="" id="{5B9CBFE1-797A-47E7-ACF1-CCB3DC7777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8089" y="1882588"/>
                    <a:ext cx="118607" cy="41512"/>
                  </a:xfrm>
                  <a:custGeom>
                    <a:avLst/>
                    <a:gdLst>
                      <a:gd name="T0" fmla="*/ 70 w 77"/>
                      <a:gd name="T1" fmla="*/ 26 h 27"/>
                      <a:gd name="T2" fmla="*/ 66 w 77"/>
                      <a:gd name="T3" fmla="*/ 24 h 27"/>
                      <a:gd name="T4" fmla="*/ 37 w 77"/>
                      <a:gd name="T5" fmla="*/ 12 h 27"/>
                      <a:gd name="T6" fmla="*/ 11 w 77"/>
                      <a:gd name="T7" fmla="*/ 24 h 27"/>
                      <a:gd name="T8" fmla="*/ 2 w 77"/>
                      <a:gd name="T9" fmla="*/ 24 h 27"/>
                      <a:gd name="T10" fmla="*/ 2 w 77"/>
                      <a:gd name="T11" fmla="*/ 16 h 27"/>
                      <a:gd name="T12" fmla="*/ 37 w 77"/>
                      <a:gd name="T13" fmla="*/ 0 h 27"/>
                      <a:gd name="T14" fmla="*/ 75 w 77"/>
                      <a:gd name="T15" fmla="*/ 16 h 27"/>
                      <a:gd name="T16" fmla="*/ 75 w 77"/>
                      <a:gd name="T17" fmla="*/ 24 h 27"/>
                      <a:gd name="T18" fmla="*/ 70 w 77"/>
                      <a:gd name="T19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7" h="27">
                        <a:moveTo>
                          <a:pt x="70" y="26"/>
                        </a:moveTo>
                        <a:cubicBezTo>
                          <a:pt x="69" y="26"/>
                          <a:pt x="67" y="25"/>
                          <a:pt x="66" y="24"/>
                        </a:cubicBezTo>
                        <a:cubicBezTo>
                          <a:pt x="66" y="24"/>
                          <a:pt x="54" y="12"/>
                          <a:pt x="37" y="12"/>
                        </a:cubicBezTo>
                        <a:cubicBezTo>
                          <a:pt x="21" y="12"/>
                          <a:pt x="11" y="24"/>
                          <a:pt x="11" y="24"/>
                        </a:cubicBezTo>
                        <a:cubicBezTo>
                          <a:pt x="9" y="26"/>
                          <a:pt x="5" y="27"/>
                          <a:pt x="2" y="24"/>
                        </a:cubicBezTo>
                        <a:cubicBezTo>
                          <a:pt x="0" y="22"/>
                          <a:pt x="0" y="19"/>
                          <a:pt x="2" y="16"/>
                        </a:cubicBezTo>
                        <a:cubicBezTo>
                          <a:pt x="2" y="15"/>
                          <a:pt x="16" y="0"/>
                          <a:pt x="37" y="0"/>
                        </a:cubicBezTo>
                        <a:cubicBezTo>
                          <a:pt x="59" y="0"/>
                          <a:pt x="74" y="15"/>
                          <a:pt x="75" y="16"/>
                        </a:cubicBezTo>
                        <a:cubicBezTo>
                          <a:pt x="77" y="18"/>
                          <a:pt x="77" y="22"/>
                          <a:pt x="75" y="24"/>
                        </a:cubicBezTo>
                        <a:cubicBezTo>
                          <a:pt x="73" y="25"/>
                          <a:pt x="72" y="26"/>
                          <a:pt x="70" y="26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iś1ïďè">
                    <a:extLst>
                      <a:ext uri="{FF2B5EF4-FFF2-40B4-BE49-F238E27FC236}">
                        <a16:creationId xmlns:a16="http://schemas.microsoft.com/office/drawing/2014/main" xmlns="" id="{BA593DB2-80E4-4AAB-82B5-ACE6481A09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62278" y="1891483"/>
                    <a:ext cx="62269" cy="104769"/>
                  </a:xfrm>
                  <a:custGeom>
                    <a:avLst/>
                    <a:gdLst>
                      <a:gd name="T0" fmla="*/ 0 w 41"/>
                      <a:gd name="T1" fmla="*/ 47 h 68"/>
                      <a:gd name="T2" fmla="*/ 20 w 41"/>
                      <a:gd name="T3" fmla="*/ 0 h 68"/>
                      <a:gd name="T4" fmla="*/ 41 w 41"/>
                      <a:gd name="T5" fmla="*/ 47 h 68"/>
                      <a:gd name="T6" fmla="*/ 20 w 41"/>
                      <a:gd name="T7" fmla="*/ 68 h 68"/>
                      <a:gd name="T8" fmla="*/ 0 w 41"/>
                      <a:gd name="T9" fmla="*/ 47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" h="68">
                        <a:moveTo>
                          <a:pt x="0" y="47"/>
                        </a:moveTo>
                        <a:cubicBezTo>
                          <a:pt x="0" y="36"/>
                          <a:pt x="20" y="0"/>
                          <a:pt x="20" y="0"/>
                        </a:cubicBezTo>
                        <a:cubicBezTo>
                          <a:pt x="20" y="0"/>
                          <a:pt x="41" y="36"/>
                          <a:pt x="41" y="47"/>
                        </a:cubicBezTo>
                        <a:cubicBezTo>
                          <a:pt x="41" y="58"/>
                          <a:pt x="31" y="68"/>
                          <a:pt x="20" y="68"/>
                        </a:cubicBezTo>
                        <a:cubicBezTo>
                          <a:pt x="9" y="68"/>
                          <a:pt x="0" y="58"/>
                          <a:pt x="0" y="47"/>
                        </a:cubicBezTo>
                        <a:close/>
                      </a:path>
                    </a:pathLst>
                  </a:custGeom>
                  <a:solidFill>
                    <a:srgbClr val="5F88F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8" name="îṥļiḍé">
                  <a:extLst>
                    <a:ext uri="{FF2B5EF4-FFF2-40B4-BE49-F238E27FC236}">
                      <a16:creationId xmlns:a16="http://schemas.microsoft.com/office/drawing/2014/main" xmlns="" id="{2F597580-51E0-48C2-94AB-D39857E7E169}"/>
                    </a:ext>
                  </a:extLst>
                </p:cNvPr>
                <p:cNvGrpSpPr/>
                <p:nvPr/>
              </p:nvGrpSpPr>
              <p:grpSpPr>
                <a:xfrm>
                  <a:off x="7568208" y="2426203"/>
                  <a:ext cx="774899" cy="774899"/>
                  <a:chOff x="7568208" y="2426203"/>
                  <a:chExt cx="774899" cy="774899"/>
                </a:xfrm>
              </p:grpSpPr>
              <p:sp>
                <p:nvSpPr>
                  <p:cNvPr id="29" name="iṥľîďê">
                    <a:extLst>
                      <a:ext uri="{FF2B5EF4-FFF2-40B4-BE49-F238E27FC236}">
                        <a16:creationId xmlns:a16="http://schemas.microsoft.com/office/drawing/2014/main" xmlns="" id="{FB50F7BC-A641-48FA-9FC4-00A1960BBE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68208" y="2426203"/>
                    <a:ext cx="774899" cy="774899"/>
                  </a:xfrm>
                  <a:custGeom>
                    <a:avLst/>
                    <a:gdLst>
                      <a:gd name="T0" fmla="*/ 469 w 504"/>
                      <a:gd name="T1" fmla="*/ 189 h 505"/>
                      <a:gd name="T2" fmla="*/ 188 w 504"/>
                      <a:gd name="T3" fmla="*/ 36 h 505"/>
                      <a:gd name="T4" fmla="*/ 35 w 504"/>
                      <a:gd name="T5" fmla="*/ 317 h 505"/>
                      <a:gd name="T6" fmla="*/ 316 w 504"/>
                      <a:gd name="T7" fmla="*/ 470 h 505"/>
                      <a:gd name="T8" fmla="*/ 469 w 504"/>
                      <a:gd name="T9" fmla="*/ 189 h 5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4" h="505">
                        <a:moveTo>
                          <a:pt x="469" y="189"/>
                        </a:moveTo>
                        <a:cubicBezTo>
                          <a:pt x="434" y="69"/>
                          <a:pt x="308" y="0"/>
                          <a:pt x="188" y="36"/>
                        </a:cubicBezTo>
                        <a:cubicBezTo>
                          <a:pt x="68" y="71"/>
                          <a:pt x="0" y="197"/>
                          <a:pt x="35" y="317"/>
                        </a:cubicBezTo>
                        <a:cubicBezTo>
                          <a:pt x="71" y="437"/>
                          <a:pt x="196" y="505"/>
                          <a:pt x="316" y="470"/>
                        </a:cubicBezTo>
                        <a:cubicBezTo>
                          <a:pt x="436" y="434"/>
                          <a:pt x="504" y="308"/>
                          <a:pt x="469" y="189"/>
                        </a:cubicBez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íṡḷîďè">
                    <a:extLst>
                      <a:ext uri="{FF2B5EF4-FFF2-40B4-BE49-F238E27FC236}">
                        <a16:creationId xmlns:a16="http://schemas.microsoft.com/office/drawing/2014/main" xmlns="" id="{BB1E2876-6321-4B9F-868F-94A1FF718A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73150" y="2875920"/>
                    <a:ext cx="166050" cy="164073"/>
                  </a:xfrm>
                  <a:custGeom>
                    <a:avLst/>
                    <a:gdLst>
                      <a:gd name="T0" fmla="*/ 168 w 168"/>
                      <a:gd name="T1" fmla="*/ 43 h 166"/>
                      <a:gd name="T2" fmla="*/ 45 w 168"/>
                      <a:gd name="T3" fmla="*/ 0 h 166"/>
                      <a:gd name="T4" fmla="*/ 0 w 168"/>
                      <a:gd name="T5" fmla="*/ 122 h 166"/>
                      <a:gd name="T6" fmla="*/ 123 w 168"/>
                      <a:gd name="T7" fmla="*/ 166 h 166"/>
                      <a:gd name="T8" fmla="*/ 168 w 168"/>
                      <a:gd name="T9" fmla="*/ 43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8" h="166">
                        <a:moveTo>
                          <a:pt x="168" y="43"/>
                        </a:moveTo>
                        <a:lnTo>
                          <a:pt x="45" y="0"/>
                        </a:lnTo>
                        <a:lnTo>
                          <a:pt x="0" y="122"/>
                        </a:lnTo>
                        <a:lnTo>
                          <a:pt x="123" y="166"/>
                        </a:lnTo>
                        <a:lnTo>
                          <a:pt x="168" y="43"/>
                        </a:lnTo>
                        <a:close/>
                      </a:path>
                    </a:pathLst>
                  </a:custGeom>
                  <a:solidFill>
                    <a:srgbClr val="B6D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ïšḷïḑê">
                    <a:extLst>
                      <a:ext uri="{FF2B5EF4-FFF2-40B4-BE49-F238E27FC236}">
                        <a16:creationId xmlns:a16="http://schemas.microsoft.com/office/drawing/2014/main" xmlns="" id="{0B2B3347-63CA-42A7-8DD7-8F0B5A63DC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10709" y="2470680"/>
                    <a:ext cx="688909" cy="686932"/>
                  </a:xfrm>
                  <a:custGeom>
                    <a:avLst/>
                    <a:gdLst>
                      <a:gd name="T0" fmla="*/ 417 w 448"/>
                      <a:gd name="T1" fmla="*/ 167 h 448"/>
                      <a:gd name="T2" fmla="*/ 167 w 448"/>
                      <a:gd name="T3" fmla="*/ 31 h 448"/>
                      <a:gd name="T4" fmla="*/ 31 w 448"/>
                      <a:gd name="T5" fmla="*/ 281 h 448"/>
                      <a:gd name="T6" fmla="*/ 281 w 448"/>
                      <a:gd name="T7" fmla="*/ 416 h 448"/>
                      <a:gd name="T8" fmla="*/ 417 w 448"/>
                      <a:gd name="T9" fmla="*/ 167 h 4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8" h="448">
                        <a:moveTo>
                          <a:pt x="417" y="167"/>
                        </a:moveTo>
                        <a:cubicBezTo>
                          <a:pt x="385" y="60"/>
                          <a:pt x="273" y="0"/>
                          <a:pt x="167" y="31"/>
                        </a:cubicBezTo>
                        <a:cubicBezTo>
                          <a:pt x="61" y="63"/>
                          <a:pt x="0" y="174"/>
                          <a:pt x="31" y="281"/>
                        </a:cubicBezTo>
                        <a:cubicBezTo>
                          <a:pt x="63" y="387"/>
                          <a:pt x="175" y="448"/>
                          <a:pt x="281" y="416"/>
                        </a:cubicBezTo>
                        <a:cubicBezTo>
                          <a:pt x="387" y="385"/>
                          <a:pt x="448" y="273"/>
                          <a:pt x="417" y="16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íś1ïďé">
                    <a:extLst>
                      <a:ext uri="{FF2B5EF4-FFF2-40B4-BE49-F238E27FC236}">
                        <a16:creationId xmlns:a16="http://schemas.microsoft.com/office/drawing/2014/main" xmlns="" id="{FEE69970-53D1-4BDF-8BC3-EDDEF72F82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9028" y="2860106"/>
                    <a:ext cx="50408" cy="49420"/>
                  </a:xfrm>
                  <a:prstGeom prst="ellipse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ṡľide">
                    <a:extLst>
                      <a:ext uri="{FF2B5EF4-FFF2-40B4-BE49-F238E27FC236}">
                        <a16:creationId xmlns:a16="http://schemas.microsoft.com/office/drawing/2014/main" xmlns="" id="{73250A37-46C1-4CAE-92AB-E949001429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91585" y="2829466"/>
                    <a:ext cx="141340" cy="44478"/>
                  </a:xfrm>
                  <a:custGeom>
                    <a:avLst/>
                    <a:gdLst>
                      <a:gd name="T0" fmla="*/ 87 w 92"/>
                      <a:gd name="T1" fmla="*/ 29 h 29"/>
                      <a:gd name="T2" fmla="*/ 51 w 92"/>
                      <a:gd name="T3" fmla="*/ 29 h 29"/>
                      <a:gd name="T4" fmla="*/ 3 w 92"/>
                      <a:gd name="T5" fmla="*/ 10 h 29"/>
                      <a:gd name="T6" fmla="*/ 1 w 92"/>
                      <a:gd name="T7" fmla="*/ 3 h 29"/>
                      <a:gd name="T8" fmla="*/ 9 w 92"/>
                      <a:gd name="T9" fmla="*/ 2 h 29"/>
                      <a:gd name="T10" fmla="*/ 51 w 92"/>
                      <a:gd name="T11" fmla="*/ 19 h 29"/>
                      <a:gd name="T12" fmla="*/ 87 w 92"/>
                      <a:gd name="T13" fmla="*/ 19 h 29"/>
                      <a:gd name="T14" fmla="*/ 92 w 92"/>
                      <a:gd name="T15" fmla="*/ 24 h 29"/>
                      <a:gd name="T16" fmla="*/ 87 w 92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2" h="29">
                        <a:moveTo>
                          <a:pt x="87" y="29"/>
                        </a:moveTo>
                        <a:cubicBezTo>
                          <a:pt x="51" y="29"/>
                          <a:pt x="51" y="29"/>
                          <a:pt x="51" y="29"/>
                        </a:cubicBezTo>
                        <a:cubicBezTo>
                          <a:pt x="32" y="29"/>
                          <a:pt x="4" y="11"/>
                          <a:pt x="3" y="10"/>
                        </a:cubicBezTo>
                        <a:cubicBezTo>
                          <a:pt x="1" y="9"/>
                          <a:pt x="0" y="6"/>
                          <a:pt x="1" y="3"/>
                        </a:cubicBezTo>
                        <a:cubicBezTo>
                          <a:pt x="3" y="1"/>
                          <a:pt x="6" y="0"/>
                          <a:pt x="9" y="2"/>
                        </a:cubicBezTo>
                        <a:cubicBezTo>
                          <a:pt x="16" y="6"/>
                          <a:pt x="38" y="19"/>
                          <a:pt x="51" y="19"/>
                        </a:cubicBezTo>
                        <a:cubicBezTo>
                          <a:pt x="87" y="19"/>
                          <a:pt x="87" y="19"/>
                          <a:pt x="87" y="19"/>
                        </a:cubicBezTo>
                        <a:cubicBezTo>
                          <a:pt x="90" y="19"/>
                          <a:pt x="92" y="21"/>
                          <a:pt x="92" y="24"/>
                        </a:cubicBezTo>
                        <a:cubicBezTo>
                          <a:pt x="92" y="27"/>
                          <a:pt x="90" y="29"/>
                          <a:pt x="87" y="29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îṡlíḍe">
                    <a:extLst>
                      <a:ext uri="{FF2B5EF4-FFF2-40B4-BE49-F238E27FC236}">
                        <a16:creationId xmlns:a16="http://schemas.microsoft.com/office/drawing/2014/main" xmlns="" id="{ED87634C-419D-4DA9-8667-8D8F9EB05CE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22868" y="2860106"/>
                    <a:ext cx="51396" cy="49420"/>
                  </a:xfrm>
                  <a:prstGeom prst="ellipse">
                    <a:avLst/>
                  </a:pr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iṡ1iḑê">
                    <a:extLst>
                      <a:ext uri="{FF2B5EF4-FFF2-40B4-BE49-F238E27FC236}">
                        <a16:creationId xmlns:a16="http://schemas.microsoft.com/office/drawing/2014/main" xmlns="" id="{4ECABFD6-FEF4-4FC4-BA6B-E195FED63C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80367" y="2829466"/>
                    <a:ext cx="141340" cy="44478"/>
                  </a:xfrm>
                  <a:custGeom>
                    <a:avLst/>
                    <a:gdLst>
                      <a:gd name="T0" fmla="*/ 5 w 92"/>
                      <a:gd name="T1" fmla="*/ 29 h 29"/>
                      <a:gd name="T2" fmla="*/ 41 w 92"/>
                      <a:gd name="T3" fmla="*/ 29 h 29"/>
                      <a:gd name="T4" fmla="*/ 89 w 92"/>
                      <a:gd name="T5" fmla="*/ 10 h 29"/>
                      <a:gd name="T6" fmla="*/ 91 w 92"/>
                      <a:gd name="T7" fmla="*/ 3 h 29"/>
                      <a:gd name="T8" fmla="*/ 83 w 92"/>
                      <a:gd name="T9" fmla="*/ 2 h 29"/>
                      <a:gd name="T10" fmla="*/ 41 w 92"/>
                      <a:gd name="T11" fmla="*/ 19 h 29"/>
                      <a:gd name="T12" fmla="*/ 5 w 92"/>
                      <a:gd name="T13" fmla="*/ 19 h 29"/>
                      <a:gd name="T14" fmla="*/ 0 w 92"/>
                      <a:gd name="T15" fmla="*/ 24 h 29"/>
                      <a:gd name="T16" fmla="*/ 5 w 92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2" h="29">
                        <a:moveTo>
                          <a:pt x="5" y="29"/>
                        </a:moveTo>
                        <a:cubicBezTo>
                          <a:pt x="41" y="29"/>
                          <a:pt x="41" y="29"/>
                          <a:pt x="41" y="29"/>
                        </a:cubicBezTo>
                        <a:cubicBezTo>
                          <a:pt x="60" y="29"/>
                          <a:pt x="88" y="11"/>
                          <a:pt x="89" y="10"/>
                        </a:cubicBezTo>
                        <a:cubicBezTo>
                          <a:pt x="92" y="9"/>
                          <a:pt x="92" y="6"/>
                          <a:pt x="91" y="3"/>
                        </a:cubicBezTo>
                        <a:cubicBezTo>
                          <a:pt x="89" y="1"/>
                          <a:pt x="86" y="0"/>
                          <a:pt x="83" y="2"/>
                        </a:cubicBezTo>
                        <a:cubicBezTo>
                          <a:pt x="76" y="6"/>
                          <a:pt x="54" y="19"/>
                          <a:pt x="41" y="19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2" y="19"/>
                          <a:pt x="0" y="21"/>
                          <a:pt x="0" y="24"/>
                        </a:cubicBezTo>
                        <a:cubicBezTo>
                          <a:pt x="0" y="27"/>
                          <a:pt x="2" y="29"/>
                          <a:pt x="5" y="29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ïśḷîdê">
                    <a:extLst>
                      <a:ext uri="{FF2B5EF4-FFF2-40B4-BE49-F238E27FC236}">
                        <a16:creationId xmlns:a16="http://schemas.microsoft.com/office/drawing/2014/main" xmlns="" id="{40B2DC2F-806B-4874-B557-14C6E38906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4494" y="2931270"/>
                    <a:ext cx="142328" cy="28663"/>
                  </a:xfrm>
                  <a:custGeom>
                    <a:avLst/>
                    <a:gdLst>
                      <a:gd name="T0" fmla="*/ 85 w 92"/>
                      <a:gd name="T1" fmla="*/ 19 h 19"/>
                      <a:gd name="T2" fmla="*/ 84 w 92"/>
                      <a:gd name="T3" fmla="*/ 19 h 19"/>
                      <a:gd name="T4" fmla="*/ 8 w 92"/>
                      <a:gd name="T5" fmla="*/ 19 h 19"/>
                      <a:gd name="T6" fmla="*/ 0 w 92"/>
                      <a:gd name="T7" fmla="*/ 13 h 19"/>
                      <a:gd name="T8" fmla="*/ 6 w 92"/>
                      <a:gd name="T9" fmla="*/ 6 h 19"/>
                      <a:gd name="T10" fmla="*/ 86 w 92"/>
                      <a:gd name="T11" fmla="*/ 6 h 19"/>
                      <a:gd name="T12" fmla="*/ 92 w 92"/>
                      <a:gd name="T13" fmla="*/ 13 h 19"/>
                      <a:gd name="T14" fmla="*/ 85 w 92"/>
                      <a:gd name="T15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2" h="19">
                        <a:moveTo>
                          <a:pt x="85" y="19"/>
                        </a:moveTo>
                        <a:cubicBezTo>
                          <a:pt x="85" y="19"/>
                          <a:pt x="85" y="19"/>
                          <a:pt x="84" y="19"/>
                        </a:cubicBezTo>
                        <a:cubicBezTo>
                          <a:pt x="51" y="14"/>
                          <a:pt x="8" y="19"/>
                          <a:pt x="8" y="19"/>
                        </a:cubicBezTo>
                        <a:cubicBezTo>
                          <a:pt x="4" y="19"/>
                          <a:pt x="1" y="17"/>
                          <a:pt x="0" y="13"/>
                        </a:cubicBezTo>
                        <a:cubicBezTo>
                          <a:pt x="0" y="10"/>
                          <a:pt x="2" y="6"/>
                          <a:pt x="6" y="6"/>
                        </a:cubicBezTo>
                        <a:cubicBezTo>
                          <a:pt x="8" y="6"/>
                          <a:pt x="51" y="0"/>
                          <a:pt x="86" y="6"/>
                        </a:cubicBezTo>
                        <a:cubicBezTo>
                          <a:pt x="90" y="6"/>
                          <a:pt x="92" y="10"/>
                          <a:pt x="92" y="13"/>
                        </a:cubicBezTo>
                        <a:cubicBezTo>
                          <a:pt x="91" y="17"/>
                          <a:pt x="88" y="19"/>
                          <a:pt x="85" y="19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1" name="ïSḷiḍé">
                <a:extLst>
                  <a:ext uri="{FF2B5EF4-FFF2-40B4-BE49-F238E27FC236}">
                    <a16:creationId xmlns:a16="http://schemas.microsoft.com/office/drawing/2014/main" xmlns="" id="{9247665A-8124-496D-832F-E0D59BEE418B}"/>
                  </a:ext>
                </a:extLst>
              </p:cNvPr>
              <p:cNvSpPr txBox="1"/>
              <p:nvPr/>
            </p:nvSpPr>
            <p:spPr>
              <a:xfrm>
                <a:off x="671512" y="1136631"/>
                <a:ext cx="4514047" cy="198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b="1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  <a:endParaRPr lang="en-US" sz="1600" b="1" dirty="0"/>
              </a:p>
            </p:txBody>
          </p:sp>
        </p:grpSp>
        <p:sp>
          <p:nvSpPr>
            <p:cNvPr id="7" name="iSḷïḋé">
              <a:extLst>
                <a:ext uri="{FF2B5EF4-FFF2-40B4-BE49-F238E27FC236}">
                  <a16:creationId xmlns:a16="http://schemas.microsoft.com/office/drawing/2014/main" xmlns="" id="{1175EBCC-0542-4F5B-ACDA-9053F8785D76}"/>
                </a:ext>
              </a:extLst>
            </p:cNvPr>
            <p:cNvSpPr/>
            <p:nvPr/>
          </p:nvSpPr>
          <p:spPr bwMode="auto">
            <a:xfrm>
              <a:off x="5730763" y="3576051"/>
              <a:ext cx="101777" cy="244750"/>
            </a:xfrm>
            <a:custGeom>
              <a:avLst/>
              <a:gdLst>
                <a:gd name="T0" fmla="*/ 47 w 54"/>
                <a:gd name="T1" fmla="*/ 0 h 130"/>
                <a:gd name="T2" fmla="*/ 6 w 54"/>
                <a:gd name="T3" fmla="*/ 0 h 130"/>
                <a:gd name="T4" fmla="*/ 0 w 54"/>
                <a:gd name="T5" fmla="*/ 6 h 130"/>
                <a:gd name="T6" fmla="*/ 0 w 54"/>
                <a:gd name="T7" fmla="*/ 124 h 130"/>
                <a:gd name="T8" fmla="*/ 6 w 54"/>
                <a:gd name="T9" fmla="*/ 130 h 130"/>
                <a:gd name="T10" fmla="*/ 47 w 54"/>
                <a:gd name="T11" fmla="*/ 130 h 130"/>
                <a:gd name="T12" fmla="*/ 54 w 54"/>
                <a:gd name="T13" fmla="*/ 124 h 130"/>
                <a:gd name="T14" fmla="*/ 54 w 54"/>
                <a:gd name="T15" fmla="*/ 6 h 130"/>
                <a:gd name="T16" fmla="*/ 47 w 54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4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7"/>
                    <a:pt x="3" y="130"/>
                    <a:pt x="6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51" y="130"/>
                    <a:pt x="54" y="127"/>
                    <a:pt x="54" y="124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3"/>
                    <a:pt x="51" y="0"/>
                    <a:pt x="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slîdé">
              <a:extLst>
                <a:ext uri="{FF2B5EF4-FFF2-40B4-BE49-F238E27FC236}">
                  <a16:creationId xmlns:a16="http://schemas.microsoft.com/office/drawing/2014/main" xmlns="" id="{E2A7A958-9315-4591-93CE-BE94696CAEA5}"/>
                </a:ext>
              </a:extLst>
            </p:cNvPr>
            <p:cNvSpPr/>
            <p:nvPr/>
          </p:nvSpPr>
          <p:spPr bwMode="auto">
            <a:xfrm>
              <a:off x="5865110" y="3378753"/>
              <a:ext cx="306540" cy="430126"/>
            </a:xfrm>
            <a:custGeom>
              <a:avLst/>
              <a:gdLst>
                <a:gd name="T0" fmla="*/ 157 w 162"/>
                <a:gd name="T1" fmla="*/ 151 h 228"/>
                <a:gd name="T2" fmla="*/ 147 w 162"/>
                <a:gd name="T3" fmla="*/ 135 h 228"/>
                <a:gd name="T4" fmla="*/ 162 w 162"/>
                <a:gd name="T5" fmla="*/ 117 h 228"/>
                <a:gd name="T6" fmla="*/ 144 w 162"/>
                <a:gd name="T7" fmla="*/ 99 h 228"/>
                <a:gd name="T8" fmla="*/ 79 w 162"/>
                <a:gd name="T9" fmla="*/ 99 h 228"/>
                <a:gd name="T10" fmla="*/ 95 w 162"/>
                <a:gd name="T11" fmla="*/ 53 h 228"/>
                <a:gd name="T12" fmla="*/ 75 w 162"/>
                <a:gd name="T13" fmla="*/ 2 h 228"/>
                <a:gd name="T14" fmla="*/ 56 w 162"/>
                <a:gd name="T15" fmla="*/ 40 h 228"/>
                <a:gd name="T16" fmla="*/ 1 w 162"/>
                <a:gd name="T17" fmla="*/ 115 h 228"/>
                <a:gd name="T18" fmla="*/ 1 w 162"/>
                <a:gd name="T19" fmla="*/ 208 h 228"/>
                <a:gd name="T20" fmla="*/ 19 w 162"/>
                <a:gd name="T21" fmla="*/ 228 h 228"/>
                <a:gd name="T22" fmla="*/ 21 w 162"/>
                <a:gd name="T23" fmla="*/ 228 h 228"/>
                <a:gd name="T24" fmla="*/ 137 w 162"/>
                <a:gd name="T25" fmla="*/ 228 h 228"/>
                <a:gd name="T26" fmla="*/ 152 w 162"/>
                <a:gd name="T27" fmla="*/ 213 h 228"/>
                <a:gd name="T28" fmla="*/ 137 w 162"/>
                <a:gd name="T29" fmla="*/ 199 h 228"/>
                <a:gd name="T30" fmla="*/ 140 w 162"/>
                <a:gd name="T31" fmla="*/ 199 h 228"/>
                <a:gd name="T32" fmla="*/ 155 w 162"/>
                <a:gd name="T33" fmla="*/ 184 h 228"/>
                <a:gd name="T34" fmla="*/ 140 w 162"/>
                <a:gd name="T35" fmla="*/ 169 h 228"/>
                <a:gd name="T36" fmla="*/ 139 w 162"/>
                <a:gd name="T37" fmla="*/ 169 h 228"/>
                <a:gd name="T38" fmla="*/ 157 w 162"/>
                <a:gd name="T39" fmla="*/ 15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2" h="228">
                  <a:moveTo>
                    <a:pt x="157" y="151"/>
                  </a:moveTo>
                  <a:cubicBezTo>
                    <a:pt x="157" y="144"/>
                    <a:pt x="153" y="138"/>
                    <a:pt x="147" y="135"/>
                  </a:cubicBezTo>
                  <a:cubicBezTo>
                    <a:pt x="156" y="134"/>
                    <a:pt x="162" y="126"/>
                    <a:pt x="162" y="117"/>
                  </a:cubicBezTo>
                  <a:cubicBezTo>
                    <a:pt x="162" y="107"/>
                    <a:pt x="154" y="99"/>
                    <a:pt x="144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99"/>
                    <a:pt x="90" y="80"/>
                    <a:pt x="95" y="53"/>
                  </a:cubicBezTo>
                  <a:cubicBezTo>
                    <a:pt x="99" y="26"/>
                    <a:pt x="92" y="4"/>
                    <a:pt x="75" y="2"/>
                  </a:cubicBezTo>
                  <a:cubicBezTo>
                    <a:pt x="75" y="2"/>
                    <a:pt x="51" y="0"/>
                    <a:pt x="56" y="40"/>
                  </a:cubicBezTo>
                  <a:cubicBezTo>
                    <a:pt x="56" y="40"/>
                    <a:pt x="27" y="81"/>
                    <a:pt x="1" y="115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0" y="227"/>
                    <a:pt x="19" y="228"/>
                  </a:cubicBezTo>
                  <a:cubicBezTo>
                    <a:pt x="20" y="228"/>
                    <a:pt x="20" y="228"/>
                    <a:pt x="21" y="228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5" y="228"/>
                    <a:pt x="152" y="222"/>
                    <a:pt x="152" y="213"/>
                  </a:cubicBezTo>
                  <a:cubicBezTo>
                    <a:pt x="152" y="205"/>
                    <a:pt x="145" y="199"/>
                    <a:pt x="137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48" y="199"/>
                    <a:pt x="155" y="192"/>
                    <a:pt x="155" y="184"/>
                  </a:cubicBezTo>
                  <a:cubicBezTo>
                    <a:pt x="155" y="176"/>
                    <a:pt x="148" y="169"/>
                    <a:pt x="140" y="169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49" y="169"/>
                    <a:pt x="157" y="161"/>
                    <a:pt x="157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4259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356909"/>
            <a:ext cx="12192000" cy="2696066"/>
          </a:xfrm>
          <a:prstGeom prst="rect">
            <a:avLst/>
          </a:prstGeom>
          <a:solidFill>
            <a:srgbClr val="FFBF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357181" y="963412"/>
            <a:ext cx="1275847" cy="1173780"/>
            <a:chOff x="5458782" y="1249307"/>
            <a:chExt cx="806840" cy="742293"/>
          </a:xfrm>
        </p:grpSpPr>
        <p:sp>
          <p:nvSpPr>
            <p:cNvPr id="10" name="Freeform 120"/>
            <p:cNvSpPr>
              <a:spLocks/>
            </p:cNvSpPr>
            <p:nvPr userDrawn="1"/>
          </p:nvSpPr>
          <p:spPr bwMode="auto">
            <a:xfrm>
              <a:off x="5535742" y="1712309"/>
              <a:ext cx="285497" cy="237087"/>
            </a:xfrm>
            <a:custGeom>
              <a:avLst/>
              <a:gdLst>
                <a:gd name="T0" fmla="*/ 104 w 107"/>
                <a:gd name="T1" fmla="*/ 0 h 89"/>
                <a:gd name="T2" fmla="*/ 53 w 107"/>
                <a:gd name="T3" fmla="*/ 34 h 89"/>
                <a:gd name="T4" fmla="*/ 5 w 107"/>
                <a:gd name="T5" fmla="*/ 77 h 89"/>
                <a:gd name="T6" fmla="*/ 13 w 107"/>
                <a:gd name="T7" fmla="*/ 84 h 89"/>
                <a:gd name="T8" fmla="*/ 58 w 107"/>
                <a:gd name="T9" fmla="*/ 42 h 89"/>
                <a:gd name="T10" fmla="*/ 106 w 107"/>
                <a:gd name="T11" fmla="*/ 2 h 89"/>
                <a:gd name="T12" fmla="*/ 104 w 107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9">
                  <a:moveTo>
                    <a:pt x="104" y="0"/>
                  </a:moveTo>
                  <a:cubicBezTo>
                    <a:pt x="86" y="9"/>
                    <a:pt x="69" y="22"/>
                    <a:pt x="53" y="34"/>
                  </a:cubicBezTo>
                  <a:cubicBezTo>
                    <a:pt x="36" y="48"/>
                    <a:pt x="20" y="62"/>
                    <a:pt x="5" y="77"/>
                  </a:cubicBezTo>
                  <a:cubicBezTo>
                    <a:pt x="0" y="82"/>
                    <a:pt x="8" y="89"/>
                    <a:pt x="13" y="84"/>
                  </a:cubicBezTo>
                  <a:cubicBezTo>
                    <a:pt x="27" y="70"/>
                    <a:pt x="42" y="55"/>
                    <a:pt x="58" y="42"/>
                  </a:cubicBezTo>
                  <a:cubicBezTo>
                    <a:pt x="73" y="28"/>
                    <a:pt x="90" y="16"/>
                    <a:pt x="106" y="2"/>
                  </a:cubicBezTo>
                  <a:cubicBezTo>
                    <a:pt x="107" y="1"/>
                    <a:pt x="105" y="0"/>
                    <a:pt x="104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1"/>
            <p:cNvSpPr>
              <a:spLocks/>
            </p:cNvSpPr>
            <p:nvPr userDrawn="1"/>
          </p:nvSpPr>
          <p:spPr bwMode="auto">
            <a:xfrm>
              <a:off x="5941645" y="1382125"/>
              <a:ext cx="323977" cy="263154"/>
            </a:xfrm>
            <a:custGeom>
              <a:avLst/>
              <a:gdLst>
                <a:gd name="T0" fmla="*/ 119 w 122"/>
                <a:gd name="T1" fmla="*/ 0 h 99"/>
                <a:gd name="T2" fmla="*/ 85 w 122"/>
                <a:gd name="T3" fmla="*/ 14 h 99"/>
                <a:gd name="T4" fmla="*/ 52 w 122"/>
                <a:gd name="T5" fmla="*/ 37 h 99"/>
                <a:gd name="T6" fmla="*/ 0 w 122"/>
                <a:gd name="T7" fmla="*/ 97 h 99"/>
                <a:gd name="T8" fmla="*/ 2 w 122"/>
                <a:gd name="T9" fmla="*/ 98 h 99"/>
                <a:gd name="T10" fmla="*/ 58 w 122"/>
                <a:gd name="T11" fmla="*/ 46 h 99"/>
                <a:gd name="T12" fmla="*/ 90 w 122"/>
                <a:gd name="T13" fmla="*/ 24 h 99"/>
                <a:gd name="T14" fmla="*/ 121 w 122"/>
                <a:gd name="T15" fmla="*/ 4 h 99"/>
                <a:gd name="T16" fmla="*/ 119 w 122"/>
                <a:gd name="T1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99">
                  <a:moveTo>
                    <a:pt x="119" y="0"/>
                  </a:moveTo>
                  <a:cubicBezTo>
                    <a:pt x="107" y="0"/>
                    <a:pt x="95" y="8"/>
                    <a:pt x="85" y="14"/>
                  </a:cubicBezTo>
                  <a:cubicBezTo>
                    <a:pt x="73" y="21"/>
                    <a:pt x="63" y="29"/>
                    <a:pt x="52" y="37"/>
                  </a:cubicBezTo>
                  <a:cubicBezTo>
                    <a:pt x="31" y="54"/>
                    <a:pt x="15" y="75"/>
                    <a:pt x="0" y="97"/>
                  </a:cubicBezTo>
                  <a:cubicBezTo>
                    <a:pt x="0" y="98"/>
                    <a:pt x="1" y="99"/>
                    <a:pt x="2" y="98"/>
                  </a:cubicBezTo>
                  <a:cubicBezTo>
                    <a:pt x="18" y="79"/>
                    <a:pt x="38" y="62"/>
                    <a:pt x="58" y="46"/>
                  </a:cubicBezTo>
                  <a:cubicBezTo>
                    <a:pt x="68" y="38"/>
                    <a:pt x="79" y="30"/>
                    <a:pt x="90" y="24"/>
                  </a:cubicBezTo>
                  <a:cubicBezTo>
                    <a:pt x="101" y="17"/>
                    <a:pt x="113" y="13"/>
                    <a:pt x="121" y="4"/>
                  </a:cubicBezTo>
                  <a:cubicBezTo>
                    <a:pt x="122" y="2"/>
                    <a:pt x="121" y="0"/>
                    <a:pt x="119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2"/>
            <p:cNvSpPr>
              <a:spLocks/>
            </p:cNvSpPr>
            <p:nvPr userDrawn="1"/>
          </p:nvSpPr>
          <p:spPr bwMode="auto">
            <a:xfrm>
              <a:off x="5613944" y="1312613"/>
              <a:ext cx="247017" cy="330183"/>
            </a:xfrm>
            <a:custGeom>
              <a:avLst/>
              <a:gdLst>
                <a:gd name="T0" fmla="*/ 92 w 93"/>
                <a:gd name="T1" fmla="*/ 123 h 124"/>
                <a:gd name="T2" fmla="*/ 57 w 93"/>
                <a:gd name="T3" fmla="*/ 61 h 124"/>
                <a:gd name="T4" fmla="*/ 36 w 93"/>
                <a:gd name="T5" fmla="*/ 32 h 124"/>
                <a:gd name="T6" fmla="*/ 12 w 93"/>
                <a:gd name="T7" fmla="*/ 5 h 124"/>
                <a:gd name="T8" fmla="*/ 5 w 93"/>
                <a:gd name="T9" fmla="*/ 12 h 124"/>
                <a:gd name="T10" fmla="*/ 30 w 93"/>
                <a:gd name="T11" fmla="*/ 37 h 124"/>
                <a:gd name="T12" fmla="*/ 53 w 93"/>
                <a:gd name="T13" fmla="*/ 65 h 124"/>
                <a:gd name="T14" fmla="*/ 91 w 93"/>
                <a:gd name="T15" fmla="*/ 123 h 124"/>
                <a:gd name="T16" fmla="*/ 92 w 93"/>
                <a:gd name="T17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4">
                  <a:moveTo>
                    <a:pt x="92" y="123"/>
                  </a:moveTo>
                  <a:cubicBezTo>
                    <a:pt x="83" y="101"/>
                    <a:pt x="71" y="80"/>
                    <a:pt x="57" y="61"/>
                  </a:cubicBezTo>
                  <a:cubicBezTo>
                    <a:pt x="50" y="51"/>
                    <a:pt x="43" y="42"/>
                    <a:pt x="36" y="32"/>
                  </a:cubicBezTo>
                  <a:cubicBezTo>
                    <a:pt x="29" y="23"/>
                    <a:pt x="22" y="12"/>
                    <a:pt x="12" y="5"/>
                  </a:cubicBezTo>
                  <a:cubicBezTo>
                    <a:pt x="7" y="0"/>
                    <a:pt x="0" y="7"/>
                    <a:pt x="5" y="12"/>
                  </a:cubicBezTo>
                  <a:cubicBezTo>
                    <a:pt x="12" y="22"/>
                    <a:pt x="22" y="29"/>
                    <a:pt x="30" y="37"/>
                  </a:cubicBezTo>
                  <a:cubicBezTo>
                    <a:pt x="38" y="46"/>
                    <a:pt x="46" y="55"/>
                    <a:pt x="53" y="65"/>
                  </a:cubicBezTo>
                  <a:cubicBezTo>
                    <a:pt x="67" y="83"/>
                    <a:pt x="79" y="103"/>
                    <a:pt x="91" y="123"/>
                  </a:cubicBezTo>
                  <a:cubicBezTo>
                    <a:pt x="92" y="124"/>
                    <a:pt x="93" y="123"/>
                    <a:pt x="92" y="123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3"/>
            <p:cNvSpPr>
              <a:spLocks/>
            </p:cNvSpPr>
            <p:nvPr userDrawn="1"/>
          </p:nvSpPr>
          <p:spPr bwMode="auto">
            <a:xfrm>
              <a:off x="5909371" y="1698655"/>
              <a:ext cx="146472" cy="292945"/>
            </a:xfrm>
            <a:custGeom>
              <a:avLst/>
              <a:gdLst>
                <a:gd name="T0" fmla="*/ 37 w 55"/>
                <a:gd name="T1" fmla="*/ 52 h 110"/>
                <a:gd name="T2" fmla="*/ 2 w 55"/>
                <a:gd name="T3" fmla="*/ 1 h 110"/>
                <a:gd name="T4" fmla="*/ 0 w 55"/>
                <a:gd name="T5" fmla="*/ 2 h 110"/>
                <a:gd name="T6" fmla="*/ 25 w 55"/>
                <a:gd name="T7" fmla="*/ 55 h 110"/>
                <a:gd name="T8" fmla="*/ 36 w 55"/>
                <a:gd name="T9" fmla="*/ 82 h 110"/>
                <a:gd name="T10" fmla="*/ 45 w 55"/>
                <a:gd name="T11" fmla="*/ 107 h 110"/>
                <a:gd name="T12" fmla="*/ 52 w 55"/>
                <a:gd name="T13" fmla="*/ 106 h 110"/>
                <a:gd name="T14" fmla="*/ 37 w 55"/>
                <a:gd name="T15" fmla="*/ 5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10">
                  <a:moveTo>
                    <a:pt x="37" y="52"/>
                  </a:moveTo>
                  <a:cubicBezTo>
                    <a:pt x="27" y="34"/>
                    <a:pt x="13" y="18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9" y="19"/>
                    <a:pt x="17" y="37"/>
                    <a:pt x="25" y="55"/>
                  </a:cubicBezTo>
                  <a:cubicBezTo>
                    <a:pt x="29" y="64"/>
                    <a:pt x="33" y="73"/>
                    <a:pt x="36" y="82"/>
                  </a:cubicBezTo>
                  <a:cubicBezTo>
                    <a:pt x="39" y="91"/>
                    <a:pt x="41" y="99"/>
                    <a:pt x="45" y="107"/>
                  </a:cubicBezTo>
                  <a:cubicBezTo>
                    <a:pt x="47" y="110"/>
                    <a:pt x="51" y="109"/>
                    <a:pt x="52" y="106"/>
                  </a:cubicBezTo>
                  <a:cubicBezTo>
                    <a:pt x="55" y="88"/>
                    <a:pt x="46" y="68"/>
                    <a:pt x="37" y="52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4"/>
            <p:cNvSpPr>
              <a:spLocks/>
            </p:cNvSpPr>
            <p:nvPr userDrawn="1"/>
          </p:nvSpPr>
          <p:spPr bwMode="auto">
            <a:xfrm>
              <a:off x="5458782" y="1642796"/>
              <a:ext cx="330183" cy="80684"/>
            </a:xfrm>
            <a:custGeom>
              <a:avLst/>
              <a:gdLst>
                <a:gd name="T0" fmla="*/ 123 w 124"/>
                <a:gd name="T1" fmla="*/ 8 h 30"/>
                <a:gd name="T2" fmla="*/ 60 w 124"/>
                <a:gd name="T3" fmla="*/ 3 h 30"/>
                <a:gd name="T4" fmla="*/ 28 w 124"/>
                <a:gd name="T5" fmla="*/ 9 h 30"/>
                <a:gd name="T6" fmla="*/ 1 w 124"/>
                <a:gd name="T7" fmla="*/ 24 h 30"/>
                <a:gd name="T8" fmla="*/ 4 w 124"/>
                <a:gd name="T9" fmla="*/ 29 h 30"/>
                <a:gd name="T10" fmla="*/ 16 w 124"/>
                <a:gd name="T11" fmla="*/ 26 h 30"/>
                <a:gd name="T12" fmla="*/ 31 w 124"/>
                <a:gd name="T13" fmla="*/ 19 h 30"/>
                <a:gd name="T14" fmla="*/ 61 w 124"/>
                <a:gd name="T15" fmla="*/ 10 h 30"/>
                <a:gd name="T16" fmla="*/ 123 w 124"/>
                <a:gd name="T17" fmla="*/ 9 h 30"/>
                <a:gd name="T18" fmla="*/ 123 w 124"/>
                <a:gd name="T1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30">
                  <a:moveTo>
                    <a:pt x="123" y="8"/>
                  </a:moveTo>
                  <a:cubicBezTo>
                    <a:pt x="103" y="1"/>
                    <a:pt x="81" y="0"/>
                    <a:pt x="60" y="3"/>
                  </a:cubicBezTo>
                  <a:cubicBezTo>
                    <a:pt x="49" y="5"/>
                    <a:pt x="39" y="6"/>
                    <a:pt x="28" y="9"/>
                  </a:cubicBezTo>
                  <a:cubicBezTo>
                    <a:pt x="20" y="12"/>
                    <a:pt x="5" y="16"/>
                    <a:pt x="1" y="24"/>
                  </a:cubicBezTo>
                  <a:cubicBezTo>
                    <a:pt x="0" y="26"/>
                    <a:pt x="1" y="29"/>
                    <a:pt x="4" y="29"/>
                  </a:cubicBezTo>
                  <a:cubicBezTo>
                    <a:pt x="9" y="30"/>
                    <a:pt x="12" y="27"/>
                    <a:pt x="16" y="26"/>
                  </a:cubicBezTo>
                  <a:cubicBezTo>
                    <a:pt x="21" y="23"/>
                    <a:pt x="26" y="21"/>
                    <a:pt x="31" y="19"/>
                  </a:cubicBezTo>
                  <a:cubicBezTo>
                    <a:pt x="40" y="16"/>
                    <a:pt x="50" y="12"/>
                    <a:pt x="61" y="10"/>
                  </a:cubicBezTo>
                  <a:cubicBezTo>
                    <a:pt x="81" y="7"/>
                    <a:pt x="102" y="8"/>
                    <a:pt x="123" y="9"/>
                  </a:cubicBezTo>
                  <a:cubicBezTo>
                    <a:pt x="124" y="9"/>
                    <a:pt x="124" y="8"/>
                    <a:pt x="123" y="8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5"/>
            <p:cNvSpPr>
              <a:spLocks/>
            </p:cNvSpPr>
            <p:nvPr userDrawn="1"/>
          </p:nvSpPr>
          <p:spPr bwMode="auto">
            <a:xfrm>
              <a:off x="5988814" y="1680035"/>
              <a:ext cx="264395" cy="139025"/>
            </a:xfrm>
            <a:custGeom>
              <a:avLst/>
              <a:gdLst>
                <a:gd name="T0" fmla="*/ 98 w 99"/>
                <a:gd name="T1" fmla="*/ 46 h 52"/>
                <a:gd name="T2" fmla="*/ 82 w 99"/>
                <a:gd name="T3" fmla="*/ 28 h 52"/>
                <a:gd name="T4" fmla="*/ 58 w 99"/>
                <a:gd name="T5" fmla="*/ 13 h 52"/>
                <a:gd name="T6" fmla="*/ 2 w 99"/>
                <a:gd name="T7" fmla="*/ 2 h 52"/>
                <a:gd name="T8" fmla="*/ 2 w 99"/>
                <a:gd name="T9" fmla="*/ 3 h 52"/>
                <a:gd name="T10" fmla="*/ 55 w 99"/>
                <a:gd name="T11" fmla="*/ 21 h 52"/>
                <a:gd name="T12" fmla="*/ 74 w 99"/>
                <a:gd name="T13" fmla="*/ 34 h 52"/>
                <a:gd name="T14" fmla="*/ 92 w 99"/>
                <a:gd name="T15" fmla="*/ 50 h 52"/>
                <a:gd name="T16" fmla="*/ 98 w 99"/>
                <a:gd name="T17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2">
                  <a:moveTo>
                    <a:pt x="98" y="46"/>
                  </a:moveTo>
                  <a:cubicBezTo>
                    <a:pt x="95" y="39"/>
                    <a:pt x="88" y="33"/>
                    <a:pt x="82" y="28"/>
                  </a:cubicBezTo>
                  <a:cubicBezTo>
                    <a:pt x="74" y="23"/>
                    <a:pt x="66" y="18"/>
                    <a:pt x="58" y="13"/>
                  </a:cubicBezTo>
                  <a:cubicBezTo>
                    <a:pt x="40" y="4"/>
                    <a:pt x="21" y="0"/>
                    <a:pt x="2" y="2"/>
                  </a:cubicBezTo>
                  <a:cubicBezTo>
                    <a:pt x="0" y="2"/>
                    <a:pt x="0" y="3"/>
                    <a:pt x="2" y="3"/>
                  </a:cubicBezTo>
                  <a:cubicBezTo>
                    <a:pt x="21" y="6"/>
                    <a:pt x="38" y="11"/>
                    <a:pt x="55" y="21"/>
                  </a:cubicBezTo>
                  <a:cubicBezTo>
                    <a:pt x="61" y="25"/>
                    <a:pt x="68" y="30"/>
                    <a:pt x="74" y="34"/>
                  </a:cubicBezTo>
                  <a:cubicBezTo>
                    <a:pt x="81" y="39"/>
                    <a:pt x="86" y="46"/>
                    <a:pt x="92" y="50"/>
                  </a:cubicBezTo>
                  <a:cubicBezTo>
                    <a:pt x="95" y="52"/>
                    <a:pt x="99" y="49"/>
                    <a:pt x="98" y="46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6"/>
            <p:cNvSpPr>
              <a:spLocks/>
            </p:cNvSpPr>
            <p:nvPr userDrawn="1"/>
          </p:nvSpPr>
          <p:spPr bwMode="auto">
            <a:xfrm>
              <a:off x="5884546" y="1249307"/>
              <a:ext cx="80684" cy="346321"/>
            </a:xfrm>
            <a:custGeom>
              <a:avLst/>
              <a:gdLst>
                <a:gd name="T0" fmla="*/ 24 w 30"/>
                <a:gd name="T1" fmla="*/ 2 h 130"/>
                <a:gd name="T2" fmla="*/ 13 w 30"/>
                <a:gd name="T3" fmla="*/ 32 h 130"/>
                <a:gd name="T4" fmla="*/ 6 w 30"/>
                <a:gd name="T5" fmla="*/ 65 h 130"/>
                <a:gd name="T6" fmla="*/ 3 w 30"/>
                <a:gd name="T7" fmla="*/ 97 h 130"/>
                <a:gd name="T8" fmla="*/ 2 w 30"/>
                <a:gd name="T9" fmla="*/ 129 h 130"/>
                <a:gd name="T10" fmla="*/ 4 w 30"/>
                <a:gd name="T11" fmla="*/ 129 h 130"/>
                <a:gd name="T12" fmla="*/ 7 w 30"/>
                <a:gd name="T13" fmla="*/ 98 h 130"/>
                <a:gd name="T14" fmla="*/ 13 w 30"/>
                <a:gd name="T15" fmla="*/ 65 h 130"/>
                <a:gd name="T16" fmla="*/ 22 w 30"/>
                <a:gd name="T17" fmla="*/ 34 h 130"/>
                <a:gd name="T18" fmla="*/ 30 w 30"/>
                <a:gd name="T19" fmla="*/ 4 h 130"/>
                <a:gd name="T20" fmla="*/ 24 w 30"/>
                <a:gd name="T21" fmla="*/ 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30">
                  <a:moveTo>
                    <a:pt x="24" y="2"/>
                  </a:moveTo>
                  <a:cubicBezTo>
                    <a:pt x="17" y="11"/>
                    <a:pt x="15" y="22"/>
                    <a:pt x="13" y="32"/>
                  </a:cubicBezTo>
                  <a:cubicBezTo>
                    <a:pt x="10" y="43"/>
                    <a:pt x="8" y="54"/>
                    <a:pt x="6" y="65"/>
                  </a:cubicBezTo>
                  <a:cubicBezTo>
                    <a:pt x="5" y="75"/>
                    <a:pt x="4" y="86"/>
                    <a:pt x="3" y="97"/>
                  </a:cubicBezTo>
                  <a:cubicBezTo>
                    <a:pt x="2" y="107"/>
                    <a:pt x="0" y="118"/>
                    <a:pt x="2" y="129"/>
                  </a:cubicBezTo>
                  <a:cubicBezTo>
                    <a:pt x="2" y="130"/>
                    <a:pt x="3" y="130"/>
                    <a:pt x="4" y="129"/>
                  </a:cubicBezTo>
                  <a:cubicBezTo>
                    <a:pt x="6" y="119"/>
                    <a:pt x="6" y="108"/>
                    <a:pt x="7" y="98"/>
                  </a:cubicBezTo>
                  <a:cubicBezTo>
                    <a:pt x="8" y="87"/>
                    <a:pt x="10" y="76"/>
                    <a:pt x="13" y="65"/>
                  </a:cubicBezTo>
                  <a:cubicBezTo>
                    <a:pt x="16" y="55"/>
                    <a:pt x="18" y="44"/>
                    <a:pt x="22" y="34"/>
                  </a:cubicBezTo>
                  <a:cubicBezTo>
                    <a:pt x="25" y="24"/>
                    <a:pt x="29" y="14"/>
                    <a:pt x="30" y="4"/>
                  </a:cubicBezTo>
                  <a:cubicBezTo>
                    <a:pt x="30" y="0"/>
                    <a:pt x="25" y="0"/>
                    <a:pt x="24" y="2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7"/>
            <p:cNvSpPr>
              <a:spLocks/>
            </p:cNvSpPr>
            <p:nvPr userDrawn="1"/>
          </p:nvSpPr>
          <p:spPr bwMode="auto">
            <a:xfrm>
              <a:off x="5651183" y="1517427"/>
              <a:ext cx="148955" cy="101786"/>
            </a:xfrm>
            <a:custGeom>
              <a:avLst/>
              <a:gdLst>
                <a:gd name="T0" fmla="*/ 56 w 56"/>
                <a:gd name="T1" fmla="*/ 37 h 38"/>
                <a:gd name="T2" fmla="*/ 3 w 56"/>
                <a:gd name="T3" fmla="*/ 11 h 38"/>
                <a:gd name="T4" fmla="*/ 5 w 56"/>
                <a:gd name="T5" fmla="*/ 19 h 38"/>
                <a:gd name="T6" fmla="*/ 54 w 56"/>
                <a:gd name="T7" fmla="*/ 38 h 38"/>
                <a:gd name="T8" fmla="*/ 56 w 56"/>
                <a:gd name="T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8">
                  <a:moveTo>
                    <a:pt x="56" y="37"/>
                  </a:moveTo>
                  <a:cubicBezTo>
                    <a:pt x="47" y="21"/>
                    <a:pt x="22" y="0"/>
                    <a:pt x="3" y="11"/>
                  </a:cubicBezTo>
                  <a:cubicBezTo>
                    <a:pt x="0" y="13"/>
                    <a:pt x="1" y="20"/>
                    <a:pt x="5" y="19"/>
                  </a:cubicBezTo>
                  <a:cubicBezTo>
                    <a:pt x="23" y="17"/>
                    <a:pt x="41" y="27"/>
                    <a:pt x="54" y="38"/>
                  </a:cubicBezTo>
                  <a:cubicBezTo>
                    <a:pt x="55" y="38"/>
                    <a:pt x="56" y="38"/>
                    <a:pt x="56" y="37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8"/>
            <p:cNvSpPr>
              <a:spLocks/>
            </p:cNvSpPr>
            <p:nvPr userDrawn="1"/>
          </p:nvSpPr>
          <p:spPr bwMode="auto">
            <a:xfrm>
              <a:off x="5823722" y="1686242"/>
              <a:ext cx="50893" cy="292945"/>
            </a:xfrm>
            <a:custGeom>
              <a:avLst/>
              <a:gdLst>
                <a:gd name="T0" fmla="*/ 19 w 19"/>
                <a:gd name="T1" fmla="*/ 3 h 110"/>
                <a:gd name="T2" fmla="*/ 16 w 19"/>
                <a:gd name="T3" fmla="*/ 2 h 110"/>
                <a:gd name="T4" fmla="*/ 2 w 19"/>
                <a:gd name="T5" fmla="*/ 51 h 110"/>
                <a:gd name="T6" fmla="*/ 2 w 19"/>
                <a:gd name="T7" fmla="*/ 103 h 110"/>
                <a:gd name="T8" fmla="*/ 12 w 19"/>
                <a:gd name="T9" fmla="*/ 103 h 110"/>
                <a:gd name="T10" fmla="*/ 10 w 19"/>
                <a:gd name="T11" fmla="*/ 53 h 110"/>
                <a:gd name="T12" fmla="*/ 19 w 19"/>
                <a:gd name="T13" fmla="*/ 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0">
                  <a:moveTo>
                    <a:pt x="19" y="3"/>
                  </a:moveTo>
                  <a:cubicBezTo>
                    <a:pt x="19" y="1"/>
                    <a:pt x="17" y="0"/>
                    <a:pt x="16" y="2"/>
                  </a:cubicBezTo>
                  <a:cubicBezTo>
                    <a:pt x="8" y="17"/>
                    <a:pt x="5" y="34"/>
                    <a:pt x="2" y="51"/>
                  </a:cubicBezTo>
                  <a:cubicBezTo>
                    <a:pt x="0" y="69"/>
                    <a:pt x="0" y="86"/>
                    <a:pt x="2" y="103"/>
                  </a:cubicBezTo>
                  <a:cubicBezTo>
                    <a:pt x="2" y="110"/>
                    <a:pt x="11" y="110"/>
                    <a:pt x="12" y="103"/>
                  </a:cubicBezTo>
                  <a:cubicBezTo>
                    <a:pt x="14" y="87"/>
                    <a:pt x="9" y="70"/>
                    <a:pt x="10" y="53"/>
                  </a:cubicBezTo>
                  <a:cubicBezTo>
                    <a:pt x="10" y="36"/>
                    <a:pt x="15" y="20"/>
                    <a:pt x="19" y="3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9"/>
            <p:cNvSpPr>
              <a:spLocks/>
            </p:cNvSpPr>
            <p:nvPr userDrawn="1"/>
          </p:nvSpPr>
          <p:spPr bwMode="auto">
            <a:xfrm>
              <a:off x="5916819" y="1456603"/>
              <a:ext cx="132819" cy="157644"/>
            </a:xfrm>
            <a:custGeom>
              <a:avLst/>
              <a:gdLst>
                <a:gd name="T0" fmla="*/ 47 w 50"/>
                <a:gd name="T1" fmla="*/ 0 h 59"/>
                <a:gd name="T2" fmla="*/ 18 w 50"/>
                <a:gd name="T3" fmla="*/ 22 h 59"/>
                <a:gd name="T4" fmla="*/ 0 w 50"/>
                <a:gd name="T5" fmla="*/ 57 h 59"/>
                <a:gd name="T6" fmla="*/ 2 w 50"/>
                <a:gd name="T7" fmla="*/ 58 h 59"/>
                <a:gd name="T8" fmla="*/ 25 w 50"/>
                <a:gd name="T9" fmla="*/ 28 h 59"/>
                <a:gd name="T10" fmla="*/ 38 w 50"/>
                <a:gd name="T11" fmla="*/ 16 h 59"/>
                <a:gd name="T12" fmla="*/ 49 w 50"/>
                <a:gd name="T13" fmla="*/ 4 h 59"/>
                <a:gd name="T14" fmla="*/ 47 w 50"/>
                <a:gd name="T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9">
                  <a:moveTo>
                    <a:pt x="47" y="0"/>
                  </a:moveTo>
                  <a:cubicBezTo>
                    <a:pt x="35" y="1"/>
                    <a:pt x="24" y="14"/>
                    <a:pt x="18" y="22"/>
                  </a:cubicBezTo>
                  <a:cubicBezTo>
                    <a:pt x="9" y="33"/>
                    <a:pt x="4" y="44"/>
                    <a:pt x="0" y="57"/>
                  </a:cubicBezTo>
                  <a:cubicBezTo>
                    <a:pt x="0" y="58"/>
                    <a:pt x="2" y="59"/>
                    <a:pt x="2" y="58"/>
                  </a:cubicBezTo>
                  <a:cubicBezTo>
                    <a:pt x="9" y="47"/>
                    <a:pt x="17" y="37"/>
                    <a:pt x="25" y="28"/>
                  </a:cubicBezTo>
                  <a:cubicBezTo>
                    <a:pt x="29" y="24"/>
                    <a:pt x="33" y="20"/>
                    <a:pt x="38" y="16"/>
                  </a:cubicBezTo>
                  <a:cubicBezTo>
                    <a:pt x="42" y="12"/>
                    <a:pt x="47" y="9"/>
                    <a:pt x="49" y="4"/>
                  </a:cubicBezTo>
                  <a:cubicBezTo>
                    <a:pt x="50" y="2"/>
                    <a:pt x="49" y="0"/>
                    <a:pt x="47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0"/>
            <p:cNvSpPr>
              <a:spLocks/>
            </p:cNvSpPr>
            <p:nvPr userDrawn="1"/>
          </p:nvSpPr>
          <p:spPr bwMode="auto">
            <a:xfrm>
              <a:off x="5714488" y="1807889"/>
              <a:ext cx="64547" cy="90615"/>
            </a:xfrm>
            <a:custGeom>
              <a:avLst/>
              <a:gdLst>
                <a:gd name="T0" fmla="*/ 23 w 24"/>
                <a:gd name="T1" fmla="*/ 0 h 34"/>
                <a:gd name="T2" fmla="*/ 0 w 24"/>
                <a:gd name="T3" fmla="*/ 29 h 34"/>
                <a:gd name="T4" fmla="*/ 9 w 24"/>
                <a:gd name="T5" fmla="*/ 30 h 34"/>
                <a:gd name="T6" fmla="*/ 15 w 24"/>
                <a:gd name="T7" fmla="*/ 15 h 34"/>
                <a:gd name="T8" fmla="*/ 24 w 24"/>
                <a:gd name="T9" fmla="*/ 1 h 34"/>
                <a:gd name="T10" fmla="*/ 23 w 24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4">
                  <a:moveTo>
                    <a:pt x="23" y="0"/>
                  </a:moveTo>
                  <a:cubicBezTo>
                    <a:pt x="11" y="5"/>
                    <a:pt x="2" y="17"/>
                    <a:pt x="0" y="29"/>
                  </a:cubicBezTo>
                  <a:cubicBezTo>
                    <a:pt x="0" y="34"/>
                    <a:pt x="7" y="34"/>
                    <a:pt x="9" y="30"/>
                  </a:cubicBezTo>
                  <a:cubicBezTo>
                    <a:pt x="11" y="25"/>
                    <a:pt x="13" y="20"/>
                    <a:pt x="15" y="15"/>
                  </a:cubicBezTo>
                  <a:cubicBezTo>
                    <a:pt x="17" y="10"/>
                    <a:pt x="20" y="5"/>
                    <a:pt x="24" y="1"/>
                  </a:cubicBezTo>
                  <a:cubicBezTo>
                    <a:pt x="24" y="0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1"/>
            <p:cNvSpPr>
              <a:spLocks/>
            </p:cNvSpPr>
            <p:nvPr userDrawn="1"/>
          </p:nvSpPr>
          <p:spPr bwMode="auto">
            <a:xfrm>
              <a:off x="5909371" y="1819061"/>
              <a:ext cx="47169" cy="104268"/>
            </a:xfrm>
            <a:custGeom>
              <a:avLst/>
              <a:gdLst>
                <a:gd name="T0" fmla="*/ 4 w 18"/>
                <a:gd name="T1" fmla="*/ 0 h 39"/>
                <a:gd name="T2" fmla="*/ 3 w 18"/>
                <a:gd name="T3" fmla="*/ 1 h 39"/>
                <a:gd name="T4" fmla="*/ 3 w 18"/>
                <a:gd name="T5" fmla="*/ 22 h 39"/>
                <a:gd name="T6" fmla="*/ 5 w 18"/>
                <a:gd name="T7" fmla="*/ 38 h 39"/>
                <a:gd name="T8" fmla="*/ 8 w 18"/>
                <a:gd name="T9" fmla="*/ 38 h 39"/>
                <a:gd name="T10" fmla="*/ 4 w 18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9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8"/>
                    <a:pt x="3" y="15"/>
                    <a:pt x="3" y="22"/>
                  </a:cubicBezTo>
                  <a:cubicBezTo>
                    <a:pt x="2" y="27"/>
                    <a:pt x="0" y="34"/>
                    <a:pt x="5" y="38"/>
                  </a:cubicBezTo>
                  <a:cubicBezTo>
                    <a:pt x="6" y="39"/>
                    <a:pt x="7" y="39"/>
                    <a:pt x="8" y="38"/>
                  </a:cubicBezTo>
                  <a:cubicBezTo>
                    <a:pt x="18" y="32"/>
                    <a:pt x="8" y="8"/>
                    <a:pt x="4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2"/>
            <p:cNvSpPr>
              <a:spLocks/>
            </p:cNvSpPr>
            <p:nvPr userDrawn="1"/>
          </p:nvSpPr>
          <p:spPr bwMode="auto">
            <a:xfrm>
              <a:off x="5589118" y="1698655"/>
              <a:ext cx="152679" cy="85649"/>
            </a:xfrm>
            <a:custGeom>
              <a:avLst/>
              <a:gdLst>
                <a:gd name="T0" fmla="*/ 56 w 57"/>
                <a:gd name="T1" fmla="*/ 0 h 32"/>
                <a:gd name="T2" fmla="*/ 27 w 57"/>
                <a:gd name="T3" fmla="*/ 6 h 32"/>
                <a:gd name="T4" fmla="*/ 4 w 57"/>
                <a:gd name="T5" fmla="*/ 21 h 32"/>
                <a:gd name="T6" fmla="*/ 10 w 57"/>
                <a:gd name="T7" fmla="*/ 27 h 32"/>
                <a:gd name="T8" fmla="*/ 32 w 57"/>
                <a:gd name="T9" fmla="*/ 12 h 32"/>
                <a:gd name="T10" fmla="*/ 56 w 57"/>
                <a:gd name="T11" fmla="*/ 2 h 32"/>
                <a:gd name="T12" fmla="*/ 56 w 57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2">
                  <a:moveTo>
                    <a:pt x="56" y="0"/>
                  </a:moveTo>
                  <a:cubicBezTo>
                    <a:pt x="46" y="0"/>
                    <a:pt x="36" y="3"/>
                    <a:pt x="27" y="6"/>
                  </a:cubicBezTo>
                  <a:cubicBezTo>
                    <a:pt x="18" y="9"/>
                    <a:pt x="10" y="14"/>
                    <a:pt x="4" y="21"/>
                  </a:cubicBezTo>
                  <a:cubicBezTo>
                    <a:pt x="0" y="25"/>
                    <a:pt x="6" y="32"/>
                    <a:pt x="10" y="27"/>
                  </a:cubicBezTo>
                  <a:cubicBezTo>
                    <a:pt x="16" y="21"/>
                    <a:pt x="24" y="16"/>
                    <a:pt x="32" y="12"/>
                  </a:cubicBezTo>
                  <a:cubicBezTo>
                    <a:pt x="40" y="8"/>
                    <a:pt x="48" y="6"/>
                    <a:pt x="56" y="2"/>
                  </a:cubicBezTo>
                  <a:cubicBezTo>
                    <a:pt x="57" y="2"/>
                    <a:pt x="57" y="0"/>
                    <a:pt x="56" y="0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3"/>
            <p:cNvSpPr>
              <a:spLocks/>
            </p:cNvSpPr>
            <p:nvPr userDrawn="1"/>
          </p:nvSpPr>
          <p:spPr bwMode="auto">
            <a:xfrm>
              <a:off x="5983849" y="1725963"/>
              <a:ext cx="100545" cy="111716"/>
            </a:xfrm>
            <a:custGeom>
              <a:avLst/>
              <a:gdLst>
                <a:gd name="T0" fmla="*/ 27 w 38"/>
                <a:gd name="T1" fmla="*/ 17 h 42"/>
                <a:gd name="T2" fmla="*/ 3 w 38"/>
                <a:gd name="T3" fmla="*/ 0 h 42"/>
                <a:gd name="T4" fmla="*/ 1 w 38"/>
                <a:gd name="T5" fmla="*/ 3 h 42"/>
                <a:gd name="T6" fmla="*/ 18 w 38"/>
                <a:gd name="T7" fmla="*/ 23 h 42"/>
                <a:gd name="T8" fmla="*/ 30 w 38"/>
                <a:gd name="T9" fmla="*/ 41 h 42"/>
                <a:gd name="T10" fmla="*/ 35 w 38"/>
                <a:gd name="T11" fmla="*/ 40 h 42"/>
                <a:gd name="T12" fmla="*/ 27 w 38"/>
                <a:gd name="T13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2">
                  <a:moveTo>
                    <a:pt x="27" y="17"/>
                  </a:moveTo>
                  <a:cubicBezTo>
                    <a:pt x="20" y="10"/>
                    <a:pt x="12" y="5"/>
                    <a:pt x="3" y="0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8" y="8"/>
                    <a:pt x="14" y="15"/>
                    <a:pt x="18" y="23"/>
                  </a:cubicBezTo>
                  <a:cubicBezTo>
                    <a:pt x="21" y="28"/>
                    <a:pt x="24" y="38"/>
                    <a:pt x="30" y="41"/>
                  </a:cubicBezTo>
                  <a:cubicBezTo>
                    <a:pt x="32" y="42"/>
                    <a:pt x="34" y="42"/>
                    <a:pt x="35" y="40"/>
                  </a:cubicBezTo>
                  <a:cubicBezTo>
                    <a:pt x="38" y="32"/>
                    <a:pt x="32" y="23"/>
                    <a:pt x="27" y="17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4"/>
            <p:cNvSpPr>
              <a:spLocks/>
            </p:cNvSpPr>
            <p:nvPr userDrawn="1"/>
          </p:nvSpPr>
          <p:spPr bwMode="auto">
            <a:xfrm>
              <a:off x="5986331" y="1570802"/>
              <a:ext cx="162610" cy="85649"/>
            </a:xfrm>
            <a:custGeom>
              <a:avLst/>
              <a:gdLst>
                <a:gd name="T0" fmla="*/ 56 w 61"/>
                <a:gd name="T1" fmla="*/ 8 h 32"/>
                <a:gd name="T2" fmla="*/ 28 w 61"/>
                <a:gd name="T3" fmla="*/ 10 h 32"/>
                <a:gd name="T4" fmla="*/ 1 w 61"/>
                <a:gd name="T5" fmla="*/ 29 h 32"/>
                <a:gd name="T6" fmla="*/ 2 w 61"/>
                <a:gd name="T7" fmla="*/ 31 h 32"/>
                <a:gd name="T8" fmla="*/ 37 w 61"/>
                <a:gd name="T9" fmla="*/ 19 h 32"/>
                <a:gd name="T10" fmla="*/ 56 w 61"/>
                <a:gd name="T11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2">
                  <a:moveTo>
                    <a:pt x="56" y="8"/>
                  </a:moveTo>
                  <a:cubicBezTo>
                    <a:pt x="52" y="0"/>
                    <a:pt x="34" y="8"/>
                    <a:pt x="28" y="10"/>
                  </a:cubicBezTo>
                  <a:cubicBezTo>
                    <a:pt x="18" y="14"/>
                    <a:pt x="8" y="20"/>
                    <a:pt x="1" y="29"/>
                  </a:cubicBezTo>
                  <a:cubicBezTo>
                    <a:pt x="0" y="30"/>
                    <a:pt x="1" y="32"/>
                    <a:pt x="2" y="31"/>
                  </a:cubicBezTo>
                  <a:cubicBezTo>
                    <a:pt x="13" y="23"/>
                    <a:pt x="24" y="21"/>
                    <a:pt x="37" y="19"/>
                  </a:cubicBezTo>
                  <a:cubicBezTo>
                    <a:pt x="42" y="18"/>
                    <a:pt x="61" y="17"/>
                    <a:pt x="56" y="8"/>
                  </a:cubicBezTo>
                  <a:close/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5"/>
            <p:cNvSpPr>
              <a:spLocks/>
            </p:cNvSpPr>
            <p:nvPr userDrawn="1"/>
          </p:nvSpPr>
          <p:spPr bwMode="auto">
            <a:xfrm>
              <a:off x="5816274" y="1446673"/>
              <a:ext cx="26068" cy="70754"/>
            </a:xfrm>
            <a:custGeom>
              <a:avLst/>
              <a:gdLst>
                <a:gd name="T0" fmla="*/ 0 w 10"/>
                <a:gd name="T1" fmla="*/ 0 h 27"/>
                <a:gd name="T2" fmla="*/ 10 w 10"/>
                <a:gd name="T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7">
                  <a:moveTo>
                    <a:pt x="0" y="0"/>
                  </a:moveTo>
                  <a:cubicBezTo>
                    <a:pt x="5" y="8"/>
                    <a:pt x="8" y="17"/>
                    <a:pt x="10" y="27"/>
                  </a:cubicBezTo>
                </a:path>
              </a:pathLst>
            </a:custGeom>
            <a:solidFill>
              <a:srgbClr val="F4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82831" y="1748666"/>
            <a:ext cx="799392" cy="732363"/>
            <a:chOff x="3584431" y="1603075"/>
            <a:chExt cx="799392" cy="732363"/>
          </a:xfrm>
        </p:grpSpPr>
        <p:sp>
          <p:nvSpPr>
            <p:cNvPr id="28" name="Freeform 136"/>
            <p:cNvSpPr>
              <a:spLocks/>
            </p:cNvSpPr>
            <p:nvPr userDrawn="1"/>
          </p:nvSpPr>
          <p:spPr bwMode="auto">
            <a:xfrm>
              <a:off x="3938199" y="1603075"/>
              <a:ext cx="101786" cy="292945"/>
            </a:xfrm>
            <a:custGeom>
              <a:avLst/>
              <a:gdLst>
                <a:gd name="T0" fmla="*/ 24 w 38"/>
                <a:gd name="T1" fmla="*/ 10 h 110"/>
                <a:gd name="T2" fmla="*/ 7 w 38"/>
                <a:gd name="T3" fmla="*/ 23 h 110"/>
                <a:gd name="T4" fmla="*/ 19 w 38"/>
                <a:gd name="T5" fmla="*/ 61 h 110"/>
                <a:gd name="T6" fmla="*/ 29 w 38"/>
                <a:gd name="T7" fmla="*/ 109 h 110"/>
                <a:gd name="T8" fmla="*/ 30 w 38"/>
                <a:gd name="T9" fmla="*/ 109 h 110"/>
                <a:gd name="T10" fmla="*/ 36 w 38"/>
                <a:gd name="T11" fmla="*/ 52 h 110"/>
                <a:gd name="T12" fmla="*/ 24 w 38"/>
                <a:gd name="T13" fmla="*/ 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10">
                  <a:moveTo>
                    <a:pt x="24" y="10"/>
                  </a:moveTo>
                  <a:cubicBezTo>
                    <a:pt x="16" y="0"/>
                    <a:pt x="0" y="12"/>
                    <a:pt x="7" y="23"/>
                  </a:cubicBezTo>
                  <a:cubicBezTo>
                    <a:pt x="14" y="35"/>
                    <a:pt x="16" y="48"/>
                    <a:pt x="19" y="61"/>
                  </a:cubicBezTo>
                  <a:cubicBezTo>
                    <a:pt x="24" y="77"/>
                    <a:pt x="26" y="93"/>
                    <a:pt x="29" y="109"/>
                  </a:cubicBezTo>
                  <a:cubicBezTo>
                    <a:pt x="29" y="110"/>
                    <a:pt x="30" y="110"/>
                    <a:pt x="30" y="109"/>
                  </a:cubicBezTo>
                  <a:cubicBezTo>
                    <a:pt x="32" y="90"/>
                    <a:pt x="34" y="71"/>
                    <a:pt x="36" y="52"/>
                  </a:cubicBezTo>
                  <a:cubicBezTo>
                    <a:pt x="38" y="37"/>
                    <a:pt x="34" y="22"/>
                    <a:pt x="24" y="1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7"/>
            <p:cNvSpPr>
              <a:spLocks/>
            </p:cNvSpPr>
            <p:nvPr userDrawn="1"/>
          </p:nvSpPr>
          <p:spPr bwMode="auto">
            <a:xfrm>
              <a:off x="4015159" y="19729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8"/>
            <p:cNvSpPr>
              <a:spLocks/>
            </p:cNvSpPr>
            <p:nvPr userDrawn="1"/>
          </p:nvSpPr>
          <p:spPr bwMode="auto">
            <a:xfrm>
              <a:off x="3584431" y="1944431"/>
              <a:ext cx="388525" cy="116681"/>
            </a:xfrm>
            <a:custGeom>
              <a:avLst/>
              <a:gdLst>
                <a:gd name="T0" fmla="*/ 144 w 146"/>
                <a:gd name="T1" fmla="*/ 3 h 44"/>
                <a:gd name="T2" fmla="*/ 78 w 146"/>
                <a:gd name="T3" fmla="*/ 6 h 44"/>
                <a:gd name="T4" fmla="*/ 12 w 146"/>
                <a:gd name="T5" fmla="*/ 21 h 44"/>
                <a:gd name="T6" fmla="*/ 17 w 146"/>
                <a:gd name="T7" fmla="*/ 40 h 44"/>
                <a:gd name="T8" fmla="*/ 80 w 146"/>
                <a:gd name="T9" fmla="*/ 18 h 44"/>
                <a:gd name="T10" fmla="*/ 144 w 146"/>
                <a:gd name="T11" fmla="*/ 5 h 44"/>
                <a:gd name="T12" fmla="*/ 144 w 146"/>
                <a:gd name="T13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44">
                  <a:moveTo>
                    <a:pt x="144" y="3"/>
                  </a:moveTo>
                  <a:cubicBezTo>
                    <a:pt x="123" y="0"/>
                    <a:pt x="100" y="4"/>
                    <a:pt x="78" y="6"/>
                  </a:cubicBezTo>
                  <a:cubicBezTo>
                    <a:pt x="56" y="9"/>
                    <a:pt x="33" y="13"/>
                    <a:pt x="12" y="21"/>
                  </a:cubicBezTo>
                  <a:cubicBezTo>
                    <a:pt x="0" y="25"/>
                    <a:pt x="5" y="44"/>
                    <a:pt x="17" y="40"/>
                  </a:cubicBezTo>
                  <a:cubicBezTo>
                    <a:pt x="38" y="32"/>
                    <a:pt x="59" y="24"/>
                    <a:pt x="80" y="18"/>
                  </a:cubicBezTo>
                  <a:cubicBezTo>
                    <a:pt x="101" y="12"/>
                    <a:pt x="123" y="11"/>
                    <a:pt x="144" y="5"/>
                  </a:cubicBezTo>
                  <a:cubicBezTo>
                    <a:pt x="145" y="5"/>
                    <a:pt x="146" y="3"/>
                    <a:pt x="144" y="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9"/>
            <p:cNvSpPr>
              <a:spLocks/>
            </p:cNvSpPr>
            <p:nvPr userDrawn="1"/>
          </p:nvSpPr>
          <p:spPr bwMode="auto">
            <a:xfrm>
              <a:off x="3984127" y="1997806"/>
              <a:ext cx="76960" cy="337632"/>
            </a:xfrm>
            <a:custGeom>
              <a:avLst/>
              <a:gdLst>
                <a:gd name="T0" fmla="*/ 26 w 29"/>
                <a:gd name="T1" fmla="*/ 113 h 127"/>
                <a:gd name="T2" fmla="*/ 9 w 29"/>
                <a:gd name="T3" fmla="*/ 1 h 127"/>
                <a:gd name="T4" fmla="*/ 7 w 29"/>
                <a:gd name="T5" fmla="*/ 1 h 127"/>
                <a:gd name="T6" fmla="*/ 2 w 29"/>
                <a:gd name="T7" fmla="*/ 64 h 127"/>
                <a:gd name="T8" fmla="*/ 11 w 29"/>
                <a:gd name="T9" fmla="*/ 120 h 127"/>
                <a:gd name="T10" fmla="*/ 26 w 29"/>
                <a:gd name="T11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27">
                  <a:moveTo>
                    <a:pt x="26" y="113"/>
                  </a:moveTo>
                  <a:cubicBezTo>
                    <a:pt x="14" y="77"/>
                    <a:pt x="16" y="38"/>
                    <a:pt x="9" y="1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3" y="22"/>
                    <a:pt x="4" y="43"/>
                    <a:pt x="2" y="64"/>
                  </a:cubicBezTo>
                  <a:cubicBezTo>
                    <a:pt x="1" y="83"/>
                    <a:pt x="0" y="104"/>
                    <a:pt x="11" y="120"/>
                  </a:cubicBezTo>
                  <a:cubicBezTo>
                    <a:pt x="16" y="127"/>
                    <a:pt x="29" y="123"/>
                    <a:pt x="26" y="11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0"/>
            <p:cNvSpPr>
              <a:spLocks/>
            </p:cNvSpPr>
            <p:nvPr userDrawn="1"/>
          </p:nvSpPr>
          <p:spPr bwMode="auto">
            <a:xfrm>
              <a:off x="4095843" y="1840162"/>
              <a:ext cx="287980" cy="104268"/>
            </a:xfrm>
            <a:custGeom>
              <a:avLst/>
              <a:gdLst>
                <a:gd name="T0" fmla="*/ 94 w 108"/>
                <a:gd name="T1" fmla="*/ 3 h 39"/>
                <a:gd name="T2" fmla="*/ 51 w 108"/>
                <a:gd name="T3" fmla="*/ 19 h 39"/>
                <a:gd name="T4" fmla="*/ 1 w 108"/>
                <a:gd name="T5" fmla="*/ 35 h 39"/>
                <a:gd name="T6" fmla="*/ 1 w 108"/>
                <a:gd name="T7" fmla="*/ 36 h 39"/>
                <a:gd name="T8" fmla="*/ 53 w 108"/>
                <a:gd name="T9" fmla="*/ 36 h 39"/>
                <a:gd name="T10" fmla="*/ 101 w 108"/>
                <a:gd name="T11" fmla="*/ 19 h 39"/>
                <a:gd name="T12" fmla="*/ 94 w 108"/>
                <a:gd name="T13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39">
                  <a:moveTo>
                    <a:pt x="94" y="3"/>
                  </a:moveTo>
                  <a:cubicBezTo>
                    <a:pt x="80" y="8"/>
                    <a:pt x="66" y="14"/>
                    <a:pt x="51" y="19"/>
                  </a:cubicBezTo>
                  <a:cubicBezTo>
                    <a:pt x="36" y="25"/>
                    <a:pt x="18" y="33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9" y="37"/>
                    <a:pt x="35" y="39"/>
                    <a:pt x="53" y="36"/>
                  </a:cubicBezTo>
                  <a:cubicBezTo>
                    <a:pt x="69" y="34"/>
                    <a:pt x="87" y="28"/>
                    <a:pt x="101" y="19"/>
                  </a:cubicBezTo>
                  <a:cubicBezTo>
                    <a:pt x="108" y="14"/>
                    <a:pt x="104" y="0"/>
                    <a:pt x="94" y="3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1"/>
            <p:cNvSpPr>
              <a:spLocks/>
            </p:cNvSpPr>
            <p:nvPr userDrawn="1"/>
          </p:nvSpPr>
          <p:spPr bwMode="auto">
            <a:xfrm>
              <a:off x="3742075" y="1691207"/>
              <a:ext cx="204813" cy="194883"/>
            </a:xfrm>
            <a:custGeom>
              <a:avLst/>
              <a:gdLst>
                <a:gd name="T0" fmla="*/ 55 w 77"/>
                <a:gd name="T1" fmla="*/ 32 h 73"/>
                <a:gd name="T2" fmla="*/ 14 w 77"/>
                <a:gd name="T3" fmla="*/ 4 h 73"/>
                <a:gd name="T4" fmla="*/ 10 w 77"/>
                <a:gd name="T5" fmla="*/ 20 h 73"/>
                <a:gd name="T6" fmla="*/ 49 w 77"/>
                <a:gd name="T7" fmla="*/ 40 h 73"/>
                <a:gd name="T8" fmla="*/ 75 w 77"/>
                <a:gd name="T9" fmla="*/ 73 h 73"/>
                <a:gd name="T10" fmla="*/ 77 w 77"/>
                <a:gd name="T11" fmla="*/ 72 h 73"/>
                <a:gd name="T12" fmla="*/ 55 w 77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3">
                  <a:moveTo>
                    <a:pt x="55" y="32"/>
                  </a:moveTo>
                  <a:cubicBezTo>
                    <a:pt x="44" y="19"/>
                    <a:pt x="30" y="10"/>
                    <a:pt x="14" y="4"/>
                  </a:cubicBezTo>
                  <a:cubicBezTo>
                    <a:pt x="4" y="0"/>
                    <a:pt x="0" y="16"/>
                    <a:pt x="10" y="20"/>
                  </a:cubicBezTo>
                  <a:cubicBezTo>
                    <a:pt x="23" y="24"/>
                    <a:pt x="37" y="31"/>
                    <a:pt x="49" y="40"/>
                  </a:cubicBezTo>
                  <a:cubicBezTo>
                    <a:pt x="61" y="49"/>
                    <a:pt x="65" y="62"/>
                    <a:pt x="75" y="73"/>
                  </a:cubicBezTo>
                  <a:cubicBezTo>
                    <a:pt x="76" y="73"/>
                    <a:pt x="77" y="73"/>
                    <a:pt x="77" y="72"/>
                  </a:cubicBezTo>
                  <a:cubicBezTo>
                    <a:pt x="76" y="57"/>
                    <a:pt x="64" y="43"/>
                    <a:pt x="55" y="3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2"/>
            <p:cNvSpPr>
              <a:spLocks/>
            </p:cNvSpPr>
            <p:nvPr userDrawn="1"/>
          </p:nvSpPr>
          <p:spPr bwMode="auto">
            <a:xfrm>
              <a:off x="3760694" y="1984152"/>
              <a:ext cx="223432" cy="279291"/>
            </a:xfrm>
            <a:custGeom>
              <a:avLst/>
              <a:gdLst>
                <a:gd name="T0" fmla="*/ 82 w 84"/>
                <a:gd name="T1" fmla="*/ 1 h 105"/>
                <a:gd name="T2" fmla="*/ 55 w 84"/>
                <a:gd name="T3" fmla="*/ 19 h 105"/>
                <a:gd name="T4" fmla="*/ 30 w 84"/>
                <a:gd name="T5" fmla="*/ 42 h 105"/>
                <a:gd name="T6" fmla="*/ 0 w 84"/>
                <a:gd name="T7" fmla="*/ 97 h 105"/>
                <a:gd name="T8" fmla="*/ 11 w 84"/>
                <a:gd name="T9" fmla="*/ 101 h 105"/>
                <a:gd name="T10" fmla="*/ 25 w 84"/>
                <a:gd name="T11" fmla="*/ 77 h 105"/>
                <a:gd name="T12" fmla="*/ 42 w 84"/>
                <a:gd name="T13" fmla="*/ 50 h 105"/>
                <a:gd name="T14" fmla="*/ 60 w 84"/>
                <a:gd name="T15" fmla="*/ 24 h 105"/>
                <a:gd name="T16" fmla="*/ 83 w 84"/>
                <a:gd name="T17" fmla="*/ 2 h 105"/>
                <a:gd name="T18" fmla="*/ 82 w 84"/>
                <a:gd name="T19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05">
                  <a:moveTo>
                    <a:pt x="82" y="1"/>
                  </a:moveTo>
                  <a:cubicBezTo>
                    <a:pt x="72" y="6"/>
                    <a:pt x="64" y="12"/>
                    <a:pt x="55" y="19"/>
                  </a:cubicBezTo>
                  <a:cubicBezTo>
                    <a:pt x="47" y="26"/>
                    <a:pt x="38" y="33"/>
                    <a:pt x="30" y="42"/>
                  </a:cubicBezTo>
                  <a:cubicBezTo>
                    <a:pt x="17" y="56"/>
                    <a:pt x="3" y="77"/>
                    <a:pt x="0" y="97"/>
                  </a:cubicBezTo>
                  <a:cubicBezTo>
                    <a:pt x="0" y="102"/>
                    <a:pt x="8" y="105"/>
                    <a:pt x="11" y="101"/>
                  </a:cubicBezTo>
                  <a:cubicBezTo>
                    <a:pt x="17" y="94"/>
                    <a:pt x="20" y="85"/>
                    <a:pt x="25" y="77"/>
                  </a:cubicBezTo>
                  <a:cubicBezTo>
                    <a:pt x="30" y="68"/>
                    <a:pt x="36" y="59"/>
                    <a:pt x="42" y="50"/>
                  </a:cubicBezTo>
                  <a:cubicBezTo>
                    <a:pt x="47" y="41"/>
                    <a:pt x="53" y="32"/>
                    <a:pt x="60" y="24"/>
                  </a:cubicBezTo>
                  <a:cubicBezTo>
                    <a:pt x="67" y="16"/>
                    <a:pt x="76" y="10"/>
                    <a:pt x="83" y="2"/>
                  </a:cubicBezTo>
                  <a:cubicBezTo>
                    <a:pt x="84" y="1"/>
                    <a:pt x="83" y="0"/>
                    <a:pt x="82" y="1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3"/>
            <p:cNvSpPr>
              <a:spLocks/>
            </p:cNvSpPr>
            <p:nvPr userDrawn="1"/>
          </p:nvSpPr>
          <p:spPr bwMode="auto">
            <a:xfrm>
              <a:off x="4049915" y="1667622"/>
              <a:ext cx="173781" cy="223432"/>
            </a:xfrm>
            <a:custGeom>
              <a:avLst/>
              <a:gdLst>
                <a:gd name="T0" fmla="*/ 59 w 65"/>
                <a:gd name="T1" fmla="*/ 0 h 84"/>
                <a:gd name="T2" fmla="*/ 56 w 65"/>
                <a:gd name="T3" fmla="*/ 0 h 84"/>
                <a:gd name="T4" fmla="*/ 55 w 65"/>
                <a:gd name="T5" fmla="*/ 0 h 84"/>
                <a:gd name="T6" fmla="*/ 50 w 65"/>
                <a:gd name="T7" fmla="*/ 6 h 84"/>
                <a:gd name="T8" fmla="*/ 34 w 65"/>
                <a:gd name="T9" fmla="*/ 43 h 84"/>
                <a:gd name="T10" fmla="*/ 18 w 65"/>
                <a:gd name="T11" fmla="*/ 59 h 84"/>
                <a:gd name="T12" fmla="*/ 1 w 65"/>
                <a:gd name="T13" fmla="*/ 80 h 84"/>
                <a:gd name="T14" fmla="*/ 3 w 65"/>
                <a:gd name="T15" fmla="*/ 82 h 84"/>
                <a:gd name="T16" fmla="*/ 45 w 65"/>
                <a:gd name="T17" fmla="*/ 47 h 84"/>
                <a:gd name="T18" fmla="*/ 65 w 65"/>
                <a:gd name="T19" fmla="*/ 8 h 84"/>
                <a:gd name="T20" fmla="*/ 59 w 65"/>
                <a:gd name="T2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84">
                  <a:moveTo>
                    <a:pt x="59" y="0"/>
                  </a:moveTo>
                  <a:cubicBezTo>
                    <a:pt x="58" y="0"/>
                    <a:pt x="57" y="0"/>
                    <a:pt x="56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3" y="1"/>
                    <a:pt x="50" y="3"/>
                    <a:pt x="50" y="6"/>
                  </a:cubicBezTo>
                  <a:cubicBezTo>
                    <a:pt x="47" y="19"/>
                    <a:pt x="41" y="32"/>
                    <a:pt x="34" y="43"/>
                  </a:cubicBezTo>
                  <a:cubicBezTo>
                    <a:pt x="29" y="49"/>
                    <a:pt x="24" y="54"/>
                    <a:pt x="18" y="59"/>
                  </a:cubicBezTo>
                  <a:cubicBezTo>
                    <a:pt x="12" y="66"/>
                    <a:pt x="7" y="73"/>
                    <a:pt x="1" y="80"/>
                  </a:cubicBezTo>
                  <a:cubicBezTo>
                    <a:pt x="0" y="81"/>
                    <a:pt x="1" y="84"/>
                    <a:pt x="3" y="82"/>
                  </a:cubicBezTo>
                  <a:cubicBezTo>
                    <a:pt x="18" y="71"/>
                    <a:pt x="31" y="59"/>
                    <a:pt x="45" y="47"/>
                  </a:cubicBezTo>
                  <a:cubicBezTo>
                    <a:pt x="57" y="37"/>
                    <a:pt x="65" y="24"/>
                    <a:pt x="65" y="8"/>
                  </a:cubicBezTo>
                  <a:cubicBezTo>
                    <a:pt x="65" y="5"/>
                    <a:pt x="63" y="1"/>
                    <a:pt x="59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4"/>
            <p:cNvSpPr>
              <a:spLocks/>
            </p:cNvSpPr>
            <p:nvPr userDrawn="1"/>
          </p:nvSpPr>
          <p:spPr bwMode="auto">
            <a:xfrm>
              <a:off x="3794209" y="1861264"/>
              <a:ext cx="131577" cy="53376"/>
            </a:xfrm>
            <a:custGeom>
              <a:avLst/>
              <a:gdLst>
                <a:gd name="T0" fmla="*/ 48 w 49"/>
                <a:gd name="T1" fmla="*/ 17 h 20"/>
                <a:gd name="T2" fmla="*/ 3 w 49"/>
                <a:gd name="T3" fmla="*/ 5 h 20"/>
                <a:gd name="T4" fmla="*/ 4 w 49"/>
                <a:gd name="T5" fmla="*/ 11 h 20"/>
                <a:gd name="T6" fmla="*/ 47 w 49"/>
                <a:gd name="T7" fmla="*/ 19 h 20"/>
                <a:gd name="T8" fmla="*/ 48 w 49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0">
                  <a:moveTo>
                    <a:pt x="48" y="17"/>
                  </a:moveTo>
                  <a:cubicBezTo>
                    <a:pt x="37" y="4"/>
                    <a:pt x="19" y="0"/>
                    <a:pt x="3" y="5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19" y="12"/>
                    <a:pt x="33" y="15"/>
                    <a:pt x="47" y="19"/>
                  </a:cubicBezTo>
                  <a:cubicBezTo>
                    <a:pt x="48" y="20"/>
                    <a:pt x="49" y="18"/>
                    <a:pt x="48" y="17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5"/>
            <p:cNvSpPr>
              <a:spLocks/>
            </p:cNvSpPr>
            <p:nvPr userDrawn="1"/>
          </p:nvSpPr>
          <p:spPr bwMode="auto">
            <a:xfrm>
              <a:off x="3805381" y="1972981"/>
              <a:ext cx="141507" cy="75719"/>
            </a:xfrm>
            <a:custGeom>
              <a:avLst/>
              <a:gdLst>
                <a:gd name="T0" fmla="*/ 51 w 53"/>
                <a:gd name="T1" fmla="*/ 0 h 28"/>
                <a:gd name="T2" fmla="*/ 5 w 53"/>
                <a:gd name="T3" fmla="*/ 18 h 28"/>
                <a:gd name="T4" fmla="*/ 10 w 53"/>
                <a:gd name="T5" fmla="*/ 26 h 28"/>
                <a:gd name="T6" fmla="*/ 51 w 53"/>
                <a:gd name="T7" fmla="*/ 3 h 28"/>
                <a:gd name="T8" fmla="*/ 51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1" y="0"/>
                  </a:moveTo>
                  <a:cubicBezTo>
                    <a:pt x="34" y="2"/>
                    <a:pt x="19" y="9"/>
                    <a:pt x="5" y="18"/>
                  </a:cubicBezTo>
                  <a:cubicBezTo>
                    <a:pt x="0" y="21"/>
                    <a:pt x="4" y="28"/>
                    <a:pt x="10" y="26"/>
                  </a:cubicBezTo>
                  <a:cubicBezTo>
                    <a:pt x="23" y="18"/>
                    <a:pt x="38" y="11"/>
                    <a:pt x="51" y="3"/>
                  </a:cubicBezTo>
                  <a:cubicBezTo>
                    <a:pt x="53" y="2"/>
                    <a:pt x="52" y="0"/>
                    <a:pt x="51" y="0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6"/>
            <p:cNvSpPr>
              <a:spLocks/>
            </p:cNvSpPr>
            <p:nvPr userDrawn="1"/>
          </p:nvSpPr>
          <p:spPr bwMode="auto">
            <a:xfrm>
              <a:off x="4058604" y="1968015"/>
              <a:ext cx="188676" cy="264395"/>
            </a:xfrm>
            <a:custGeom>
              <a:avLst/>
              <a:gdLst>
                <a:gd name="T0" fmla="*/ 69 w 71"/>
                <a:gd name="T1" fmla="*/ 86 h 99"/>
                <a:gd name="T2" fmla="*/ 41 w 71"/>
                <a:gd name="T3" fmla="*/ 39 h 99"/>
                <a:gd name="T4" fmla="*/ 3 w 71"/>
                <a:gd name="T5" fmla="*/ 0 h 99"/>
                <a:gd name="T6" fmla="*/ 1 w 71"/>
                <a:gd name="T7" fmla="*/ 2 h 99"/>
                <a:gd name="T8" fmla="*/ 29 w 71"/>
                <a:gd name="T9" fmla="*/ 46 h 99"/>
                <a:gd name="T10" fmla="*/ 54 w 71"/>
                <a:gd name="T11" fmla="*/ 92 h 99"/>
                <a:gd name="T12" fmla="*/ 69 w 71"/>
                <a:gd name="T13" fmla="*/ 8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99">
                  <a:moveTo>
                    <a:pt x="69" y="86"/>
                  </a:moveTo>
                  <a:cubicBezTo>
                    <a:pt x="65" y="69"/>
                    <a:pt x="53" y="52"/>
                    <a:pt x="41" y="39"/>
                  </a:cubicBezTo>
                  <a:cubicBezTo>
                    <a:pt x="30" y="25"/>
                    <a:pt x="17" y="12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1" y="16"/>
                    <a:pt x="21" y="31"/>
                    <a:pt x="29" y="46"/>
                  </a:cubicBezTo>
                  <a:cubicBezTo>
                    <a:pt x="37" y="61"/>
                    <a:pt x="44" y="79"/>
                    <a:pt x="54" y="92"/>
                  </a:cubicBezTo>
                  <a:cubicBezTo>
                    <a:pt x="59" y="99"/>
                    <a:pt x="71" y="96"/>
                    <a:pt x="69" y="86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7"/>
            <p:cNvSpPr>
              <a:spLocks/>
            </p:cNvSpPr>
            <p:nvPr userDrawn="1"/>
          </p:nvSpPr>
          <p:spPr bwMode="auto">
            <a:xfrm>
              <a:off x="4042468" y="1997806"/>
              <a:ext cx="53376" cy="127853"/>
            </a:xfrm>
            <a:custGeom>
              <a:avLst/>
              <a:gdLst>
                <a:gd name="T0" fmla="*/ 14 w 20"/>
                <a:gd name="T1" fmla="*/ 22 h 48"/>
                <a:gd name="T2" fmla="*/ 2 w 20"/>
                <a:gd name="T3" fmla="*/ 1 h 48"/>
                <a:gd name="T4" fmla="*/ 0 w 20"/>
                <a:gd name="T5" fmla="*/ 1 h 48"/>
                <a:gd name="T6" fmla="*/ 2 w 20"/>
                <a:gd name="T7" fmla="*/ 25 h 48"/>
                <a:gd name="T8" fmla="*/ 11 w 20"/>
                <a:gd name="T9" fmla="*/ 46 h 48"/>
                <a:gd name="T10" fmla="*/ 18 w 20"/>
                <a:gd name="T11" fmla="*/ 44 h 48"/>
                <a:gd name="T12" fmla="*/ 14 w 20"/>
                <a:gd name="T13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8">
                  <a:moveTo>
                    <a:pt x="14" y="22"/>
                  </a:moveTo>
                  <a:cubicBezTo>
                    <a:pt x="11" y="15"/>
                    <a:pt x="7" y="7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9"/>
                    <a:pt x="1" y="17"/>
                    <a:pt x="2" y="25"/>
                  </a:cubicBezTo>
                  <a:cubicBezTo>
                    <a:pt x="4" y="32"/>
                    <a:pt x="5" y="41"/>
                    <a:pt x="11" y="46"/>
                  </a:cubicBezTo>
                  <a:cubicBezTo>
                    <a:pt x="13" y="48"/>
                    <a:pt x="17" y="47"/>
                    <a:pt x="18" y="44"/>
                  </a:cubicBezTo>
                  <a:cubicBezTo>
                    <a:pt x="20" y="37"/>
                    <a:pt x="16" y="29"/>
                    <a:pt x="14" y="2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8"/>
            <p:cNvSpPr>
              <a:spLocks/>
            </p:cNvSpPr>
            <p:nvPr userDrawn="1"/>
          </p:nvSpPr>
          <p:spPr bwMode="auto">
            <a:xfrm>
              <a:off x="4077224" y="1816578"/>
              <a:ext cx="125371" cy="100545"/>
            </a:xfrm>
            <a:custGeom>
              <a:avLst/>
              <a:gdLst>
                <a:gd name="T0" fmla="*/ 38 w 47"/>
                <a:gd name="T1" fmla="*/ 2 h 38"/>
                <a:gd name="T2" fmla="*/ 20 w 47"/>
                <a:gd name="T3" fmla="*/ 19 h 38"/>
                <a:gd name="T4" fmla="*/ 0 w 47"/>
                <a:gd name="T5" fmla="*/ 33 h 38"/>
                <a:gd name="T6" fmla="*/ 1 w 47"/>
                <a:gd name="T7" fmla="*/ 36 h 38"/>
                <a:gd name="T8" fmla="*/ 24 w 47"/>
                <a:gd name="T9" fmla="*/ 27 h 38"/>
                <a:gd name="T10" fmla="*/ 45 w 47"/>
                <a:gd name="T11" fmla="*/ 9 h 38"/>
                <a:gd name="T12" fmla="*/ 38 w 47"/>
                <a:gd name="T13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8">
                  <a:moveTo>
                    <a:pt x="38" y="2"/>
                  </a:moveTo>
                  <a:cubicBezTo>
                    <a:pt x="31" y="7"/>
                    <a:pt x="26" y="14"/>
                    <a:pt x="20" y="19"/>
                  </a:cubicBezTo>
                  <a:cubicBezTo>
                    <a:pt x="14" y="24"/>
                    <a:pt x="4" y="27"/>
                    <a:pt x="0" y="33"/>
                  </a:cubicBezTo>
                  <a:cubicBezTo>
                    <a:pt x="0" y="34"/>
                    <a:pt x="0" y="36"/>
                    <a:pt x="1" y="36"/>
                  </a:cubicBezTo>
                  <a:cubicBezTo>
                    <a:pt x="9" y="38"/>
                    <a:pt x="18" y="31"/>
                    <a:pt x="24" y="27"/>
                  </a:cubicBezTo>
                  <a:cubicBezTo>
                    <a:pt x="32" y="22"/>
                    <a:pt x="41" y="18"/>
                    <a:pt x="45" y="9"/>
                  </a:cubicBezTo>
                  <a:cubicBezTo>
                    <a:pt x="47" y="5"/>
                    <a:pt x="43" y="0"/>
                    <a:pt x="38" y="2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9"/>
            <p:cNvSpPr>
              <a:spLocks/>
            </p:cNvSpPr>
            <p:nvPr userDrawn="1"/>
          </p:nvSpPr>
          <p:spPr bwMode="auto">
            <a:xfrm>
              <a:off x="4063569" y="1714791"/>
              <a:ext cx="45928" cy="122888"/>
            </a:xfrm>
            <a:custGeom>
              <a:avLst/>
              <a:gdLst>
                <a:gd name="T0" fmla="*/ 5 w 17"/>
                <a:gd name="T1" fmla="*/ 8 h 46"/>
                <a:gd name="T2" fmla="*/ 4 w 17"/>
                <a:gd name="T3" fmla="*/ 27 h 46"/>
                <a:gd name="T4" fmla="*/ 0 w 17"/>
                <a:gd name="T5" fmla="*/ 45 h 46"/>
                <a:gd name="T6" fmla="*/ 2 w 17"/>
                <a:gd name="T7" fmla="*/ 45 h 46"/>
                <a:gd name="T8" fmla="*/ 9 w 17"/>
                <a:gd name="T9" fmla="*/ 28 h 46"/>
                <a:gd name="T10" fmla="*/ 16 w 17"/>
                <a:gd name="T11" fmla="*/ 10 h 46"/>
                <a:gd name="T12" fmla="*/ 5 w 17"/>
                <a:gd name="T13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6">
                  <a:moveTo>
                    <a:pt x="5" y="8"/>
                  </a:moveTo>
                  <a:cubicBezTo>
                    <a:pt x="4" y="14"/>
                    <a:pt x="4" y="20"/>
                    <a:pt x="4" y="27"/>
                  </a:cubicBezTo>
                  <a:cubicBezTo>
                    <a:pt x="3" y="33"/>
                    <a:pt x="0" y="38"/>
                    <a:pt x="0" y="45"/>
                  </a:cubicBezTo>
                  <a:cubicBezTo>
                    <a:pt x="0" y="46"/>
                    <a:pt x="2" y="46"/>
                    <a:pt x="2" y="45"/>
                  </a:cubicBezTo>
                  <a:cubicBezTo>
                    <a:pt x="6" y="40"/>
                    <a:pt x="6" y="34"/>
                    <a:pt x="9" y="28"/>
                  </a:cubicBezTo>
                  <a:cubicBezTo>
                    <a:pt x="12" y="22"/>
                    <a:pt x="15" y="17"/>
                    <a:pt x="16" y="10"/>
                  </a:cubicBezTo>
                  <a:cubicBezTo>
                    <a:pt x="17" y="4"/>
                    <a:pt x="7" y="0"/>
                    <a:pt x="5" y="8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0"/>
            <p:cNvSpPr>
              <a:spLocks/>
            </p:cNvSpPr>
            <p:nvPr userDrawn="1"/>
          </p:nvSpPr>
          <p:spPr bwMode="auto">
            <a:xfrm>
              <a:off x="3930751" y="1742100"/>
              <a:ext cx="42204" cy="95580"/>
            </a:xfrm>
            <a:custGeom>
              <a:avLst/>
              <a:gdLst>
                <a:gd name="T0" fmla="*/ 13 w 16"/>
                <a:gd name="T1" fmla="*/ 17 h 36"/>
                <a:gd name="T2" fmla="*/ 7 w 16"/>
                <a:gd name="T3" fmla="*/ 3 h 36"/>
                <a:gd name="T4" fmla="*/ 1 w 16"/>
                <a:gd name="T5" fmla="*/ 7 h 36"/>
                <a:gd name="T6" fmla="*/ 9 w 16"/>
                <a:gd name="T7" fmla="*/ 19 h 36"/>
                <a:gd name="T8" fmla="*/ 15 w 16"/>
                <a:gd name="T9" fmla="*/ 35 h 36"/>
                <a:gd name="T10" fmla="*/ 16 w 16"/>
                <a:gd name="T11" fmla="*/ 35 h 36"/>
                <a:gd name="T12" fmla="*/ 13 w 16"/>
                <a:gd name="T13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6">
                  <a:moveTo>
                    <a:pt x="13" y="17"/>
                  </a:moveTo>
                  <a:cubicBezTo>
                    <a:pt x="13" y="12"/>
                    <a:pt x="10" y="7"/>
                    <a:pt x="7" y="3"/>
                  </a:cubicBezTo>
                  <a:cubicBezTo>
                    <a:pt x="4" y="0"/>
                    <a:pt x="0" y="4"/>
                    <a:pt x="1" y="7"/>
                  </a:cubicBezTo>
                  <a:cubicBezTo>
                    <a:pt x="3" y="12"/>
                    <a:pt x="6" y="16"/>
                    <a:pt x="9" y="19"/>
                  </a:cubicBezTo>
                  <a:cubicBezTo>
                    <a:pt x="13" y="24"/>
                    <a:pt x="13" y="29"/>
                    <a:pt x="15" y="35"/>
                  </a:cubicBezTo>
                  <a:cubicBezTo>
                    <a:pt x="15" y="36"/>
                    <a:pt x="16" y="36"/>
                    <a:pt x="16" y="35"/>
                  </a:cubicBezTo>
                  <a:cubicBezTo>
                    <a:pt x="16" y="29"/>
                    <a:pt x="14" y="23"/>
                    <a:pt x="13" y="17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1"/>
            <p:cNvSpPr>
              <a:spLocks/>
            </p:cNvSpPr>
            <p:nvPr userDrawn="1"/>
          </p:nvSpPr>
          <p:spPr bwMode="auto">
            <a:xfrm>
              <a:off x="4093360" y="1951878"/>
              <a:ext cx="137784" cy="62065"/>
            </a:xfrm>
            <a:custGeom>
              <a:avLst/>
              <a:gdLst>
                <a:gd name="T0" fmla="*/ 47 w 52"/>
                <a:gd name="T1" fmla="*/ 11 h 23"/>
                <a:gd name="T2" fmla="*/ 1 w 52"/>
                <a:gd name="T3" fmla="*/ 1 h 23"/>
                <a:gd name="T4" fmla="*/ 1 w 52"/>
                <a:gd name="T5" fmla="*/ 2 h 23"/>
                <a:gd name="T6" fmla="*/ 41 w 52"/>
                <a:gd name="T7" fmla="*/ 21 h 23"/>
                <a:gd name="T8" fmla="*/ 47 w 52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47" y="11"/>
                  </a:moveTo>
                  <a:cubicBezTo>
                    <a:pt x="34" y="1"/>
                    <a:pt x="17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5" y="7"/>
                    <a:pt x="26" y="17"/>
                    <a:pt x="41" y="21"/>
                  </a:cubicBezTo>
                  <a:cubicBezTo>
                    <a:pt x="46" y="23"/>
                    <a:pt x="52" y="15"/>
                    <a:pt x="47" y="11"/>
                  </a:cubicBezTo>
                  <a:close/>
                </a:path>
              </a:pathLst>
            </a:custGeom>
            <a:solidFill>
              <a:srgbClr val="1B9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538133" y="1610883"/>
            <a:ext cx="692641" cy="683952"/>
            <a:chOff x="7639733" y="1465292"/>
            <a:chExt cx="692641" cy="683952"/>
          </a:xfrm>
        </p:grpSpPr>
        <p:sp>
          <p:nvSpPr>
            <p:cNvPr id="45" name="Freeform 152"/>
            <p:cNvSpPr>
              <a:spLocks/>
            </p:cNvSpPr>
            <p:nvPr userDrawn="1"/>
          </p:nvSpPr>
          <p:spPr bwMode="auto">
            <a:xfrm>
              <a:off x="7799860" y="1552183"/>
              <a:ext cx="137784" cy="187435"/>
            </a:xfrm>
            <a:custGeom>
              <a:avLst/>
              <a:gdLst>
                <a:gd name="T0" fmla="*/ 40 w 52"/>
                <a:gd name="T1" fmla="*/ 35 h 70"/>
                <a:gd name="T2" fmla="*/ 17 w 52"/>
                <a:gd name="T3" fmla="*/ 5 h 70"/>
                <a:gd name="T4" fmla="*/ 7 w 52"/>
                <a:gd name="T5" fmla="*/ 15 h 70"/>
                <a:gd name="T6" fmla="*/ 33 w 52"/>
                <a:gd name="T7" fmla="*/ 39 h 70"/>
                <a:gd name="T8" fmla="*/ 49 w 52"/>
                <a:gd name="T9" fmla="*/ 68 h 70"/>
                <a:gd name="T10" fmla="*/ 52 w 52"/>
                <a:gd name="T11" fmla="*/ 68 h 70"/>
                <a:gd name="T12" fmla="*/ 40 w 52"/>
                <a:gd name="T13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0">
                  <a:moveTo>
                    <a:pt x="40" y="35"/>
                  </a:moveTo>
                  <a:cubicBezTo>
                    <a:pt x="33" y="24"/>
                    <a:pt x="27" y="14"/>
                    <a:pt x="17" y="5"/>
                  </a:cubicBezTo>
                  <a:cubicBezTo>
                    <a:pt x="10" y="0"/>
                    <a:pt x="0" y="9"/>
                    <a:pt x="7" y="15"/>
                  </a:cubicBezTo>
                  <a:cubicBezTo>
                    <a:pt x="16" y="22"/>
                    <a:pt x="26" y="30"/>
                    <a:pt x="33" y="39"/>
                  </a:cubicBezTo>
                  <a:cubicBezTo>
                    <a:pt x="40" y="48"/>
                    <a:pt x="43" y="59"/>
                    <a:pt x="49" y="68"/>
                  </a:cubicBezTo>
                  <a:cubicBezTo>
                    <a:pt x="50" y="70"/>
                    <a:pt x="52" y="69"/>
                    <a:pt x="52" y="68"/>
                  </a:cubicBezTo>
                  <a:cubicBezTo>
                    <a:pt x="52" y="56"/>
                    <a:pt x="46" y="46"/>
                    <a:pt x="40" y="35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3"/>
            <p:cNvSpPr>
              <a:spLocks/>
            </p:cNvSpPr>
            <p:nvPr userDrawn="1"/>
          </p:nvSpPr>
          <p:spPr bwMode="auto">
            <a:xfrm>
              <a:off x="7676972" y="1786787"/>
              <a:ext cx="239570" cy="192400"/>
            </a:xfrm>
            <a:custGeom>
              <a:avLst/>
              <a:gdLst>
                <a:gd name="T0" fmla="*/ 86 w 90"/>
                <a:gd name="T1" fmla="*/ 0 h 72"/>
                <a:gd name="T2" fmla="*/ 31 w 90"/>
                <a:gd name="T3" fmla="*/ 22 h 72"/>
                <a:gd name="T4" fmla="*/ 1 w 90"/>
                <a:gd name="T5" fmla="*/ 64 h 72"/>
                <a:gd name="T6" fmla="*/ 10 w 90"/>
                <a:gd name="T7" fmla="*/ 67 h 72"/>
                <a:gd name="T8" fmla="*/ 45 w 90"/>
                <a:gd name="T9" fmla="*/ 32 h 72"/>
                <a:gd name="T10" fmla="*/ 88 w 90"/>
                <a:gd name="T11" fmla="*/ 5 h 72"/>
                <a:gd name="T12" fmla="*/ 86 w 90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2">
                  <a:moveTo>
                    <a:pt x="86" y="0"/>
                  </a:moveTo>
                  <a:cubicBezTo>
                    <a:pt x="68" y="0"/>
                    <a:pt x="46" y="11"/>
                    <a:pt x="31" y="22"/>
                  </a:cubicBezTo>
                  <a:cubicBezTo>
                    <a:pt x="16" y="32"/>
                    <a:pt x="5" y="46"/>
                    <a:pt x="1" y="64"/>
                  </a:cubicBezTo>
                  <a:cubicBezTo>
                    <a:pt x="0" y="69"/>
                    <a:pt x="7" y="72"/>
                    <a:pt x="10" y="67"/>
                  </a:cubicBezTo>
                  <a:cubicBezTo>
                    <a:pt x="19" y="53"/>
                    <a:pt x="31" y="41"/>
                    <a:pt x="45" y="32"/>
                  </a:cubicBezTo>
                  <a:cubicBezTo>
                    <a:pt x="59" y="23"/>
                    <a:pt x="76" y="17"/>
                    <a:pt x="88" y="5"/>
                  </a:cubicBezTo>
                  <a:cubicBezTo>
                    <a:pt x="90" y="4"/>
                    <a:pt x="89" y="0"/>
                    <a:pt x="86" y="0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4"/>
            <p:cNvSpPr>
              <a:spLocks/>
            </p:cNvSpPr>
            <p:nvPr userDrawn="1"/>
          </p:nvSpPr>
          <p:spPr bwMode="auto">
            <a:xfrm>
              <a:off x="7943850" y="1848852"/>
              <a:ext cx="39721" cy="153920"/>
            </a:xfrm>
            <a:custGeom>
              <a:avLst/>
              <a:gdLst>
                <a:gd name="T0" fmla="*/ 12 w 15"/>
                <a:gd name="T1" fmla="*/ 26 h 58"/>
                <a:gd name="T2" fmla="*/ 7 w 15"/>
                <a:gd name="T3" fmla="*/ 1 h 58"/>
                <a:gd name="T4" fmla="*/ 3 w 15"/>
                <a:gd name="T5" fmla="*/ 1 h 58"/>
                <a:gd name="T6" fmla="*/ 1 w 15"/>
                <a:gd name="T7" fmla="*/ 28 h 58"/>
                <a:gd name="T8" fmla="*/ 4 w 15"/>
                <a:gd name="T9" fmla="*/ 55 h 58"/>
                <a:gd name="T10" fmla="*/ 11 w 15"/>
                <a:gd name="T11" fmla="*/ 54 h 58"/>
                <a:gd name="T12" fmla="*/ 12 w 15"/>
                <a:gd name="T13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8">
                  <a:moveTo>
                    <a:pt x="12" y="26"/>
                  </a:moveTo>
                  <a:cubicBezTo>
                    <a:pt x="11" y="17"/>
                    <a:pt x="11" y="8"/>
                    <a:pt x="7" y="1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0" y="9"/>
                    <a:pt x="1" y="19"/>
                    <a:pt x="1" y="28"/>
                  </a:cubicBezTo>
                  <a:cubicBezTo>
                    <a:pt x="1" y="37"/>
                    <a:pt x="0" y="47"/>
                    <a:pt x="4" y="55"/>
                  </a:cubicBezTo>
                  <a:cubicBezTo>
                    <a:pt x="6" y="58"/>
                    <a:pt x="10" y="57"/>
                    <a:pt x="11" y="54"/>
                  </a:cubicBezTo>
                  <a:cubicBezTo>
                    <a:pt x="15" y="46"/>
                    <a:pt x="13" y="35"/>
                    <a:pt x="12" y="26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5"/>
            <p:cNvSpPr>
              <a:spLocks/>
            </p:cNvSpPr>
            <p:nvPr userDrawn="1"/>
          </p:nvSpPr>
          <p:spPr bwMode="auto">
            <a:xfrm>
              <a:off x="8055566" y="1821543"/>
              <a:ext cx="175022" cy="130336"/>
            </a:xfrm>
            <a:custGeom>
              <a:avLst/>
              <a:gdLst>
                <a:gd name="T0" fmla="*/ 62 w 66"/>
                <a:gd name="T1" fmla="*/ 36 h 49"/>
                <a:gd name="T2" fmla="*/ 2 w 66"/>
                <a:gd name="T3" fmla="*/ 3 h 49"/>
                <a:gd name="T4" fmla="*/ 1 w 66"/>
                <a:gd name="T5" fmla="*/ 6 h 49"/>
                <a:gd name="T6" fmla="*/ 25 w 66"/>
                <a:gd name="T7" fmla="*/ 22 h 49"/>
                <a:gd name="T8" fmla="*/ 52 w 66"/>
                <a:gd name="T9" fmla="*/ 44 h 49"/>
                <a:gd name="T10" fmla="*/ 62 w 66"/>
                <a:gd name="T11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49">
                  <a:moveTo>
                    <a:pt x="62" y="36"/>
                  </a:moveTo>
                  <a:cubicBezTo>
                    <a:pt x="51" y="18"/>
                    <a:pt x="24" y="0"/>
                    <a:pt x="2" y="3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8" y="12"/>
                    <a:pt x="17" y="17"/>
                    <a:pt x="25" y="22"/>
                  </a:cubicBezTo>
                  <a:cubicBezTo>
                    <a:pt x="35" y="29"/>
                    <a:pt x="43" y="37"/>
                    <a:pt x="52" y="44"/>
                  </a:cubicBezTo>
                  <a:cubicBezTo>
                    <a:pt x="57" y="49"/>
                    <a:pt x="66" y="43"/>
                    <a:pt x="62" y="36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56"/>
            <p:cNvSpPr>
              <a:spLocks/>
            </p:cNvSpPr>
            <p:nvPr userDrawn="1"/>
          </p:nvSpPr>
          <p:spPr bwMode="auto">
            <a:xfrm>
              <a:off x="8007155" y="1552183"/>
              <a:ext cx="160127" cy="220950"/>
            </a:xfrm>
            <a:custGeom>
              <a:avLst/>
              <a:gdLst>
                <a:gd name="T0" fmla="*/ 55 w 60"/>
                <a:gd name="T1" fmla="*/ 1 h 83"/>
                <a:gd name="T2" fmla="*/ 36 w 60"/>
                <a:gd name="T3" fmla="*/ 11 h 83"/>
                <a:gd name="T4" fmla="*/ 18 w 60"/>
                <a:gd name="T5" fmla="*/ 33 h 83"/>
                <a:gd name="T6" fmla="*/ 3 w 60"/>
                <a:gd name="T7" fmla="*/ 81 h 83"/>
                <a:gd name="T8" fmla="*/ 6 w 60"/>
                <a:gd name="T9" fmla="*/ 81 h 83"/>
                <a:gd name="T10" fmla="*/ 16 w 60"/>
                <a:gd name="T11" fmla="*/ 61 h 83"/>
                <a:gd name="T12" fmla="*/ 30 w 60"/>
                <a:gd name="T13" fmla="*/ 39 h 83"/>
                <a:gd name="T14" fmla="*/ 46 w 60"/>
                <a:gd name="T15" fmla="*/ 22 h 83"/>
                <a:gd name="T16" fmla="*/ 60 w 60"/>
                <a:gd name="T17" fmla="*/ 6 h 83"/>
                <a:gd name="T18" fmla="*/ 55 w 60"/>
                <a:gd name="T1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3">
                  <a:moveTo>
                    <a:pt x="55" y="1"/>
                  </a:moveTo>
                  <a:cubicBezTo>
                    <a:pt x="48" y="0"/>
                    <a:pt x="41" y="7"/>
                    <a:pt x="36" y="11"/>
                  </a:cubicBezTo>
                  <a:cubicBezTo>
                    <a:pt x="29" y="18"/>
                    <a:pt x="23" y="25"/>
                    <a:pt x="18" y="33"/>
                  </a:cubicBezTo>
                  <a:cubicBezTo>
                    <a:pt x="10" y="46"/>
                    <a:pt x="0" y="65"/>
                    <a:pt x="3" y="81"/>
                  </a:cubicBezTo>
                  <a:cubicBezTo>
                    <a:pt x="3" y="83"/>
                    <a:pt x="5" y="83"/>
                    <a:pt x="6" y="81"/>
                  </a:cubicBezTo>
                  <a:cubicBezTo>
                    <a:pt x="11" y="75"/>
                    <a:pt x="13" y="68"/>
                    <a:pt x="16" y="61"/>
                  </a:cubicBezTo>
                  <a:cubicBezTo>
                    <a:pt x="20" y="53"/>
                    <a:pt x="25" y="46"/>
                    <a:pt x="30" y="39"/>
                  </a:cubicBezTo>
                  <a:cubicBezTo>
                    <a:pt x="35" y="33"/>
                    <a:pt x="40" y="27"/>
                    <a:pt x="46" y="22"/>
                  </a:cubicBezTo>
                  <a:cubicBezTo>
                    <a:pt x="51" y="17"/>
                    <a:pt x="58" y="13"/>
                    <a:pt x="60" y="6"/>
                  </a:cubicBezTo>
                  <a:cubicBezTo>
                    <a:pt x="60" y="3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57"/>
            <p:cNvSpPr>
              <a:spLocks/>
            </p:cNvSpPr>
            <p:nvPr userDrawn="1"/>
          </p:nvSpPr>
          <p:spPr bwMode="auto">
            <a:xfrm>
              <a:off x="7770069" y="1720998"/>
              <a:ext cx="74477" cy="31033"/>
            </a:xfrm>
            <a:custGeom>
              <a:avLst/>
              <a:gdLst>
                <a:gd name="T0" fmla="*/ 26 w 28"/>
                <a:gd name="T1" fmla="*/ 7 h 12"/>
                <a:gd name="T2" fmla="*/ 5 w 28"/>
                <a:gd name="T3" fmla="*/ 1 h 12"/>
                <a:gd name="T4" fmla="*/ 3 w 28"/>
                <a:gd name="T5" fmla="*/ 6 h 12"/>
                <a:gd name="T6" fmla="*/ 25 w 28"/>
                <a:gd name="T7" fmla="*/ 11 h 12"/>
                <a:gd name="T8" fmla="*/ 26 w 28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6" y="7"/>
                  </a:moveTo>
                  <a:cubicBezTo>
                    <a:pt x="20" y="2"/>
                    <a:pt x="12" y="2"/>
                    <a:pt x="5" y="1"/>
                  </a:cubicBezTo>
                  <a:cubicBezTo>
                    <a:pt x="1" y="0"/>
                    <a:pt x="0" y="5"/>
                    <a:pt x="3" y="6"/>
                  </a:cubicBezTo>
                  <a:cubicBezTo>
                    <a:pt x="10" y="8"/>
                    <a:pt x="18" y="12"/>
                    <a:pt x="25" y="11"/>
                  </a:cubicBezTo>
                  <a:cubicBezTo>
                    <a:pt x="27" y="11"/>
                    <a:pt x="28" y="8"/>
                    <a:pt x="26" y="7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8"/>
            <p:cNvSpPr>
              <a:spLocks/>
            </p:cNvSpPr>
            <p:nvPr userDrawn="1"/>
          </p:nvSpPr>
          <p:spPr bwMode="auto">
            <a:xfrm>
              <a:off x="7983571" y="1547217"/>
              <a:ext cx="23585" cy="104268"/>
            </a:xfrm>
            <a:custGeom>
              <a:avLst/>
              <a:gdLst>
                <a:gd name="T0" fmla="*/ 8 w 9"/>
                <a:gd name="T1" fmla="*/ 4 h 39"/>
                <a:gd name="T2" fmla="*/ 1 w 9"/>
                <a:gd name="T3" fmla="*/ 4 h 39"/>
                <a:gd name="T4" fmla="*/ 2 w 9"/>
                <a:gd name="T5" fmla="*/ 37 h 39"/>
                <a:gd name="T6" fmla="*/ 5 w 9"/>
                <a:gd name="T7" fmla="*/ 37 h 39"/>
                <a:gd name="T8" fmla="*/ 8 w 9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8" y="4"/>
                  </a:moveTo>
                  <a:cubicBezTo>
                    <a:pt x="8" y="0"/>
                    <a:pt x="1" y="0"/>
                    <a:pt x="1" y="4"/>
                  </a:cubicBezTo>
                  <a:cubicBezTo>
                    <a:pt x="2" y="15"/>
                    <a:pt x="0" y="26"/>
                    <a:pt x="2" y="37"/>
                  </a:cubicBezTo>
                  <a:cubicBezTo>
                    <a:pt x="2" y="39"/>
                    <a:pt x="4" y="39"/>
                    <a:pt x="5" y="37"/>
                  </a:cubicBezTo>
                  <a:cubicBezTo>
                    <a:pt x="9" y="27"/>
                    <a:pt x="9" y="15"/>
                    <a:pt x="8" y="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9"/>
            <p:cNvSpPr>
              <a:spLocks/>
            </p:cNvSpPr>
            <p:nvPr userDrawn="1"/>
          </p:nvSpPr>
          <p:spPr bwMode="auto">
            <a:xfrm>
              <a:off x="7746484" y="1904709"/>
              <a:ext cx="120406" cy="193641"/>
            </a:xfrm>
            <a:custGeom>
              <a:avLst/>
              <a:gdLst>
                <a:gd name="T0" fmla="*/ 41 w 45"/>
                <a:gd name="T1" fmla="*/ 1 h 73"/>
                <a:gd name="T2" fmla="*/ 22 w 45"/>
                <a:gd name="T3" fmla="*/ 25 h 73"/>
                <a:gd name="T4" fmla="*/ 5 w 45"/>
                <a:gd name="T5" fmla="*/ 54 h 73"/>
                <a:gd name="T6" fmla="*/ 19 w 45"/>
                <a:gd name="T7" fmla="*/ 63 h 73"/>
                <a:gd name="T8" fmla="*/ 33 w 45"/>
                <a:gd name="T9" fmla="*/ 34 h 73"/>
                <a:gd name="T10" fmla="*/ 44 w 45"/>
                <a:gd name="T11" fmla="*/ 3 h 73"/>
                <a:gd name="T12" fmla="*/ 41 w 45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3">
                  <a:moveTo>
                    <a:pt x="41" y="1"/>
                  </a:moveTo>
                  <a:cubicBezTo>
                    <a:pt x="35" y="9"/>
                    <a:pt x="29" y="17"/>
                    <a:pt x="22" y="25"/>
                  </a:cubicBezTo>
                  <a:cubicBezTo>
                    <a:pt x="15" y="35"/>
                    <a:pt x="9" y="44"/>
                    <a:pt x="5" y="54"/>
                  </a:cubicBezTo>
                  <a:cubicBezTo>
                    <a:pt x="0" y="64"/>
                    <a:pt x="13" y="73"/>
                    <a:pt x="19" y="63"/>
                  </a:cubicBezTo>
                  <a:cubicBezTo>
                    <a:pt x="25" y="54"/>
                    <a:pt x="29" y="44"/>
                    <a:pt x="33" y="34"/>
                  </a:cubicBezTo>
                  <a:cubicBezTo>
                    <a:pt x="37" y="24"/>
                    <a:pt x="41" y="13"/>
                    <a:pt x="44" y="3"/>
                  </a:cubicBezTo>
                  <a:cubicBezTo>
                    <a:pt x="45" y="1"/>
                    <a:pt x="43" y="0"/>
                    <a:pt x="41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0"/>
            <p:cNvSpPr>
              <a:spLocks/>
            </p:cNvSpPr>
            <p:nvPr userDrawn="1"/>
          </p:nvSpPr>
          <p:spPr bwMode="auto">
            <a:xfrm>
              <a:off x="8053083" y="1941948"/>
              <a:ext cx="76960" cy="207296"/>
            </a:xfrm>
            <a:custGeom>
              <a:avLst/>
              <a:gdLst>
                <a:gd name="T0" fmla="*/ 28 w 29"/>
                <a:gd name="T1" fmla="*/ 68 h 78"/>
                <a:gd name="T2" fmla="*/ 19 w 29"/>
                <a:gd name="T3" fmla="*/ 34 h 78"/>
                <a:gd name="T4" fmla="*/ 1 w 29"/>
                <a:gd name="T5" fmla="*/ 1 h 78"/>
                <a:gd name="T6" fmla="*/ 0 w 29"/>
                <a:gd name="T7" fmla="*/ 1 h 78"/>
                <a:gd name="T8" fmla="*/ 8 w 29"/>
                <a:gd name="T9" fmla="*/ 37 h 78"/>
                <a:gd name="T10" fmla="*/ 13 w 29"/>
                <a:gd name="T11" fmla="*/ 70 h 78"/>
                <a:gd name="T12" fmla="*/ 28 w 29"/>
                <a:gd name="T13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8">
                  <a:moveTo>
                    <a:pt x="28" y="68"/>
                  </a:moveTo>
                  <a:cubicBezTo>
                    <a:pt x="26" y="56"/>
                    <a:pt x="24" y="45"/>
                    <a:pt x="19" y="34"/>
                  </a:cubicBezTo>
                  <a:cubicBezTo>
                    <a:pt x="13" y="23"/>
                    <a:pt x="7" y="1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4" y="13"/>
                    <a:pt x="7" y="24"/>
                    <a:pt x="8" y="37"/>
                  </a:cubicBezTo>
                  <a:cubicBezTo>
                    <a:pt x="9" y="48"/>
                    <a:pt x="11" y="59"/>
                    <a:pt x="13" y="70"/>
                  </a:cubicBezTo>
                  <a:cubicBezTo>
                    <a:pt x="14" y="78"/>
                    <a:pt x="29" y="76"/>
                    <a:pt x="28" y="68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61"/>
            <p:cNvSpPr>
              <a:spLocks/>
            </p:cNvSpPr>
            <p:nvPr userDrawn="1"/>
          </p:nvSpPr>
          <p:spPr bwMode="auto">
            <a:xfrm>
              <a:off x="8076668" y="1723481"/>
              <a:ext cx="255706" cy="63306"/>
            </a:xfrm>
            <a:custGeom>
              <a:avLst/>
              <a:gdLst>
                <a:gd name="T0" fmla="*/ 88 w 96"/>
                <a:gd name="T1" fmla="*/ 4 h 24"/>
                <a:gd name="T2" fmla="*/ 1 w 96"/>
                <a:gd name="T3" fmla="*/ 21 h 24"/>
                <a:gd name="T4" fmla="*/ 3 w 96"/>
                <a:gd name="T5" fmla="*/ 23 h 24"/>
                <a:gd name="T6" fmla="*/ 44 w 96"/>
                <a:gd name="T7" fmla="*/ 16 h 24"/>
                <a:gd name="T8" fmla="*/ 88 w 96"/>
                <a:gd name="T9" fmla="*/ 17 h 24"/>
                <a:gd name="T10" fmla="*/ 88 w 96"/>
                <a:gd name="T1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24">
                  <a:moveTo>
                    <a:pt x="88" y="4"/>
                  </a:moveTo>
                  <a:cubicBezTo>
                    <a:pt x="58" y="4"/>
                    <a:pt x="26" y="0"/>
                    <a:pt x="1" y="21"/>
                  </a:cubicBezTo>
                  <a:cubicBezTo>
                    <a:pt x="0" y="22"/>
                    <a:pt x="1" y="24"/>
                    <a:pt x="3" y="23"/>
                  </a:cubicBezTo>
                  <a:cubicBezTo>
                    <a:pt x="16" y="20"/>
                    <a:pt x="30" y="16"/>
                    <a:pt x="44" y="16"/>
                  </a:cubicBezTo>
                  <a:cubicBezTo>
                    <a:pt x="59" y="17"/>
                    <a:pt x="73" y="18"/>
                    <a:pt x="88" y="17"/>
                  </a:cubicBezTo>
                  <a:cubicBezTo>
                    <a:pt x="96" y="17"/>
                    <a:pt x="96" y="4"/>
                    <a:pt x="88" y="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2"/>
            <p:cNvSpPr>
              <a:spLocks/>
            </p:cNvSpPr>
            <p:nvPr userDrawn="1"/>
          </p:nvSpPr>
          <p:spPr bwMode="auto">
            <a:xfrm>
              <a:off x="7639733" y="1760719"/>
              <a:ext cx="53376" cy="39721"/>
            </a:xfrm>
            <a:custGeom>
              <a:avLst/>
              <a:gdLst>
                <a:gd name="T0" fmla="*/ 15 w 20"/>
                <a:gd name="T1" fmla="*/ 1 h 15"/>
                <a:gd name="T2" fmla="*/ 9 w 20"/>
                <a:gd name="T3" fmla="*/ 4 h 15"/>
                <a:gd name="T4" fmla="*/ 8 w 20"/>
                <a:gd name="T5" fmla="*/ 2 h 15"/>
                <a:gd name="T6" fmla="*/ 5 w 20"/>
                <a:gd name="T7" fmla="*/ 3 h 15"/>
                <a:gd name="T8" fmla="*/ 6 w 20"/>
                <a:gd name="T9" fmla="*/ 6 h 15"/>
                <a:gd name="T10" fmla="*/ 6 w 20"/>
                <a:gd name="T11" fmla="*/ 6 h 15"/>
                <a:gd name="T12" fmla="*/ 0 w 20"/>
                <a:gd name="T13" fmla="*/ 14 h 15"/>
                <a:gd name="T14" fmla="*/ 2 w 20"/>
                <a:gd name="T15" fmla="*/ 15 h 15"/>
                <a:gd name="T16" fmla="*/ 8 w 20"/>
                <a:gd name="T17" fmla="*/ 12 h 15"/>
                <a:gd name="T18" fmla="*/ 10 w 20"/>
                <a:gd name="T19" fmla="*/ 14 h 15"/>
                <a:gd name="T20" fmla="*/ 11 w 20"/>
                <a:gd name="T21" fmla="*/ 14 h 15"/>
                <a:gd name="T22" fmla="*/ 11 w 20"/>
                <a:gd name="T23" fmla="*/ 10 h 15"/>
                <a:gd name="T24" fmla="*/ 18 w 20"/>
                <a:gd name="T25" fmla="*/ 6 h 15"/>
                <a:gd name="T26" fmla="*/ 15 w 20"/>
                <a:gd name="T2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15" y="1"/>
                  </a:moveTo>
                  <a:cubicBezTo>
                    <a:pt x="13" y="2"/>
                    <a:pt x="11" y="3"/>
                    <a:pt x="9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7" y="0"/>
                    <a:pt x="4" y="1"/>
                    <a:pt x="5" y="3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8"/>
                    <a:pt x="1" y="10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4" y="15"/>
                    <a:pt x="6" y="13"/>
                    <a:pt x="8" y="12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0" y="15"/>
                    <a:pt x="11" y="14"/>
                    <a:pt x="11" y="14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3" y="8"/>
                    <a:pt x="16" y="7"/>
                    <a:pt x="18" y="6"/>
                  </a:cubicBezTo>
                  <a:cubicBezTo>
                    <a:pt x="20" y="4"/>
                    <a:pt x="17" y="1"/>
                    <a:pt x="15" y="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3"/>
            <p:cNvSpPr>
              <a:spLocks/>
            </p:cNvSpPr>
            <p:nvPr userDrawn="1"/>
          </p:nvSpPr>
          <p:spPr bwMode="auto">
            <a:xfrm>
              <a:off x="8207004" y="1586939"/>
              <a:ext cx="50893" cy="74477"/>
            </a:xfrm>
            <a:custGeom>
              <a:avLst/>
              <a:gdLst>
                <a:gd name="T0" fmla="*/ 17 w 19"/>
                <a:gd name="T1" fmla="*/ 14 h 28"/>
                <a:gd name="T2" fmla="*/ 13 w 19"/>
                <a:gd name="T3" fmla="*/ 13 h 28"/>
                <a:gd name="T4" fmla="*/ 11 w 19"/>
                <a:gd name="T5" fmla="*/ 3 h 28"/>
                <a:gd name="T6" fmla="*/ 5 w 19"/>
                <a:gd name="T7" fmla="*/ 4 h 28"/>
                <a:gd name="T8" fmla="*/ 7 w 19"/>
                <a:gd name="T9" fmla="*/ 14 h 28"/>
                <a:gd name="T10" fmla="*/ 3 w 19"/>
                <a:gd name="T11" fmla="*/ 13 h 28"/>
                <a:gd name="T12" fmla="*/ 2 w 19"/>
                <a:gd name="T13" fmla="*/ 17 h 28"/>
                <a:gd name="T14" fmla="*/ 6 w 19"/>
                <a:gd name="T15" fmla="*/ 19 h 28"/>
                <a:gd name="T16" fmla="*/ 7 w 19"/>
                <a:gd name="T17" fmla="*/ 19 h 28"/>
                <a:gd name="T18" fmla="*/ 11 w 19"/>
                <a:gd name="T19" fmla="*/ 27 h 28"/>
                <a:gd name="T20" fmla="*/ 13 w 19"/>
                <a:gd name="T21" fmla="*/ 27 h 28"/>
                <a:gd name="T22" fmla="*/ 14 w 19"/>
                <a:gd name="T23" fmla="*/ 19 h 28"/>
                <a:gd name="T24" fmla="*/ 18 w 19"/>
                <a:gd name="T25" fmla="*/ 16 h 28"/>
                <a:gd name="T26" fmla="*/ 17 w 19"/>
                <a:gd name="T2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8">
                  <a:moveTo>
                    <a:pt x="17" y="14"/>
                  </a:moveTo>
                  <a:cubicBezTo>
                    <a:pt x="16" y="13"/>
                    <a:pt x="14" y="13"/>
                    <a:pt x="13" y="13"/>
                  </a:cubicBezTo>
                  <a:cubicBezTo>
                    <a:pt x="12" y="10"/>
                    <a:pt x="12" y="6"/>
                    <a:pt x="11" y="3"/>
                  </a:cubicBezTo>
                  <a:cubicBezTo>
                    <a:pt x="10" y="0"/>
                    <a:pt x="5" y="0"/>
                    <a:pt x="5" y="4"/>
                  </a:cubicBezTo>
                  <a:cubicBezTo>
                    <a:pt x="6" y="7"/>
                    <a:pt x="6" y="10"/>
                    <a:pt x="7" y="14"/>
                  </a:cubicBezTo>
                  <a:cubicBezTo>
                    <a:pt x="5" y="14"/>
                    <a:pt x="4" y="13"/>
                    <a:pt x="3" y="13"/>
                  </a:cubicBezTo>
                  <a:cubicBezTo>
                    <a:pt x="1" y="13"/>
                    <a:pt x="0" y="16"/>
                    <a:pt x="2" y="17"/>
                  </a:cubicBezTo>
                  <a:cubicBezTo>
                    <a:pt x="3" y="18"/>
                    <a:pt x="4" y="19"/>
                    <a:pt x="6" y="19"/>
                  </a:cubicBezTo>
                  <a:cubicBezTo>
                    <a:pt x="6" y="19"/>
                    <a:pt x="7" y="19"/>
                    <a:pt x="7" y="19"/>
                  </a:cubicBezTo>
                  <a:cubicBezTo>
                    <a:pt x="8" y="22"/>
                    <a:pt x="8" y="26"/>
                    <a:pt x="11" y="27"/>
                  </a:cubicBezTo>
                  <a:cubicBezTo>
                    <a:pt x="12" y="28"/>
                    <a:pt x="12" y="27"/>
                    <a:pt x="13" y="27"/>
                  </a:cubicBezTo>
                  <a:cubicBezTo>
                    <a:pt x="14" y="25"/>
                    <a:pt x="14" y="22"/>
                    <a:pt x="14" y="19"/>
                  </a:cubicBezTo>
                  <a:cubicBezTo>
                    <a:pt x="15" y="18"/>
                    <a:pt x="17" y="17"/>
                    <a:pt x="18" y="16"/>
                  </a:cubicBezTo>
                  <a:cubicBezTo>
                    <a:pt x="19" y="15"/>
                    <a:pt x="18" y="14"/>
                    <a:pt x="17" y="14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4"/>
            <p:cNvSpPr>
              <a:spLocks/>
            </p:cNvSpPr>
            <p:nvPr userDrawn="1"/>
          </p:nvSpPr>
          <p:spPr bwMode="auto">
            <a:xfrm>
              <a:off x="8211969" y="2037528"/>
              <a:ext cx="34756" cy="48411"/>
            </a:xfrm>
            <a:custGeom>
              <a:avLst/>
              <a:gdLst>
                <a:gd name="T0" fmla="*/ 13 w 13"/>
                <a:gd name="T1" fmla="*/ 7 h 18"/>
                <a:gd name="T2" fmla="*/ 11 w 13"/>
                <a:gd name="T3" fmla="*/ 6 h 18"/>
                <a:gd name="T4" fmla="*/ 7 w 13"/>
                <a:gd name="T5" fmla="*/ 5 h 18"/>
                <a:gd name="T6" fmla="*/ 7 w 13"/>
                <a:gd name="T7" fmla="*/ 5 h 18"/>
                <a:gd name="T8" fmla="*/ 5 w 13"/>
                <a:gd name="T9" fmla="*/ 1 h 18"/>
                <a:gd name="T10" fmla="*/ 4 w 13"/>
                <a:gd name="T11" fmla="*/ 1 h 18"/>
                <a:gd name="T12" fmla="*/ 5 w 13"/>
                <a:gd name="T13" fmla="*/ 6 h 18"/>
                <a:gd name="T14" fmla="*/ 1 w 13"/>
                <a:gd name="T15" fmla="*/ 8 h 18"/>
                <a:gd name="T16" fmla="*/ 3 w 13"/>
                <a:gd name="T17" fmla="*/ 11 h 18"/>
                <a:gd name="T18" fmla="*/ 6 w 13"/>
                <a:gd name="T19" fmla="*/ 10 h 18"/>
                <a:gd name="T20" fmla="*/ 7 w 13"/>
                <a:gd name="T21" fmla="*/ 17 h 18"/>
                <a:gd name="T22" fmla="*/ 9 w 13"/>
                <a:gd name="T23" fmla="*/ 16 h 18"/>
                <a:gd name="T24" fmla="*/ 8 w 13"/>
                <a:gd name="T25" fmla="*/ 10 h 18"/>
                <a:gd name="T26" fmla="*/ 8 w 13"/>
                <a:gd name="T27" fmla="*/ 10 h 18"/>
                <a:gd name="T28" fmla="*/ 10 w 13"/>
                <a:gd name="T29" fmla="*/ 9 h 18"/>
                <a:gd name="T30" fmla="*/ 13 w 13"/>
                <a:gd name="T31" fmla="*/ 9 h 18"/>
                <a:gd name="T32" fmla="*/ 13 w 13"/>
                <a:gd name="T3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8">
                  <a:moveTo>
                    <a:pt x="13" y="7"/>
                  </a:moveTo>
                  <a:cubicBezTo>
                    <a:pt x="12" y="7"/>
                    <a:pt x="12" y="6"/>
                    <a:pt x="11" y="6"/>
                  </a:cubicBezTo>
                  <a:cubicBezTo>
                    <a:pt x="10" y="5"/>
                    <a:pt x="8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5" y="1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5" y="2"/>
                    <a:pt x="5" y="4"/>
                    <a:pt x="5" y="6"/>
                  </a:cubicBezTo>
                  <a:cubicBezTo>
                    <a:pt x="4" y="6"/>
                    <a:pt x="2" y="7"/>
                    <a:pt x="1" y="8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2"/>
                    <a:pt x="6" y="14"/>
                    <a:pt x="7" y="17"/>
                  </a:cubicBezTo>
                  <a:cubicBezTo>
                    <a:pt x="7" y="18"/>
                    <a:pt x="9" y="18"/>
                    <a:pt x="9" y="16"/>
                  </a:cubicBezTo>
                  <a:cubicBezTo>
                    <a:pt x="9" y="14"/>
                    <a:pt x="9" y="12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3" y="8"/>
                    <a:pt x="13" y="8"/>
                    <a:pt x="13" y="7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5"/>
            <p:cNvSpPr>
              <a:spLocks/>
            </p:cNvSpPr>
            <p:nvPr userDrawn="1"/>
          </p:nvSpPr>
          <p:spPr bwMode="auto">
            <a:xfrm>
              <a:off x="7869372" y="1465292"/>
              <a:ext cx="55859" cy="63306"/>
            </a:xfrm>
            <a:custGeom>
              <a:avLst/>
              <a:gdLst>
                <a:gd name="T0" fmla="*/ 19 w 21"/>
                <a:gd name="T1" fmla="*/ 12 h 24"/>
                <a:gd name="T2" fmla="*/ 12 w 21"/>
                <a:gd name="T3" fmla="*/ 12 h 24"/>
                <a:gd name="T4" fmla="*/ 8 w 21"/>
                <a:gd name="T5" fmla="*/ 2 h 24"/>
                <a:gd name="T6" fmla="*/ 5 w 21"/>
                <a:gd name="T7" fmla="*/ 3 h 24"/>
                <a:gd name="T8" fmla="*/ 6 w 21"/>
                <a:gd name="T9" fmla="*/ 12 h 24"/>
                <a:gd name="T10" fmla="*/ 2 w 21"/>
                <a:gd name="T11" fmla="*/ 11 h 24"/>
                <a:gd name="T12" fmla="*/ 1 w 21"/>
                <a:gd name="T13" fmla="*/ 15 h 24"/>
                <a:gd name="T14" fmla="*/ 7 w 21"/>
                <a:gd name="T15" fmla="*/ 17 h 24"/>
                <a:gd name="T16" fmla="*/ 11 w 21"/>
                <a:gd name="T17" fmla="*/ 23 h 24"/>
                <a:gd name="T18" fmla="*/ 13 w 21"/>
                <a:gd name="T19" fmla="*/ 23 h 24"/>
                <a:gd name="T20" fmla="*/ 13 w 21"/>
                <a:gd name="T21" fmla="*/ 16 h 24"/>
                <a:gd name="T22" fmla="*/ 20 w 21"/>
                <a:gd name="T23" fmla="*/ 14 h 24"/>
                <a:gd name="T24" fmla="*/ 19 w 21"/>
                <a:gd name="T2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4">
                  <a:moveTo>
                    <a:pt x="19" y="12"/>
                  </a:moveTo>
                  <a:cubicBezTo>
                    <a:pt x="17" y="12"/>
                    <a:pt x="15" y="12"/>
                    <a:pt x="12" y="12"/>
                  </a:cubicBezTo>
                  <a:cubicBezTo>
                    <a:pt x="11" y="8"/>
                    <a:pt x="10" y="5"/>
                    <a:pt x="8" y="2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5" y="5"/>
                    <a:pt x="5" y="9"/>
                    <a:pt x="6" y="12"/>
                  </a:cubicBezTo>
                  <a:cubicBezTo>
                    <a:pt x="5" y="11"/>
                    <a:pt x="3" y="11"/>
                    <a:pt x="2" y="11"/>
                  </a:cubicBezTo>
                  <a:cubicBezTo>
                    <a:pt x="0" y="11"/>
                    <a:pt x="0" y="14"/>
                    <a:pt x="1" y="15"/>
                  </a:cubicBezTo>
                  <a:cubicBezTo>
                    <a:pt x="3" y="16"/>
                    <a:pt x="5" y="16"/>
                    <a:pt x="7" y="17"/>
                  </a:cubicBezTo>
                  <a:cubicBezTo>
                    <a:pt x="8" y="19"/>
                    <a:pt x="10" y="21"/>
                    <a:pt x="11" y="23"/>
                  </a:cubicBezTo>
                  <a:cubicBezTo>
                    <a:pt x="11" y="24"/>
                    <a:pt x="13" y="24"/>
                    <a:pt x="13" y="23"/>
                  </a:cubicBezTo>
                  <a:cubicBezTo>
                    <a:pt x="13" y="21"/>
                    <a:pt x="13" y="19"/>
                    <a:pt x="13" y="16"/>
                  </a:cubicBezTo>
                  <a:cubicBezTo>
                    <a:pt x="15" y="16"/>
                    <a:pt x="17" y="15"/>
                    <a:pt x="20" y="14"/>
                  </a:cubicBezTo>
                  <a:cubicBezTo>
                    <a:pt x="21" y="13"/>
                    <a:pt x="20" y="12"/>
                    <a:pt x="19" y="12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6"/>
            <p:cNvSpPr>
              <a:spLocks/>
            </p:cNvSpPr>
            <p:nvPr userDrawn="1"/>
          </p:nvSpPr>
          <p:spPr bwMode="auto">
            <a:xfrm>
              <a:off x="7860683" y="2074766"/>
              <a:ext cx="48411" cy="48411"/>
            </a:xfrm>
            <a:custGeom>
              <a:avLst/>
              <a:gdLst>
                <a:gd name="T0" fmla="*/ 17 w 18"/>
                <a:gd name="T1" fmla="*/ 11 h 18"/>
                <a:gd name="T2" fmla="*/ 11 w 18"/>
                <a:gd name="T3" fmla="*/ 10 h 18"/>
                <a:gd name="T4" fmla="*/ 9 w 18"/>
                <a:gd name="T5" fmla="*/ 2 h 18"/>
                <a:gd name="T6" fmla="*/ 6 w 18"/>
                <a:gd name="T7" fmla="*/ 2 h 18"/>
                <a:gd name="T8" fmla="*/ 6 w 18"/>
                <a:gd name="T9" fmla="*/ 10 h 18"/>
                <a:gd name="T10" fmla="*/ 2 w 18"/>
                <a:gd name="T11" fmla="*/ 10 h 18"/>
                <a:gd name="T12" fmla="*/ 2 w 18"/>
                <a:gd name="T13" fmla="*/ 14 h 18"/>
                <a:gd name="T14" fmla="*/ 7 w 18"/>
                <a:gd name="T15" fmla="*/ 14 h 18"/>
                <a:gd name="T16" fmla="*/ 8 w 18"/>
                <a:gd name="T17" fmla="*/ 17 h 18"/>
                <a:gd name="T18" fmla="*/ 10 w 18"/>
                <a:gd name="T19" fmla="*/ 17 h 18"/>
                <a:gd name="T20" fmla="*/ 11 w 18"/>
                <a:gd name="T21" fmla="*/ 14 h 18"/>
                <a:gd name="T22" fmla="*/ 17 w 18"/>
                <a:gd name="T23" fmla="*/ 13 h 18"/>
                <a:gd name="T24" fmla="*/ 17 w 18"/>
                <a:gd name="T2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7" y="11"/>
                  </a:moveTo>
                  <a:cubicBezTo>
                    <a:pt x="15" y="11"/>
                    <a:pt x="13" y="10"/>
                    <a:pt x="11" y="10"/>
                  </a:cubicBezTo>
                  <a:cubicBezTo>
                    <a:pt x="10" y="7"/>
                    <a:pt x="10" y="5"/>
                    <a:pt x="9" y="2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6" y="5"/>
                    <a:pt x="6" y="8"/>
                    <a:pt x="6" y="10"/>
                  </a:cubicBezTo>
                  <a:cubicBezTo>
                    <a:pt x="5" y="10"/>
                    <a:pt x="4" y="10"/>
                    <a:pt x="2" y="10"/>
                  </a:cubicBezTo>
                  <a:cubicBezTo>
                    <a:pt x="0" y="11"/>
                    <a:pt x="0" y="14"/>
                    <a:pt x="2" y="14"/>
                  </a:cubicBezTo>
                  <a:cubicBezTo>
                    <a:pt x="4" y="14"/>
                    <a:pt x="5" y="14"/>
                    <a:pt x="7" y="14"/>
                  </a:cubicBezTo>
                  <a:cubicBezTo>
                    <a:pt x="7" y="15"/>
                    <a:pt x="7" y="16"/>
                    <a:pt x="8" y="17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3" y="14"/>
                    <a:pt x="15" y="14"/>
                    <a:pt x="17" y="13"/>
                  </a:cubicBezTo>
                  <a:cubicBezTo>
                    <a:pt x="18" y="13"/>
                    <a:pt x="18" y="12"/>
                    <a:pt x="17" y="11"/>
                  </a:cubicBezTo>
                  <a:close/>
                </a:path>
              </a:pathLst>
            </a:custGeom>
            <a:solidFill>
              <a:srgbClr val="D7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274">
            <a:extLst>
              <a:ext uri="{FF2B5EF4-FFF2-40B4-BE49-F238E27FC236}">
                <a16:creationId xmlns:a16="http://schemas.microsoft.com/office/drawing/2014/main" xmlns="" id="{A9D59509-400A-474D-B2CB-3A9FBB6C9B9E}"/>
              </a:ext>
            </a:extLst>
          </p:cNvPr>
          <p:cNvGrpSpPr>
            <a:grpSpLocks/>
          </p:cNvGrpSpPr>
          <p:nvPr/>
        </p:nvGrpSpPr>
        <p:grpSpPr bwMode="auto">
          <a:xfrm>
            <a:off x="3290094" y="1239838"/>
            <a:ext cx="5872163" cy="2147888"/>
            <a:chOff x="2078" y="783"/>
            <a:chExt cx="3699" cy="1353"/>
          </a:xfrm>
        </p:grpSpPr>
        <p:sp>
          <p:nvSpPr>
            <p:cNvPr id="61" name="Freeform 74">
              <a:extLst>
                <a:ext uri="{FF2B5EF4-FFF2-40B4-BE49-F238E27FC236}">
                  <a16:creationId xmlns:a16="http://schemas.microsoft.com/office/drawing/2014/main" xmlns="" id="{9A185722-9435-4BD0-8718-7B346024A0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8" y="1372"/>
              <a:ext cx="296" cy="726"/>
            </a:xfrm>
            <a:custGeom>
              <a:avLst/>
              <a:gdLst>
                <a:gd name="T0" fmla="*/ 125 w 125"/>
                <a:gd name="T1" fmla="*/ 306 h 306"/>
                <a:gd name="T2" fmla="*/ 0 w 125"/>
                <a:gd name="T3" fmla="*/ 306 h 306"/>
                <a:gd name="T4" fmla="*/ 0 w 125"/>
                <a:gd name="T5" fmla="*/ 123 h 306"/>
                <a:gd name="T6" fmla="*/ 124 w 125"/>
                <a:gd name="T7" fmla="*/ 0 h 306"/>
                <a:gd name="T8" fmla="*/ 125 w 125"/>
                <a:gd name="T9" fmla="*/ 0 h 306"/>
                <a:gd name="T10" fmla="*/ 125 w 125"/>
                <a:gd name="T11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306">
                  <a:moveTo>
                    <a:pt x="125" y="306"/>
                  </a:moveTo>
                  <a:cubicBezTo>
                    <a:pt x="0" y="306"/>
                    <a:pt x="0" y="306"/>
                    <a:pt x="0" y="306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55"/>
                    <a:pt x="55" y="0"/>
                    <a:pt x="124" y="0"/>
                  </a:cubicBezTo>
                  <a:cubicBezTo>
                    <a:pt x="125" y="0"/>
                    <a:pt x="125" y="0"/>
                    <a:pt x="125" y="0"/>
                  </a:cubicBezTo>
                  <a:lnTo>
                    <a:pt x="125" y="306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5">
              <a:extLst>
                <a:ext uri="{FF2B5EF4-FFF2-40B4-BE49-F238E27FC236}">
                  <a16:creationId xmlns:a16="http://schemas.microsoft.com/office/drawing/2014/main" xmlns="" id="{EEFB1FA0-A74A-40A4-9FB5-33B9AC74A3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8" y="1372"/>
              <a:ext cx="296" cy="726"/>
            </a:xfrm>
            <a:custGeom>
              <a:avLst/>
              <a:gdLst>
                <a:gd name="T0" fmla="*/ 0 w 125"/>
                <a:gd name="T1" fmla="*/ 124 h 306"/>
                <a:gd name="T2" fmla="*/ 125 w 125"/>
                <a:gd name="T3" fmla="*/ 0 h 306"/>
                <a:gd name="T4" fmla="*/ 125 w 125"/>
                <a:gd name="T5" fmla="*/ 6 h 306"/>
                <a:gd name="T6" fmla="*/ 9 w 125"/>
                <a:gd name="T7" fmla="*/ 125 h 306"/>
                <a:gd name="T8" fmla="*/ 9 w 125"/>
                <a:gd name="T9" fmla="*/ 306 h 306"/>
                <a:gd name="T10" fmla="*/ 0 w 125"/>
                <a:gd name="T11" fmla="*/ 306 h 306"/>
                <a:gd name="T12" fmla="*/ 0 w 125"/>
                <a:gd name="T13" fmla="*/ 12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306">
                  <a:moveTo>
                    <a:pt x="0" y="124"/>
                  </a:moveTo>
                  <a:cubicBezTo>
                    <a:pt x="0" y="56"/>
                    <a:pt x="56" y="0"/>
                    <a:pt x="125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61" y="8"/>
                    <a:pt x="9" y="60"/>
                    <a:pt x="9" y="125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06"/>
                    <a:pt x="0" y="306"/>
                    <a:pt x="0" y="306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2E2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6">
              <a:extLst>
                <a:ext uri="{FF2B5EF4-FFF2-40B4-BE49-F238E27FC236}">
                  <a16:creationId xmlns:a16="http://schemas.microsoft.com/office/drawing/2014/main" xmlns="" id="{D1FB3346-60CA-4C41-90DE-1F627C1F0D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2" y="1277"/>
              <a:ext cx="332" cy="814"/>
            </a:xfrm>
            <a:custGeom>
              <a:avLst/>
              <a:gdLst>
                <a:gd name="T0" fmla="*/ 0 w 140"/>
                <a:gd name="T1" fmla="*/ 343 h 343"/>
                <a:gd name="T2" fmla="*/ 140 w 140"/>
                <a:gd name="T3" fmla="*/ 343 h 343"/>
                <a:gd name="T4" fmla="*/ 140 w 140"/>
                <a:gd name="T5" fmla="*/ 26 h 343"/>
                <a:gd name="T6" fmla="*/ 114 w 140"/>
                <a:gd name="T7" fmla="*/ 0 h 343"/>
                <a:gd name="T8" fmla="*/ 0 w 140"/>
                <a:gd name="T9" fmla="*/ 0 h 343"/>
                <a:gd name="T10" fmla="*/ 0 w 140"/>
                <a:gd name="T11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43">
                  <a:moveTo>
                    <a:pt x="0" y="343"/>
                  </a:moveTo>
                  <a:cubicBezTo>
                    <a:pt x="140" y="343"/>
                    <a:pt x="140" y="343"/>
                    <a:pt x="140" y="343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12"/>
                    <a:pt x="128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43"/>
                  </a:lnTo>
                  <a:close/>
                </a:path>
              </a:pathLst>
            </a:custGeom>
            <a:solidFill>
              <a:srgbClr val="2E2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7">
              <a:extLst>
                <a:ext uri="{FF2B5EF4-FFF2-40B4-BE49-F238E27FC236}">
                  <a16:creationId xmlns:a16="http://schemas.microsoft.com/office/drawing/2014/main" xmlns="" id="{16753D0B-5C7E-46A7-B696-C62E184E28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93" y="1593"/>
              <a:ext cx="166" cy="235"/>
            </a:xfrm>
            <a:custGeom>
              <a:avLst/>
              <a:gdLst>
                <a:gd name="T0" fmla="*/ 62 w 70"/>
                <a:gd name="T1" fmla="*/ 47 h 99"/>
                <a:gd name="T2" fmla="*/ 59 w 70"/>
                <a:gd name="T3" fmla="*/ 32 h 99"/>
                <a:gd name="T4" fmla="*/ 61 w 70"/>
                <a:gd name="T5" fmla="*/ 24 h 99"/>
                <a:gd name="T6" fmla="*/ 35 w 70"/>
                <a:gd name="T7" fmla="*/ 0 h 99"/>
                <a:gd name="T8" fmla="*/ 9 w 70"/>
                <a:gd name="T9" fmla="*/ 24 h 99"/>
                <a:gd name="T10" fmla="*/ 11 w 70"/>
                <a:gd name="T11" fmla="*/ 32 h 99"/>
                <a:gd name="T12" fmla="*/ 8 w 70"/>
                <a:gd name="T13" fmla="*/ 47 h 99"/>
                <a:gd name="T14" fmla="*/ 0 w 70"/>
                <a:gd name="T15" fmla="*/ 68 h 99"/>
                <a:gd name="T16" fmla="*/ 35 w 70"/>
                <a:gd name="T17" fmla="*/ 99 h 99"/>
                <a:gd name="T18" fmla="*/ 70 w 70"/>
                <a:gd name="T19" fmla="*/ 68 h 99"/>
                <a:gd name="T20" fmla="*/ 62 w 70"/>
                <a:gd name="T21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9">
                  <a:moveTo>
                    <a:pt x="62" y="47"/>
                  </a:moveTo>
                  <a:cubicBezTo>
                    <a:pt x="58" y="43"/>
                    <a:pt x="57" y="37"/>
                    <a:pt x="59" y="32"/>
                  </a:cubicBezTo>
                  <a:cubicBezTo>
                    <a:pt x="60" y="29"/>
                    <a:pt x="61" y="27"/>
                    <a:pt x="61" y="24"/>
                  </a:cubicBezTo>
                  <a:cubicBezTo>
                    <a:pt x="61" y="10"/>
                    <a:pt x="49" y="0"/>
                    <a:pt x="35" y="0"/>
                  </a:cubicBezTo>
                  <a:cubicBezTo>
                    <a:pt x="20" y="0"/>
                    <a:pt x="9" y="10"/>
                    <a:pt x="9" y="24"/>
                  </a:cubicBezTo>
                  <a:cubicBezTo>
                    <a:pt x="9" y="27"/>
                    <a:pt x="9" y="29"/>
                    <a:pt x="11" y="32"/>
                  </a:cubicBezTo>
                  <a:cubicBezTo>
                    <a:pt x="13" y="37"/>
                    <a:pt x="12" y="43"/>
                    <a:pt x="8" y="47"/>
                  </a:cubicBezTo>
                  <a:cubicBezTo>
                    <a:pt x="3" y="52"/>
                    <a:pt x="0" y="60"/>
                    <a:pt x="0" y="68"/>
                  </a:cubicBezTo>
                  <a:cubicBezTo>
                    <a:pt x="0" y="85"/>
                    <a:pt x="15" y="99"/>
                    <a:pt x="35" y="99"/>
                  </a:cubicBezTo>
                  <a:cubicBezTo>
                    <a:pt x="54" y="99"/>
                    <a:pt x="70" y="85"/>
                    <a:pt x="70" y="68"/>
                  </a:cubicBezTo>
                  <a:cubicBezTo>
                    <a:pt x="70" y="60"/>
                    <a:pt x="67" y="52"/>
                    <a:pt x="62" y="47"/>
                  </a:cubicBezTo>
                  <a:close/>
                </a:path>
              </a:pathLst>
            </a:custGeom>
            <a:solidFill>
              <a:srgbClr val="22B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8">
              <a:extLst>
                <a:ext uri="{FF2B5EF4-FFF2-40B4-BE49-F238E27FC236}">
                  <a16:creationId xmlns:a16="http://schemas.microsoft.com/office/drawing/2014/main" xmlns="" id="{AEC9FD84-FC53-4065-8205-DB22223A17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7" y="1759"/>
              <a:ext cx="38" cy="33"/>
            </a:xfrm>
            <a:custGeom>
              <a:avLst/>
              <a:gdLst>
                <a:gd name="T0" fmla="*/ 16 w 16"/>
                <a:gd name="T1" fmla="*/ 14 h 14"/>
                <a:gd name="T2" fmla="*/ 0 w 16"/>
                <a:gd name="T3" fmla="*/ 1 h 14"/>
                <a:gd name="T4" fmla="*/ 16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16" y="14"/>
                  </a:moveTo>
                  <a:cubicBezTo>
                    <a:pt x="16" y="14"/>
                    <a:pt x="2" y="14"/>
                    <a:pt x="0" y="1"/>
                  </a:cubicBezTo>
                  <a:cubicBezTo>
                    <a:pt x="0" y="1"/>
                    <a:pt x="14" y="0"/>
                    <a:pt x="16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9">
              <a:extLst>
                <a:ext uri="{FF2B5EF4-FFF2-40B4-BE49-F238E27FC236}">
                  <a16:creationId xmlns:a16="http://schemas.microsoft.com/office/drawing/2014/main" xmlns="" id="{6D8083EA-3286-4A69-8E3F-50ECF7C389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2" y="1771"/>
              <a:ext cx="36" cy="33"/>
            </a:xfrm>
            <a:custGeom>
              <a:avLst/>
              <a:gdLst>
                <a:gd name="T0" fmla="*/ 0 w 15"/>
                <a:gd name="T1" fmla="*/ 14 h 14"/>
                <a:gd name="T2" fmla="*/ 15 w 15"/>
                <a:gd name="T3" fmla="*/ 0 h 14"/>
                <a:gd name="T4" fmla="*/ 0 w 1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0" y="14"/>
                  </a:moveTo>
                  <a:cubicBezTo>
                    <a:pt x="0" y="14"/>
                    <a:pt x="1" y="1"/>
                    <a:pt x="15" y="0"/>
                  </a:cubicBezTo>
                  <a:cubicBezTo>
                    <a:pt x="15" y="0"/>
                    <a:pt x="14" y="14"/>
                    <a:pt x="0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0">
              <a:extLst>
                <a:ext uri="{FF2B5EF4-FFF2-40B4-BE49-F238E27FC236}">
                  <a16:creationId xmlns:a16="http://schemas.microsoft.com/office/drawing/2014/main" xmlns="" id="{40ECD84B-632A-4BCC-BFAA-CA2F8D00D3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6" y="1647"/>
              <a:ext cx="33" cy="36"/>
            </a:xfrm>
            <a:custGeom>
              <a:avLst/>
              <a:gdLst>
                <a:gd name="T0" fmla="*/ 0 w 14"/>
                <a:gd name="T1" fmla="*/ 15 h 15"/>
                <a:gd name="T2" fmla="*/ 14 w 14"/>
                <a:gd name="T3" fmla="*/ 0 h 15"/>
                <a:gd name="T4" fmla="*/ 0 w 1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cubicBezTo>
                    <a:pt x="0" y="15"/>
                    <a:pt x="1" y="1"/>
                    <a:pt x="14" y="0"/>
                  </a:cubicBezTo>
                  <a:cubicBezTo>
                    <a:pt x="14" y="0"/>
                    <a:pt x="14" y="14"/>
                    <a:pt x="0" y="1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1">
              <a:extLst>
                <a:ext uri="{FF2B5EF4-FFF2-40B4-BE49-F238E27FC236}">
                  <a16:creationId xmlns:a16="http://schemas.microsoft.com/office/drawing/2014/main" xmlns="" id="{846D4DB4-C75B-4FC1-994C-731CB1CB2F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0" y="1716"/>
              <a:ext cx="26" cy="29"/>
            </a:xfrm>
            <a:custGeom>
              <a:avLst/>
              <a:gdLst>
                <a:gd name="T0" fmla="*/ 3 w 11"/>
                <a:gd name="T1" fmla="*/ 12 h 12"/>
                <a:gd name="T2" fmla="*/ 7 w 11"/>
                <a:gd name="T3" fmla="*/ 0 h 12"/>
                <a:gd name="T4" fmla="*/ 3 w 11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3" y="12"/>
                  </a:moveTo>
                  <a:cubicBezTo>
                    <a:pt x="3" y="12"/>
                    <a:pt x="0" y="4"/>
                    <a:pt x="7" y="0"/>
                  </a:cubicBezTo>
                  <a:cubicBezTo>
                    <a:pt x="7" y="0"/>
                    <a:pt x="11" y="8"/>
                    <a:pt x="3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2">
              <a:extLst>
                <a:ext uri="{FF2B5EF4-FFF2-40B4-BE49-F238E27FC236}">
                  <a16:creationId xmlns:a16="http://schemas.microsoft.com/office/drawing/2014/main" xmlns="" id="{20A35556-983F-47E5-AA19-34B777FF74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24" y="1733"/>
              <a:ext cx="12" cy="14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0 h 6"/>
                <a:gd name="T4" fmla="*/ 5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0" y="5"/>
                    <a:pt x="0" y="0"/>
                  </a:cubicBezTo>
                  <a:cubicBezTo>
                    <a:pt x="0" y="0"/>
                    <a:pt x="5" y="1"/>
                    <a:pt x="5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3">
              <a:extLst>
                <a:ext uri="{FF2B5EF4-FFF2-40B4-BE49-F238E27FC236}">
                  <a16:creationId xmlns:a16="http://schemas.microsoft.com/office/drawing/2014/main" xmlns="" id="{BB4152CD-02A0-4988-B691-CB447ABC38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4" y="1700"/>
              <a:ext cx="12" cy="16"/>
            </a:xfrm>
            <a:custGeom>
              <a:avLst/>
              <a:gdLst>
                <a:gd name="T0" fmla="*/ 1 w 5"/>
                <a:gd name="T1" fmla="*/ 7 h 7"/>
                <a:gd name="T2" fmla="*/ 4 w 5"/>
                <a:gd name="T3" fmla="*/ 0 h 7"/>
                <a:gd name="T4" fmla="*/ 1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cubicBezTo>
                    <a:pt x="1" y="7"/>
                    <a:pt x="0" y="3"/>
                    <a:pt x="4" y="0"/>
                  </a:cubicBezTo>
                  <a:cubicBezTo>
                    <a:pt x="4" y="0"/>
                    <a:pt x="5" y="5"/>
                    <a:pt x="1" y="7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4">
              <a:extLst>
                <a:ext uri="{FF2B5EF4-FFF2-40B4-BE49-F238E27FC236}">
                  <a16:creationId xmlns:a16="http://schemas.microsoft.com/office/drawing/2014/main" xmlns="" id="{21361C88-5C2F-4708-927C-8BA05F20FC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8" y="1749"/>
              <a:ext cx="12" cy="12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5"/>
                    <a:pt x="0" y="1"/>
                    <a:pt x="4" y="0"/>
                  </a:cubicBezTo>
                  <a:cubicBezTo>
                    <a:pt x="4" y="0"/>
                    <a:pt x="5" y="4"/>
                    <a:pt x="0" y="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5">
              <a:extLst>
                <a:ext uri="{FF2B5EF4-FFF2-40B4-BE49-F238E27FC236}">
                  <a16:creationId xmlns:a16="http://schemas.microsoft.com/office/drawing/2014/main" xmlns="" id="{43E105BE-20FF-4B87-B173-6068E251AB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2" y="1612"/>
              <a:ext cx="12" cy="14"/>
            </a:xfrm>
            <a:custGeom>
              <a:avLst/>
              <a:gdLst>
                <a:gd name="T0" fmla="*/ 4 w 5"/>
                <a:gd name="T1" fmla="*/ 6 h 6"/>
                <a:gd name="T2" fmla="*/ 0 w 5"/>
                <a:gd name="T3" fmla="*/ 0 h 6"/>
                <a:gd name="T4" fmla="*/ 4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0" y="5"/>
                    <a:pt x="0" y="0"/>
                  </a:cubicBezTo>
                  <a:cubicBezTo>
                    <a:pt x="0" y="0"/>
                    <a:pt x="5" y="1"/>
                    <a:pt x="4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xmlns="" id="{883ECE1C-0129-41F1-8495-ACE9CF797E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78" y="1612"/>
              <a:ext cx="24" cy="26"/>
            </a:xfrm>
            <a:custGeom>
              <a:avLst/>
              <a:gdLst>
                <a:gd name="T0" fmla="*/ 1 w 10"/>
                <a:gd name="T1" fmla="*/ 11 h 11"/>
                <a:gd name="T2" fmla="*/ 8 w 10"/>
                <a:gd name="T3" fmla="*/ 0 h 11"/>
                <a:gd name="T4" fmla="*/ 1 w 1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cubicBezTo>
                    <a:pt x="1" y="11"/>
                    <a:pt x="0" y="3"/>
                    <a:pt x="8" y="0"/>
                  </a:cubicBezTo>
                  <a:cubicBezTo>
                    <a:pt x="8" y="0"/>
                    <a:pt x="10" y="9"/>
                    <a:pt x="1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7">
              <a:extLst>
                <a:ext uri="{FF2B5EF4-FFF2-40B4-BE49-F238E27FC236}">
                  <a16:creationId xmlns:a16="http://schemas.microsoft.com/office/drawing/2014/main" xmlns="" id="{7D5BF85A-9614-47FC-B86B-B2F7B0A785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6" y="1624"/>
              <a:ext cx="24" cy="28"/>
            </a:xfrm>
            <a:custGeom>
              <a:avLst/>
              <a:gdLst>
                <a:gd name="T0" fmla="*/ 8 w 10"/>
                <a:gd name="T1" fmla="*/ 12 h 12"/>
                <a:gd name="T2" fmla="*/ 2 w 10"/>
                <a:gd name="T3" fmla="*/ 0 h 12"/>
                <a:gd name="T4" fmla="*/ 8 w 10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8" y="12"/>
                  </a:moveTo>
                  <a:cubicBezTo>
                    <a:pt x="8" y="12"/>
                    <a:pt x="0" y="9"/>
                    <a:pt x="2" y="0"/>
                  </a:cubicBezTo>
                  <a:cubicBezTo>
                    <a:pt x="2" y="0"/>
                    <a:pt x="10" y="3"/>
                    <a:pt x="8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8">
              <a:extLst>
                <a:ext uri="{FF2B5EF4-FFF2-40B4-BE49-F238E27FC236}">
                  <a16:creationId xmlns:a16="http://schemas.microsoft.com/office/drawing/2014/main" xmlns="" id="{36B1A27F-9475-4BAB-A207-E8514F0FC1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8" y="1700"/>
              <a:ext cx="29" cy="23"/>
            </a:xfrm>
            <a:custGeom>
              <a:avLst/>
              <a:gdLst>
                <a:gd name="T0" fmla="*/ 0 w 12"/>
                <a:gd name="T1" fmla="*/ 2 h 10"/>
                <a:gd name="T2" fmla="*/ 12 w 12"/>
                <a:gd name="T3" fmla="*/ 8 h 10"/>
                <a:gd name="T4" fmla="*/ 0 w 12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0" y="2"/>
                  </a:moveTo>
                  <a:cubicBezTo>
                    <a:pt x="0" y="2"/>
                    <a:pt x="8" y="0"/>
                    <a:pt x="12" y="8"/>
                  </a:cubicBezTo>
                  <a:cubicBezTo>
                    <a:pt x="12" y="8"/>
                    <a:pt x="3" y="10"/>
                    <a:pt x="0" y="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89">
              <a:extLst>
                <a:ext uri="{FF2B5EF4-FFF2-40B4-BE49-F238E27FC236}">
                  <a16:creationId xmlns:a16="http://schemas.microsoft.com/office/drawing/2014/main" xmlns="" id="{C0D0E01A-2F56-46B9-9A5C-6455C30DF4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76" y="1647"/>
              <a:ext cx="0" cy="454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90">
              <a:extLst>
                <a:ext uri="{FF2B5EF4-FFF2-40B4-BE49-F238E27FC236}">
                  <a16:creationId xmlns:a16="http://schemas.microsoft.com/office/drawing/2014/main" xmlns="" id="{ACA5A76F-4C00-4FAE-AB9A-F300C1A77F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5176" y="1733"/>
              <a:ext cx="52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91">
              <a:extLst>
                <a:ext uri="{FF2B5EF4-FFF2-40B4-BE49-F238E27FC236}">
                  <a16:creationId xmlns:a16="http://schemas.microsoft.com/office/drawing/2014/main" xmlns="" id="{F13704D1-BA2D-4C0E-996F-090F82B6B1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38" y="1654"/>
              <a:ext cx="38" cy="29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2">
              <a:extLst>
                <a:ext uri="{FF2B5EF4-FFF2-40B4-BE49-F238E27FC236}">
                  <a16:creationId xmlns:a16="http://schemas.microsoft.com/office/drawing/2014/main" xmlns="" id="{F854F765-D3AC-4B48-8AFE-2407AF7F58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3" y="1431"/>
              <a:ext cx="248" cy="468"/>
            </a:xfrm>
            <a:custGeom>
              <a:avLst/>
              <a:gdLst>
                <a:gd name="T0" fmla="*/ 92 w 105"/>
                <a:gd name="T1" fmla="*/ 118 h 197"/>
                <a:gd name="T2" fmla="*/ 89 w 105"/>
                <a:gd name="T3" fmla="*/ 98 h 197"/>
                <a:gd name="T4" fmla="*/ 94 w 105"/>
                <a:gd name="T5" fmla="*/ 80 h 197"/>
                <a:gd name="T6" fmla="*/ 84 w 105"/>
                <a:gd name="T7" fmla="*/ 56 h 197"/>
                <a:gd name="T8" fmla="*/ 81 w 105"/>
                <a:gd name="T9" fmla="*/ 38 h 197"/>
                <a:gd name="T10" fmla="*/ 83 w 105"/>
                <a:gd name="T11" fmla="*/ 28 h 197"/>
                <a:gd name="T12" fmla="*/ 53 w 105"/>
                <a:gd name="T13" fmla="*/ 0 h 197"/>
                <a:gd name="T14" fmla="*/ 22 w 105"/>
                <a:gd name="T15" fmla="*/ 28 h 197"/>
                <a:gd name="T16" fmla="*/ 24 w 105"/>
                <a:gd name="T17" fmla="*/ 38 h 197"/>
                <a:gd name="T18" fmla="*/ 21 w 105"/>
                <a:gd name="T19" fmla="*/ 56 h 197"/>
                <a:gd name="T20" fmla="*/ 11 w 105"/>
                <a:gd name="T21" fmla="*/ 80 h 197"/>
                <a:gd name="T22" fmla="*/ 16 w 105"/>
                <a:gd name="T23" fmla="*/ 98 h 197"/>
                <a:gd name="T24" fmla="*/ 14 w 105"/>
                <a:gd name="T25" fmla="*/ 118 h 197"/>
                <a:gd name="T26" fmla="*/ 0 w 105"/>
                <a:gd name="T27" fmla="*/ 149 h 197"/>
                <a:gd name="T28" fmla="*/ 53 w 105"/>
                <a:gd name="T29" fmla="*/ 197 h 197"/>
                <a:gd name="T30" fmla="*/ 105 w 105"/>
                <a:gd name="T31" fmla="*/ 149 h 197"/>
                <a:gd name="T32" fmla="*/ 92 w 105"/>
                <a:gd name="T33" fmla="*/ 11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97">
                  <a:moveTo>
                    <a:pt x="92" y="118"/>
                  </a:moveTo>
                  <a:cubicBezTo>
                    <a:pt x="87" y="113"/>
                    <a:pt x="85" y="104"/>
                    <a:pt x="89" y="98"/>
                  </a:cubicBezTo>
                  <a:cubicBezTo>
                    <a:pt x="92" y="93"/>
                    <a:pt x="94" y="87"/>
                    <a:pt x="94" y="80"/>
                  </a:cubicBezTo>
                  <a:cubicBezTo>
                    <a:pt x="94" y="71"/>
                    <a:pt x="90" y="62"/>
                    <a:pt x="84" y="56"/>
                  </a:cubicBezTo>
                  <a:cubicBezTo>
                    <a:pt x="80" y="51"/>
                    <a:pt x="79" y="44"/>
                    <a:pt x="81" y="38"/>
                  </a:cubicBezTo>
                  <a:cubicBezTo>
                    <a:pt x="83" y="35"/>
                    <a:pt x="83" y="32"/>
                    <a:pt x="83" y="28"/>
                  </a:cubicBezTo>
                  <a:cubicBezTo>
                    <a:pt x="83" y="13"/>
                    <a:pt x="70" y="0"/>
                    <a:pt x="53" y="0"/>
                  </a:cubicBezTo>
                  <a:cubicBezTo>
                    <a:pt x="36" y="0"/>
                    <a:pt x="22" y="13"/>
                    <a:pt x="22" y="28"/>
                  </a:cubicBezTo>
                  <a:cubicBezTo>
                    <a:pt x="22" y="32"/>
                    <a:pt x="23" y="35"/>
                    <a:pt x="24" y="38"/>
                  </a:cubicBezTo>
                  <a:cubicBezTo>
                    <a:pt x="26" y="44"/>
                    <a:pt x="26" y="51"/>
                    <a:pt x="21" y="56"/>
                  </a:cubicBezTo>
                  <a:cubicBezTo>
                    <a:pt x="15" y="62"/>
                    <a:pt x="11" y="71"/>
                    <a:pt x="11" y="80"/>
                  </a:cubicBezTo>
                  <a:cubicBezTo>
                    <a:pt x="11" y="87"/>
                    <a:pt x="13" y="93"/>
                    <a:pt x="16" y="98"/>
                  </a:cubicBezTo>
                  <a:cubicBezTo>
                    <a:pt x="20" y="104"/>
                    <a:pt x="19" y="113"/>
                    <a:pt x="14" y="118"/>
                  </a:cubicBezTo>
                  <a:cubicBezTo>
                    <a:pt x="5" y="126"/>
                    <a:pt x="0" y="137"/>
                    <a:pt x="0" y="149"/>
                  </a:cubicBezTo>
                  <a:cubicBezTo>
                    <a:pt x="0" y="175"/>
                    <a:pt x="24" y="197"/>
                    <a:pt x="53" y="197"/>
                  </a:cubicBezTo>
                  <a:cubicBezTo>
                    <a:pt x="82" y="197"/>
                    <a:pt x="105" y="175"/>
                    <a:pt x="105" y="149"/>
                  </a:cubicBezTo>
                  <a:cubicBezTo>
                    <a:pt x="105" y="137"/>
                    <a:pt x="100" y="126"/>
                    <a:pt x="92" y="118"/>
                  </a:cubicBezTo>
                  <a:close/>
                </a:path>
              </a:pathLst>
            </a:custGeom>
            <a:solidFill>
              <a:srgbClr val="22B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93">
              <a:extLst>
                <a:ext uri="{FF2B5EF4-FFF2-40B4-BE49-F238E27FC236}">
                  <a16:creationId xmlns:a16="http://schemas.microsoft.com/office/drawing/2014/main" xmlns="" id="{850C6F78-FF36-4E45-990B-D95B85F682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18" y="1507"/>
              <a:ext cx="0" cy="629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94">
              <a:extLst>
                <a:ext uri="{FF2B5EF4-FFF2-40B4-BE49-F238E27FC236}">
                  <a16:creationId xmlns:a16="http://schemas.microsoft.com/office/drawing/2014/main" xmlns="" id="{1C16A55C-394E-48E9-B148-BFE21D4D20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64" y="1645"/>
              <a:ext cx="54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95">
              <a:extLst>
                <a:ext uri="{FF2B5EF4-FFF2-40B4-BE49-F238E27FC236}">
                  <a16:creationId xmlns:a16="http://schemas.microsoft.com/office/drawing/2014/main" xmlns="" id="{2D08BE2C-1B0E-47AD-B56C-7421A73773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47" y="1806"/>
              <a:ext cx="71" cy="57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96">
              <a:extLst>
                <a:ext uri="{FF2B5EF4-FFF2-40B4-BE49-F238E27FC236}">
                  <a16:creationId xmlns:a16="http://schemas.microsoft.com/office/drawing/2014/main" xmlns="" id="{13D460C6-F470-48D6-9393-D96FB40252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918" y="1588"/>
              <a:ext cx="52" cy="4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97">
              <a:extLst>
                <a:ext uri="{FF2B5EF4-FFF2-40B4-BE49-F238E27FC236}">
                  <a16:creationId xmlns:a16="http://schemas.microsoft.com/office/drawing/2014/main" xmlns="" id="{B69EFF6D-72BF-409D-BD78-EDC3335A58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918" y="1728"/>
              <a:ext cx="69" cy="57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8">
              <a:extLst>
                <a:ext uri="{FF2B5EF4-FFF2-40B4-BE49-F238E27FC236}">
                  <a16:creationId xmlns:a16="http://schemas.microsoft.com/office/drawing/2014/main" xmlns="" id="{2B2B6B2E-C1EA-42CC-A1F1-EA674E94E7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5" y="1505"/>
              <a:ext cx="38" cy="45"/>
            </a:xfrm>
            <a:custGeom>
              <a:avLst/>
              <a:gdLst>
                <a:gd name="T0" fmla="*/ 3 w 16"/>
                <a:gd name="T1" fmla="*/ 19 h 19"/>
                <a:gd name="T2" fmla="*/ 12 w 16"/>
                <a:gd name="T3" fmla="*/ 0 h 19"/>
                <a:gd name="T4" fmla="*/ 3 w 16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3" y="19"/>
                  </a:moveTo>
                  <a:cubicBezTo>
                    <a:pt x="3" y="19"/>
                    <a:pt x="0" y="6"/>
                    <a:pt x="12" y="0"/>
                  </a:cubicBezTo>
                  <a:cubicBezTo>
                    <a:pt x="12" y="0"/>
                    <a:pt x="16" y="13"/>
                    <a:pt x="3" y="19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9">
              <a:extLst>
                <a:ext uri="{FF2B5EF4-FFF2-40B4-BE49-F238E27FC236}">
                  <a16:creationId xmlns:a16="http://schemas.microsoft.com/office/drawing/2014/main" xmlns="" id="{1F157DF1-4C4B-4ED1-9997-4502701A76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7" y="1640"/>
              <a:ext cx="37" cy="33"/>
            </a:xfrm>
            <a:custGeom>
              <a:avLst/>
              <a:gdLst>
                <a:gd name="T0" fmla="*/ 0 w 16"/>
                <a:gd name="T1" fmla="*/ 13 h 14"/>
                <a:gd name="T2" fmla="*/ 16 w 16"/>
                <a:gd name="T3" fmla="*/ 0 h 14"/>
                <a:gd name="T4" fmla="*/ 0 w 16"/>
                <a:gd name="T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3"/>
                  </a:moveTo>
                  <a:cubicBezTo>
                    <a:pt x="0" y="13"/>
                    <a:pt x="2" y="0"/>
                    <a:pt x="16" y="0"/>
                  </a:cubicBezTo>
                  <a:cubicBezTo>
                    <a:pt x="16" y="0"/>
                    <a:pt x="14" y="14"/>
                    <a:pt x="0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0">
              <a:extLst>
                <a:ext uri="{FF2B5EF4-FFF2-40B4-BE49-F238E27FC236}">
                  <a16:creationId xmlns:a16="http://schemas.microsoft.com/office/drawing/2014/main" xmlns="" id="{7F495C3D-77A0-4EB7-9F77-D424E27155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8" y="1754"/>
              <a:ext cx="38" cy="31"/>
            </a:xfrm>
            <a:custGeom>
              <a:avLst/>
              <a:gdLst>
                <a:gd name="T0" fmla="*/ 0 w 16"/>
                <a:gd name="T1" fmla="*/ 13 h 13"/>
                <a:gd name="T2" fmla="*/ 16 w 16"/>
                <a:gd name="T3" fmla="*/ 0 h 13"/>
                <a:gd name="T4" fmla="*/ 0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0" y="13"/>
                  </a:moveTo>
                  <a:cubicBezTo>
                    <a:pt x="0" y="13"/>
                    <a:pt x="3" y="0"/>
                    <a:pt x="16" y="0"/>
                  </a:cubicBezTo>
                  <a:cubicBezTo>
                    <a:pt x="16" y="0"/>
                    <a:pt x="15" y="13"/>
                    <a:pt x="0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1">
              <a:extLst>
                <a:ext uri="{FF2B5EF4-FFF2-40B4-BE49-F238E27FC236}">
                  <a16:creationId xmlns:a16="http://schemas.microsoft.com/office/drawing/2014/main" xmlns="" id="{08824B27-3C2E-472C-BD70-B1CBD11802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9" y="1825"/>
              <a:ext cx="42" cy="36"/>
            </a:xfrm>
            <a:custGeom>
              <a:avLst/>
              <a:gdLst>
                <a:gd name="T0" fmla="*/ 0 w 18"/>
                <a:gd name="T1" fmla="*/ 12 h 15"/>
                <a:gd name="T2" fmla="*/ 18 w 18"/>
                <a:gd name="T3" fmla="*/ 2 h 15"/>
                <a:gd name="T4" fmla="*/ 0 w 18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0" y="12"/>
                  </a:moveTo>
                  <a:cubicBezTo>
                    <a:pt x="0" y="12"/>
                    <a:pt x="5" y="0"/>
                    <a:pt x="18" y="2"/>
                  </a:cubicBezTo>
                  <a:cubicBezTo>
                    <a:pt x="18" y="2"/>
                    <a:pt x="14" y="15"/>
                    <a:pt x="0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2">
              <a:extLst>
                <a:ext uri="{FF2B5EF4-FFF2-40B4-BE49-F238E27FC236}">
                  <a16:creationId xmlns:a16="http://schemas.microsoft.com/office/drawing/2014/main" xmlns="" id="{F4A56CE8-D23A-43D1-A4C7-F339A9D2DB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2" y="1697"/>
              <a:ext cx="40" cy="33"/>
            </a:xfrm>
            <a:custGeom>
              <a:avLst/>
              <a:gdLst>
                <a:gd name="T0" fmla="*/ 17 w 17"/>
                <a:gd name="T1" fmla="*/ 14 h 14"/>
                <a:gd name="T2" fmla="*/ 0 w 17"/>
                <a:gd name="T3" fmla="*/ 1 h 14"/>
                <a:gd name="T4" fmla="*/ 17 w 17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4">
                  <a:moveTo>
                    <a:pt x="17" y="14"/>
                  </a:moveTo>
                  <a:cubicBezTo>
                    <a:pt x="17" y="14"/>
                    <a:pt x="3" y="14"/>
                    <a:pt x="0" y="1"/>
                  </a:cubicBezTo>
                  <a:cubicBezTo>
                    <a:pt x="0" y="1"/>
                    <a:pt x="14" y="0"/>
                    <a:pt x="17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3">
              <a:extLst>
                <a:ext uri="{FF2B5EF4-FFF2-40B4-BE49-F238E27FC236}">
                  <a16:creationId xmlns:a16="http://schemas.microsoft.com/office/drawing/2014/main" xmlns="" id="{F3E1FA35-B497-474B-A6A0-2CB193781E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" y="1835"/>
              <a:ext cx="33" cy="35"/>
            </a:xfrm>
            <a:custGeom>
              <a:avLst/>
              <a:gdLst>
                <a:gd name="T0" fmla="*/ 14 w 14"/>
                <a:gd name="T1" fmla="*/ 15 h 15"/>
                <a:gd name="T2" fmla="*/ 0 w 14"/>
                <a:gd name="T3" fmla="*/ 0 h 15"/>
                <a:gd name="T4" fmla="*/ 14 w 1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14" y="15"/>
                  </a:moveTo>
                  <a:cubicBezTo>
                    <a:pt x="14" y="15"/>
                    <a:pt x="1" y="14"/>
                    <a:pt x="0" y="0"/>
                  </a:cubicBezTo>
                  <a:cubicBezTo>
                    <a:pt x="0" y="0"/>
                    <a:pt x="13" y="1"/>
                    <a:pt x="14" y="1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4">
              <a:extLst>
                <a:ext uri="{FF2B5EF4-FFF2-40B4-BE49-F238E27FC236}">
                  <a16:creationId xmlns:a16="http://schemas.microsoft.com/office/drawing/2014/main" xmlns="" id="{B2D94C5E-8F41-4792-B7F5-5DEC3F8206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4" y="1581"/>
              <a:ext cx="33" cy="38"/>
            </a:xfrm>
            <a:custGeom>
              <a:avLst/>
              <a:gdLst>
                <a:gd name="T0" fmla="*/ 14 w 14"/>
                <a:gd name="T1" fmla="*/ 16 h 16"/>
                <a:gd name="T2" fmla="*/ 0 w 14"/>
                <a:gd name="T3" fmla="*/ 0 h 16"/>
                <a:gd name="T4" fmla="*/ 14 w 14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6">
                  <a:moveTo>
                    <a:pt x="14" y="16"/>
                  </a:moveTo>
                  <a:cubicBezTo>
                    <a:pt x="14" y="16"/>
                    <a:pt x="0" y="14"/>
                    <a:pt x="0" y="0"/>
                  </a:cubicBezTo>
                  <a:cubicBezTo>
                    <a:pt x="0" y="0"/>
                    <a:pt x="14" y="2"/>
                    <a:pt x="14" y="1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5">
              <a:extLst>
                <a:ext uri="{FF2B5EF4-FFF2-40B4-BE49-F238E27FC236}">
                  <a16:creationId xmlns:a16="http://schemas.microsoft.com/office/drawing/2014/main" xmlns="" id="{0A270EFE-4D90-4C3B-9ADC-2CE5FF93BF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8" y="1519"/>
              <a:ext cx="21" cy="24"/>
            </a:xfrm>
            <a:custGeom>
              <a:avLst/>
              <a:gdLst>
                <a:gd name="T0" fmla="*/ 8 w 9"/>
                <a:gd name="T1" fmla="*/ 10 h 10"/>
                <a:gd name="T2" fmla="*/ 0 w 9"/>
                <a:gd name="T3" fmla="*/ 0 h 10"/>
                <a:gd name="T4" fmla="*/ 8 w 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8" y="10"/>
                  </a:moveTo>
                  <a:cubicBezTo>
                    <a:pt x="8" y="10"/>
                    <a:pt x="0" y="8"/>
                    <a:pt x="0" y="0"/>
                  </a:cubicBezTo>
                  <a:cubicBezTo>
                    <a:pt x="0" y="0"/>
                    <a:pt x="9" y="1"/>
                    <a:pt x="8" y="1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6">
              <a:extLst>
                <a:ext uri="{FF2B5EF4-FFF2-40B4-BE49-F238E27FC236}">
                  <a16:creationId xmlns:a16="http://schemas.microsoft.com/office/drawing/2014/main" xmlns="" id="{855A9109-B82D-4888-96B0-AA198A811B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8" y="1462"/>
              <a:ext cx="26" cy="31"/>
            </a:xfrm>
            <a:custGeom>
              <a:avLst/>
              <a:gdLst>
                <a:gd name="T0" fmla="*/ 8 w 11"/>
                <a:gd name="T1" fmla="*/ 13 h 13"/>
                <a:gd name="T2" fmla="*/ 3 w 11"/>
                <a:gd name="T3" fmla="*/ 0 h 13"/>
                <a:gd name="T4" fmla="*/ 8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8" y="13"/>
                  </a:moveTo>
                  <a:cubicBezTo>
                    <a:pt x="8" y="13"/>
                    <a:pt x="0" y="8"/>
                    <a:pt x="3" y="0"/>
                  </a:cubicBezTo>
                  <a:cubicBezTo>
                    <a:pt x="3" y="0"/>
                    <a:pt x="11" y="4"/>
                    <a:pt x="8" y="13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7">
              <a:extLst>
                <a:ext uri="{FF2B5EF4-FFF2-40B4-BE49-F238E27FC236}">
                  <a16:creationId xmlns:a16="http://schemas.microsoft.com/office/drawing/2014/main" xmlns="" id="{2DF5B7AF-0438-4C17-A812-5068EDAB4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0" y="1465"/>
              <a:ext cx="21" cy="26"/>
            </a:xfrm>
            <a:custGeom>
              <a:avLst/>
              <a:gdLst>
                <a:gd name="T0" fmla="*/ 8 w 9"/>
                <a:gd name="T1" fmla="*/ 0 h 11"/>
                <a:gd name="T2" fmla="*/ 1 w 9"/>
                <a:gd name="T3" fmla="*/ 11 h 11"/>
                <a:gd name="T4" fmla="*/ 8 w 9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0"/>
                  </a:moveTo>
                  <a:cubicBezTo>
                    <a:pt x="8" y="0"/>
                    <a:pt x="9" y="9"/>
                    <a:pt x="1" y="11"/>
                  </a:cubicBezTo>
                  <a:cubicBezTo>
                    <a:pt x="1" y="11"/>
                    <a:pt x="0" y="2"/>
                    <a:pt x="8" y="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8">
              <a:extLst>
                <a:ext uri="{FF2B5EF4-FFF2-40B4-BE49-F238E27FC236}">
                  <a16:creationId xmlns:a16="http://schemas.microsoft.com/office/drawing/2014/main" xmlns="" id="{A7B4D285-6FB9-4FFC-8D75-A30E83F7F7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5" y="1681"/>
              <a:ext cx="22" cy="23"/>
            </a:xfrm>
            <a:custGeom>
              <a:avLst/>
              <a:gdLst>
                <a:gd name="T0" fmla="*/ 0 w 9"/>
                <a:gd name="T1" fmla="*/ 10 h 10"/>
                <a:gd name="T2" fmla="*/ 8 w 9"/>
                <a:gd name="T3" fmla="*/ 0 h 10"/>
                <a:gd name="T4" fmla="*/ 0 w 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cubicBezTo>
                    <a:pt x="0" y="10"/>
                    <a:pt x="0" y="2"/>
                    <a:pt x="8" y="0"/>
                  </a:cubicBezTo>
                  <a:cubicBezTo>
                    <a:pt x="8" y="0"/>
                    <a:pt x="9" y="9"/>
                    <a:pt x="0" y="10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9">
              <a:extLst>
                <a:ext uri="{FF2B5EF4-FFF2-40B4-BE49-F238E27FC236}">
                  <a16:creationId xmlns:a16="http://schemas.microsoft.com/office/drawing/2014/main" xmlns="" id="{7AE4DCE2-C67A-4322-A796-4F4E2FE68F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2" y="1804"/>
              <a:ext cx="21" cy="19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0 w 9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8"/>
                    <a:pt x="1" y="0"/>
                    <a:pt x="9" y="0"/>
                  </a:cubicBezTo>
                  <a:cubicBezTo>
                    <a:pt x="9" y="0"/>
                    <a:pt x="9" y="8"/>
                    <a:pt x="0" y="8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0">
              <a:extLst>
                <a:ext uri="{FF2B5EF4-FFF2-40B4-BE49-F238E27FC236}">
                  <a16:creationId xmlns:a16="http://schemas.microsoft.com/office/drawing/2014/main" xmlns="" id="{8C58AA3E-01B9-40D1-87BE-F99D332A7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4" y="1759"/>
              <a:ext cx="23" cy="26"/>
            </a:xfrm>
            <a:custGeom>
              <a:avLst/>
              <a:gdLst>
                <a:gd name="T0" fmla="*/ 9 w 10"/>
                <a:gd name="T1" fmla="*/ 11 h 11"/>
                <a:gd name="T2" fmla="*/ 1 w 10"/>
                <a:gd name="T3" fmla="*/ 0 h 11"/>
                <a:gd name="T4" fmla="*/ 9 w 1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9" y="11"/>
                  </a:moveTo>
                  <a:cubicBezTo>
                    <a:pt x="9" y="11"/>
                    <a:pt x="0" y="9"/>
                    <a:pt x="1" y="0"/>
                  </a:cubicBezTo>
                  <a:cubicBezTo>
                    <a:pt x="1" y="0"/>
                    <a:pt x="10" y="2"/>
                    <a:pt x="9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1">
              <a:extLst>
                <a:ext uri="{FF2B5EF4-FFF2-40B4-BE49-F238E27FC236}">
                  <a16:creationId xmlns:a16="http://schemas.microsoft.com/office/drawing/2014/main" xmlns="" id="{6A1D2028-BE5A-4C0E-ADC7-B516A281E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7" y="1792"/>
              <a:ext cx="21" cy="26"/>
            </a:xfrm>
            <a:custGeom>
              <a:avLst/>
              <a:gdLst>
                <a:gd name="T0" fmla="*/ 8 w 9"/>
                <a:gd name="T1" fmla="*/ 11 h 11"/>
                <a:gd name="T2" fmla="*/ 1 w 9"/>
                <a:gd name="T3" fmla="*/ 0 h 11"/>
                <a:gd name="T4" fmla="*/ 8 w 9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11"/>
                  </a:moveTo>
                  <a:cubicBezTo>
                    <a:pt x="8" y="11"/>
                    <a:pt x="0" y="8"/>
                    <a:pt x="1" y="0"/>
                  </a:cubicBezTo>
                  <a:cubicBezTo>
                    <a:pt x="1" y="0"/>
                    <a:pt x="9" y="2"/>
                    <a:pt x="8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2">
              <a:extLst>
                <a:ext uri="{FF2B5EF4-FFF2-40B4-BE49-F238E27FC236}">
                  <a16:creationId xmlns:a16="http://schemas.microsoft.com/office/drawing/2014/main" xmlns="" id="{577B780C-C195-4F25-BB74-B3C069CE0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3" y="1740"/>
              <a:ext cx="17" cy="21"/>
            </a:xfrm>
            <a:custGeom>
              <a:avLst/>
              <a:gdLst>
                <a:gd name="T0" fmla="*/ 5 w 7"/>
                <a:gd name="T1" fmla="*/ 9 h 9"/>
                <a:gd name="T2" fmla="*/ 2 w 7"/>
                <a:gd name="T3" fmla="*/ 0 h 9"/>
                <a:gd name="T4" fmla="*/ 5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5" y="9"/>
                  </a:moveTo>
                  <a:cubicBezTo>
                    <a:pt x="5" y="9"/>
                    <a:pt x="0" y="6"/>
                    <a:pt x="2" y="0"/>
                  </a:cubicBezTo>
                  <a:cubicBezTo>
                    <a:pt x="2" y="0"/>
                    <a:pt x="7" y="3"/>
                    <a:pt x="5" y="9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3">
              <a:extLst>
                <a:ext uri="{FF2B5EF4-FFF2-40B4-BE49-F238E27FC236}">
                  <a16:creationId xmlns:a16="http://schemas.microsoft.com/office/drawing/2014/main" xmlns="" id="{C66DBC78-E21B-4223-BB52-B3EC64731F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7" y="1726"/>
              <a:ext cx="14" cy="16"/>
            </a:xfrm>
            <a:custGeom>
              <a:avLst/>
              <a:gdLst>
                <a:gd name="T0" fmla="*/ 0 w 6"/>
                <a:gd name="T1" fmla="*/ 7 h 7"/>
                <a:gd name="T2" fmla="*/ 6 w 6"/>
                <a:gd name="T3" fmla="*/ 0 h 7"/>
                <a:gd name="T4" fmla="*/ 0 w 6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0" y="1"/>
                    <a:pt x="6" y="0"/>
                  </a:cubicBezTo>
                  <a:cubicBezTo>
                    <a:pt x="6" y="0"/>
                    <a:pt x="6" y="6"/>
                    <a:pt x="0" y="7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4">
              <a:extLst>
                <a:ext uri="{FF2B5EF4-FFF2-40B4-BE49-F238E27FC236}">
                  <a16:creationId xmlns:a16="http://schemas.microsoft.com/office/drawing/2014/main" xmlns="" id="{CCD5AD01-E152-466E-9805-27740A7C1A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1" y="1082"/>
              <a:ext cx="251" cy="769"/>
            </a:xfrm>
            <a:custGeom>
              <a:avLst/>
              <a:gdLst>
                <a:gd name="T0" fmla="*/ 39 w 106"/>
                <a:gd name="T1" fmla="*/ 194 h 324"/>
                <a:gd name="T2" fmla="*/ 53 w 106"/>
                <a:gd name="T3" fmla="*/ 181 h 324"/>
                <a:gd name="T4" fmla="*/ 53 w 106"/>
                <a:gd name="T5" fmla="*/ 181 h 324"/>
                <a:gd name="T6" fmla="*/ 53 w 106"/>
                <a:gd name="T7" fmla="*/ 181 h 324"/>
                <a:gd name="T8" fmla="*/ 67 w 106"/>
                <a:gd name="T9" fmla="*/ 194 h 324"/>
                <a:gd name="T10" fmla="*/ 84 w 106"/>
                <a:gd name="T11" fmla="*/ 324 h 324"/>
                <a:gd name="T12" fmla="*/ 106 w 106"/>
                <a:gd name="T13" fmla="*/ 324 h 324"/>
                <a:gd name="T14" fmla="*/ 66 w 106"/>
                <a:gd name="T15" fmla="*/ 0 h 324"/>
                <a:gd name="T16" fmla="*/ 53 w 106"/>
                <a:gd name="T17" fmla="*/ 0 h 324"/>
                <a:gd name="T18" fmla="*/ 40 w 106"/>
                <a:gd name="T19" fmla="*/ 0 h 324"/>
                <a:gd name="T20" fmla="*/ 0 w 106"/>
                <a:gd name="T21" fmla="*/ 324 h 324"/>
                <a:gd name="T22" fmla="*/ 22 w 106"/>
                <a:gd name="T23" fmla="*/ 324 h 324"/>
                <a:gd name="T24" fmla="*/ 39 w 106"/>
                <a:gd name="T25" fmla="*/ 19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324">
                  <a:moveTo>
                    <a:pt x="39" y="194"/>
                  </a:moveTo>
                  <a:cubicBezTo>
                    <a:pt x="39" y="186"/>
                    <a:pt x="46" y="181"/>
                    <a:pt x="53" y="181"/>
                  </a:cubicBezTo>
                  <a:cubicBezTo>
                    <a:pt x="53" y="181"/>
                    <a:pt x="53" y="181"/>
                    <a:pt x="53" y="181"/>
                  </a:cubicBezTo>
                  <a:cubicBezTo>
                    <a:pt x="53" y="181"/>
                    <a:pt x="53" y="181"/>
                    <a:pt x="53" y="181"/>
                  </a:cubicBezTo>
                  <a:cubicBezTo>
                    <a:pt x="60" y="181"/>
                    <a:pt x="66" y="186"/>
                    <a:pt x="67" y="1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106" y="324"/>
                    <a:pt x="106" y="324"/>
                    <a:pt x="106" y="324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22" y="324"/>
                    <a:pt x="22" y="324"/>
                    <a:pt x="22" y="324"/>
                  </a:cubicBezTo>
                  <a:lnTo>
                    <a:pt x="39" y="194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5">
              <a:extLst>
                <a:ext uri="{FF2B5EF4-FFF2-40B4-BE49-F238E27FC236}">
                  <a16:creationId xmlns:a16="http://schemas.microsoft.com/office/drawing/2014/main" xmlns="" id="{74638074-FA0E-440D-ADED-9886BDBE23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" y="812"/>
              <a:ext cx="24" cy="178"/>
            </a:xfrm>
            <a:custGeom>
              <a:avLst/>
              <a:gdLst>
                <a:gd name="T0" fmla="*/ 3 w 10"/>
                <a:gd name="T1" fmla="*/ 4 h 75"/>
                <a:gd name="T2" fmla="*/ 0 w 10"/>
                <a:gd name="T3" fmla="*/ 75 h 75"/>
                <a:gd name="T4" fmla="*/ 5 w 10"/>
                <a:gd name="T5" fmla="*/ 75 h 75"/>
                <a:gd name="T6" fmla="*/ 10 w 10"/>
                <a:gd name="T7" fmla="*/ 75 h 75"/>
                <a:gd name="T8" fmla="*/ 6 w 10"/>
                <a:gd name="T9" fmla="*/ 4 h 75"/>
                <a:gd name="T10" fmla="*/ 3 w 10"/>
                <a:gd name="T11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5">
                  <a:moveTo>
                    <a:pt x="3" y="4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4" y="0"/>
                    <a:pt x="3" y="4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6">
              <a:extLst>
                <a:ext uri="{FF2B5EF4-FFF2-40B4-BE49-F238E27FC236}">
                  <a16:creationId xmlns:a16="http://schemas.microsoft.com/office/drawing/2014/main" xmlns="" id="{270FAA71-4371-47CD-9ED3-B677A7560C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" y="966"/>
              <a:ext cx="24" cy="24"/>
            </a:xfrm>
            <a:custGeom>
              <a:avLst/>
              <a:gdLst>
                <a:gd name="T0" fmla="*/ 0 w 24"/>
                <a:gd name="T1" fmla="*/ 24 h 24"/>
                <a:gd name="T2" fmla="*/ 12 w 24"/>
                <a:gd name="T3" fmla="*/ 24 h 24"/>
                <a:gd name="T4" fmla="*/ 24 w 24"/>
                <a:gd name="T5" fmla="*/ 24 h 24"/>
                <a:gd name="T6" fmla="*/ 21 w 24"/>
                <a:gd name="T7" fmla="*/ 0 h 24"/>
                <a:gd name="T8" fmla="*/ 2 w 24"/>
                <a:gd name="T9" fmla="*/ 0 h 24"/>
                <a:gd name="T10" fmla="*/ 0 w 24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lnTo>
                    <a:pt x="12" y="24"/>
                  </a:lnTo>
                  <a:lnTo>
                    <a:pt x="24" y="24"/>
                  </a:lnTo>
                  <a:lnTo>
                    <a:pt x="21" y="0"/>
                  </a:lnTo>
                  <a:lnTo>
                    <a:pt x="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17">
              <a:extLst>
                <a:ext uri="{FF2B5EF4-FFF2-40B4-BE49-F238E27FC236}">
                  <a16:creationId xmlns:a16="http://schemas.microsoft.com/office/drawing/2014/main" xmlns="" id="{08B1FCDE-792A-413A-B77A-4A07C8385E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0" y="1028"/>
              <a:ext cx="114" cy="14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8">
              <a:extLst>
                <a:ext uri="{FF2B5EF4-FFF2-40B4-BE49-F238E27FC236}">
                  <a16:creationId xmlns:a16="http://schemas.microsoft.com/office/drawing/2014/main" xmlns="" id="{6D908536-CD53-4E6F-9FCF-5210ABB1B6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4" y="1004"/>
              <a:ext cx="64" cy="64"/>
            </a:xfrm>
            <a:custGeom>
              <a:avLst/>
              <a:gdLst>
                <a:gd name="T0" fmla="*/ 26 w 64"/>
                <a:gd name="T1" fmla="*/ 64 h 64"/>
                <a:gd name="T2" fmla="*/ 0 w 64"/>
                <a:gd name="T3" fmla="*/ 40 h 64"/>
                <a:gd name="T4" fmla="*/ 38 w 64"/>
                <a:gd name="T5" fmla="*/ 0 h 64"/>
                <a:gd name="T6" fmla="*/ 64 w 64"/>
                <a:gd name="T7" fmla="*/ 24 h 64"/>
                <a:gd name="T8" fmla="*/ 26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6" y="64"/>
                  </a:moveTo>
                  <a:lnTo>
                    <a:pt x="0" y="40"/>
                  </a:lnTo>
                  <a:lnTo>
                    <a:pt x="38" y="0"/>
                  </a:lnTo>
                  <a:lnTo>
                    <a:pt x="64" y="24"/>
                  </a:lnTo>
                  <a:lnTo>
                    <a:pt x="26" y="64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9">
              <a:extLst>
                <a:ext uri="{FF2B5EF4-FFF2-40B4-BE49-F238E27FC236}">
                  <a16:creationId xmlns:a16="http://schemas.microsoft.com/office/drawing/2014/main" xmlns="" id="{052C165F-86C5-483F-98A4-FB75E6271A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94" y="1021"/>
              <a:ext cx="43" cy="45"/>
            </a:xfrm>
            <a:custGeom>
              <a:avLst/>
              <a:gdLst>
                <a:gd name="T0" fmla="*/ 3 w 43"/>
                <a:gd name="T1" fmla="*/ 45 h 45"/>
                <a:gd name="T2" fmla="*/ 0 w 43"/>
                <a:gd name="T3" fmla="*/ 42 h 45"/>
                <a:gd name="T4" fmla="*/ 38 w 43"/>
                <a:gd name="T5" fmla="*/ 0 h 45"/>
                <a:gd name="T6" fmla="*/ 43 w 43"/>
                <a:gd name="T7" fmla="*/ 2 h 45"/>
                <a:gd name="T8" fmla="*/ 3 w 4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3" y="45"/>
                  </a:moveTo>
                  <a:lnTo>
                    <a:pt x="0" y="42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3" y="4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0">
              <a:extLst>
                <a:ext uri="{FF2B5EF4-FFF2-40B4-BE49-F238E27FC236}">
                  <a16:creationId xmlns:a16="http://schemas.microsoft.com/office/drawing/2014/main" xmlns="" id="{A5C19AAF-2E73-424A-B067-F432E078F2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990"/>
              <a:ext cx="123" cy="38"/>
            </a:xfrm>
            <a:custGeom>
              <a:avLst/>
              <a:gdLst>
                <a:gd name="T0" fmla="*/ 35 w 52"/>
                <a:gd name="T1" fmla="*/ 0 h 16"/>
                <a:gd name="T2" fmla="*/ 17 w 52"/>
                <a:gd name="T3" fmla="*/ 0 h 16"/>
                <a:gd name="T4" fmla="*/ 5 w 52"/>
                <a:gd name="T5" fmla="*/ 7 h 16"/>
                <a:gd name="T6" fmla="*/ 0 w 52"/>
                <a:gd name="T7" fmla="*/ 16 h 16"/>
                <a:gd name="T8" fmla="*/ 52 w 52"/>
                <a:gd name="T9" fmla="*/ 16 h 16"/>
                <a:gd name="T10" fmla="*/ 47 w 52"/>
                <a:gd name="T11" fmla="*/ 7 h 16"/>
                <a:gd name="T12" fmla="*/ 35 w 5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3"/>
                    <a:pt x="5" y="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4" y="3"/>
                    <a:pt x="40" y="0"/>
                    <a:pt x="35" y="0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1">
              <a:extLst>
                <a:ext uri="{FF2B5EF4-FFF2-40B4-BE49-F238E27FC236}">
                  <a16:creationId xmlns:a16="http://schemas.microsoft.com/office/drawing/2014/main" xmlns="" id="{279D7E76-426E-436F-B1BD-99C5D4B7B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1042"/>
              <a:ext cx="123" cy="40"/>
            </a:xfrm>
            <a:custGeom>
              <a:avLst/>
              <a:gdLst>
                <a:gd name="T0" fmla="*/ 35 w 52"/>
                <a:gd name="T1" fmla="*/ 17 h 17"/>
                <a:gd name="T2" fmla="*/ 16 w 52"/>
                <a:gd name="T3" fmla="*/ 17 h 17"/>
                <a:gd name="T4" fmla="*/ 5 w 52"/>
                <a:gd name="T5" fmla="*/ 10 h 17"/>
                <a:gd name="T6" fmla="*/ 0 w 52"/>
                <a:gd name="T7" fmla="*/ 0 h 17"/>
                <a:gd name="T8" fmla="*/ 52 w 52"/>
                <a:gd name="T9" fmla="*/ 0 h 17"/>
                <a:gd name="T10" fmla="*/ 46 w 52"/>
                <a:gd name="T11" fmla="*/ 10 h 17"/>
                <a:gd name="T12" fmla="*/ 35 w 52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7">
                  <a:moveTo>
                    <a:pt x="35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2" y="17"/>
                    <a:pt x="8" y="14"/>
                    <a:pt x="5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4"/>
                    <a:pt x="40" y="17"/>
                    <a:pt x="35" y="1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2">
              <a:extLst>
                <a:ext uri="{FF2B5EF4-FFF2-40B4-BE49-F238E27FC236}">
                  <a16:creationId xmlns:a16="http://schemas.microsoft.com/office/drawing/2014/main" xmlns="" id="{C2D99EE2-7AF0-4B88-B9C2-78F742E9ED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990"/>
              <a:ext cx="123" cy="38"/>
            </a:xfrm>
            <a:custGeom>
              <a:avLst/>
              <a:gdLst>
                <a:gd name="T0" fmla="*/ 35 w 52"/>
                <a:gd name="T1" fmla="*/ 0 h 16"/>
                <a:gd name="T2" fmla="*/ 17 w 52"/>
                <a:gd name="T3" fmla="*/ 0 h 16"/>
                <a:gd name="T4" fmla="*/ 5 w 52"/>
                <a:gd name="T5" fmla="*/ 7 h 16"/>
                <a:gd name="T6" fmla="*/ 0 w 52"/>
                <a:gd name="T7" fmla="*/ 16 h 16"/>
                <a:gd name="T8" fmla="*/ 52 w 52"/>
                <a:gd name="T9" fmla="*/ 16 h 16"/>
                <a:gd name="T10" fmla="*/ 47 w 52"/>
                <a:gd name="T11" fmla="*/ 7 h 16"/>
                <a:gd name="T12" fmla="*/ 35 w 5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6">
                  <a:moveTo>
                    <a:pt x="3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3"/>
                    <a:pt x="5" y="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4" y="3"/>
                    <a:pt x="40" y="0"/>
                    <a:pt x="35" y="0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3">
              <a:extLst>
                <a:ext uri="{FF2B5EF4-FFF2-40B4-BE49-F238E27FC236}">
                  <a16:creationId xmlns:a16="http://schemas.microsoft.com/office/drawing/2014/main" xmlns="" id="{D7C9D3CD-8771-48A5-80FB-05C5D06178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" y="1042"/>
              <a:ext cx="123" cy="40"/>
            </a:xfrm>
            <a:custGeom>
              <a:avLst/>
              <a:gdLst>
                <a:gd name="T0" fmla="*/ 35 w 52"/>
                <a:gd name="T1" fmla="*/ 17 h 17"/>
                <a:gd name="T2" fmla="*/ 16 w 52"/>
                <a:gd name="T3" fmla="*/ 17 h 17"/>
                <a:gd name="T4" fmla="*/ 5 w 52"/>
                <a:gd name="T5" fmla="*/ 10 h 17"/>
                <a:gd name="T6" fmla="*/ 0 w 52"/>
                <a:gd name="T7" fmla="*/ 0 h 17"/>
                <a:gd name="T8" fmla="*/ 52 w 52"/>
                <a:gd name="T9" fmla="*/ 0 h 17"/>
                <a:gd name="T10" fmla="*/ 46 w 52"/>
                <a:gd name="T11" fmla="*/ 10 h 17"/>
                <a:gd name="T12" fmla="*/ 35 w 52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7">
                  <a:moveTo>
                    <a:pt x="35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2" y="17"/>
                    <a:pt x="8" y="14"/>
                    <a:pt x="5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4"/>
                    <a:pt x="40" y="17"/>
                    <a:pt x="35" y="1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4">
              <a:extLst>
                <a:ext uri="{FF2B5EF4-FFF2-40B4-BE49-F238E27FC236}">
                  <a16:creationId xmlns:a16="http://schemas.microsoft.com/office/drawing/2014/main" xmlns="" id="{C568DB7C-9E5A-4AA0-8872-D0A3B81B25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" y="990"/>
              <a:ext cx="57" cy="38"/>
            </a:xfrm>
            <a:custGeom>
              <a:avLst/>
              <a:gdLst>
                <a:gd name="T0" fmla="*/ 12 w 24"/>
                <a:gd name="T1" fmla="*/ 7 h 16"/>
                <a:gd name="T2" fmla="*/ 18 w 24"/>
                <a:gd name="T3" fmla="*/ 16 h 16"/>
                <a:gd name="T4" fmla="*/ 24 w 24"/>
                <a:gd name="T5" fmla="*/ 16 h 16"/>
                <a:gd name="T6" fmla="*/ 19 w 24"/>
                <a:gd name="T7" fmla="*/ 7 h 16"/>
                <a:gd name="T8" fmla="*/ 7 w 24"/>
                <a:gd name="T9" fmla="*/ 0 h 16"/>
                <a:gd name="T10" fmla="*/ 0 w 24"/>
                <a:gd name="T11" fmla="*/ 0 h 16"/>
                <a:gd name="T12" fmla="*/ 12 w 24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2" y="7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3"/>
                    <a:pt x="12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3"/>
                    <a:pt x="12" y="7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5">
              <a:extLst>
                <a:ext uri="{FF2B5EF4-FFF2-40B4-BE49-F238E27FC236}">
                  <a16:creationId xmlns:a16="http://schemas.microsoft.com/office/drawing/2014/main" xmlns="" id="{27DC4F14-08C1-45F3-A20B-391D2B2B9D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4" y="1042"/>
              <a:ext cx="54" cy="40"/>
            </a:xfrm>
            <a:custGeom>
              <a:avLst/>
              <a:gdLst>
                <a:gd name="T0" fmla="*/ 11 w 23"/>
                <a:gd name="T1" fmla="*/ 10 h 17"/>
                <a:gd name="T2" fmla="*/ 0 w 23"/>
                <a:gd name="T3" fmla="*/ 17 h 17"/>
                <a:gd name="T4" fmla="*/ 6 w 23"/>
                <a:gd name="T5" fmla="*/ 17 h 17"/>
                <a:gd name="T6" fmla="*/ 17 w 23"/>
                <a:gd name="T7" fmla="*/ 10 h 17"/>
                <a:gd name="T8" fmla="*/ 23 w 23"/>
                <a:gd name="T9" fmla="*/ 0 h 17"/>
                <a:gd name="T10" fmla="*/ 17 w 23"/>
                <a:gd name="T11" fmla="*/ 0 h 17"/>
                <a:gd name="T12" fmla="*/ 11 w 23"/>
                <a:gd name="T1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11" y="10"/>
                  </a:moveTo>
                  <a:cubicBezTo>
                    <a:pt x="9" y="14"/>
                    <a:pt x="4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1" y="17"/>
                    <a:pt x="15" y="14"/>
                    <a:pt x="17" y="1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6">
              <a:extLst>
                <a:ext uri="{FF2B5EF4-FFF2-40B4-BE49-F238E27FC236}">
                  <a16:creationId xmlns:a16="http://schemas.microsoft.com/office/drawing/2014/main" xmlns="" id="{DD4EED84-2CD3-4E58-8930-BBE3E4245F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11" y="1082"/>
              <a:ext cx="111" cy="769"/>
            </a:xfrm>
            <a:custGeom>
              <a:avLst/>
              <a:gdLst>
                <a:gd name="T0" fmla="*/ 17 w 111"/>
                <a:gd name="T1" fmla="*/ 0 h 769"/>
                <a:gd name="T2" fmla="*/ 0 w 111"/>
                <a:gd name="T3" fmla="*/ 0 h 769"/>
                <a:gd name="T4" fmla="*/ 95 w 111"/>
                <a:gd name="T5" fmla="*/ 769 h 769"/>
                <a:gd name="T6" fmla="*/ 111 w 111"/>
                <a:gd name="T7" fmla="*/ 769 h 769"/>
                <a:gd name="T8" fmla="*/ 17 w 111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69">
                  <a:moveTo>
                    <a:pt x="17" y="0"/>
                  </a:moveTo>
                  <a:lnTo>
                    <a:pt x="0" y="0"/>
                  </a:lnTo>
                  <a:lnTo>
                    <a:pt x="95" y="769"/>
                  </a:lnTo>
                  <a:lnTo>
                    <a:pt x="111" y="76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7">
              <a:extLst>
                <a:ext uri="{FF2B5EF4-FFF2-40B4-BE49-F238E27FC236}">
                  <a16:creationId xmlns:a16="http://schemas.microsoft.com/office/drawing/2014/main" xmlns="" id="{A3C96EA6-70A5-441F-A8AC-54B5CA8EBA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64" y="1082"/>
              <a:ext cx="66" cy="29"/>
            </a:xfrm>
            <a:custGeom>
              <a:avLst/>
              <a:gdLst>
                <a:gd name="T0" fmla="*/ 0 w 66"/>
                <a:gd name="T1" fmla="*/ 29 h 29"/>
                <a:gd name="T2" fmla="*/ 66 w 66"/>
                <a:gd name="T3" fmla="*/ 29 h 29"/>
                <a:gd name="T4" fmla="*/ 64 w 66"/>
                <a:gd name="T5" fmla="*/ 0 h 29"/>
                <a:gd name="T6" fmla="*/ 33 w 66"/>
                <a:gd name="T7" fmla="*/ 0 h 29"/>
                <a:gd name="T8" fmla="*/ 2 w 66"/>
                <a:gd name="T9" fmla="*/ 0 h 29"/>
                <a:gd name="T10" fmla="*/ 0 w 66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29">
                  <a:moveTo>
                    <a:pt x="0" y="29"/>
                  </a:moveTo>
                  <a:lnTo>
                    <a:pt x="66" y="29"/>
                  </a:lnTo>
                  <a:lnTo>
                    <a:pt x="64" y="0"/>
                  </a:lnTo>
                  <a:lnTo>
                    <a:pt x="33" y="0"/>
                  </a:lnTo>
                  <a:lnTo>
                    <a:pt x="2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1E1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8">
              <a:extLst>
                <a:ext uri="{FF2B5EF4-FFF2-40B4-BE49-F238E27FC236}">
                  <a16:creationId xmlns:a16="http://schemas.microsoft.com/office/drawing/2014/main" xmlns="" id="{A65EC912-D582-464D-8F64-29721A59E2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" y="1851"/>
              <a:ext cx="407" cy="45"/>
            </a:xfrm>
            <a:custGeom>
              <a:avLst/>
              <a:gdLst>
                <a:gd name="T0" fmla="*/ 153 w 172"/>
                <a:gd name="T1" fmla="*/ 19 h 19"/>
                <a:gd name="T2" fmla="*/ 19 w 172"/>
                <a:gd name="T3" fmla="*/ 19 h 19"/>
                <a:gd name="T4" fmla="*/ 0 w 172"/>
                <a:gd name="T5" fmla="*/ 0 h 19"/>
                <a:gd name="T6" fmla="*/ 0 w 172"/>
                <a:gd name="T7" fmla="*/ 0 h 19"/>
                <a:gd name="T8" fmla="*/ 172 w 172"/>
                <a:gd name="T9" fmla="*/ 0 h 19"/>
                <a:gd name="T10" fmla="*/ 172 w 172"/>
                <a:gd name="T11" fmla="*/ 0 h 19"/>
                <a:gd name="T12" fmla="*/ 153 w 17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9">
                  <a:moveTo>
                    <a:pt x="153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9" y="19"/>
                    <a:pt x="0" y="1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11"/>
                    <a:pt x="163" y="19"/>
                    <a:pt x="153" y="19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29">
              <a:extLst>
                <a:ext uri="{FF2B5EF4-FFF2-40B4-BE49-F238E27FC236}">
                  <a16:creationId xmlns:a16="http://schemas.microsoft.com/office/drawing/2014/main" xmlns="" id="{0A0C8196-F60C-4AAA-8037-0EFC1BC31D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36" y="1896"/>
              <a:ext cx="322" cy="200"/>
            </a:xfrm>
            <a:prstGeom prst="rect">
              <a:avLst/>
            </a:pr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0">
              <a:extLst>
                <a:ext uri="{FF2B5EF4-FFF2-40B4-BE49-F238E27FC236}">
                  <a16:creationId xmlns:a16="http://schemas.microsoft.com/office/drawing/2014/main" xmlns="" id="{6ABF4564-471A-49CE-BAFA-CC00AC38FE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8" y="783"/>
              <a:ext cx="218" cy="231"/>
            </a:xfrm>
            <a:custGeom>
              <a:avLst/>
              <a:gdLst>
                <a:gd name="T0" fmla="*/ 39 w 92"/>
                <a:gd name="T1" fmla="*/ 55 h 97"/>
                <a:gd name="T2" fmla="*/ 36 w 92"/>
                <a:gd name="T3" fmla="*/ 0 h 97"/>
                <a:gd name="T4" fmla="*/ 24 w 92"/>
                <a:gd name="T5" fmla="*/ 8 h 97"/>
                <a:gd name="T6" fmla="*/ 16 w 92"/>
                <a:gd name="T7" fmla="*/ 73 h 97"/>
                <a:gd name="T8" fmla="*/ 82 w 92"/>
                <a:gd name="T9" fmla="*/ 81 h 97"/>
                <a:gd name="T10" fmla="*/ 92 w 92"/>
                <a:gd name="T11" fmla="*/ 70 h 97"/>
                <a:gd name="T12" fmla="*/ 39 w 92"/>
                <a:gd name="T13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7">
                  <a:moveTo>
                    <a:pt x="39" y="55"/>
                  </a:moveTo>
                  <a:cubicBezTo>
                    <a:pt x="26" y="39"/>
                    <a:pt x="26" y="17"/>
                    <a:pt x="36" y="0"/>
                  </a:cubicBezTo>
                  <a:cubicBezTo>
                    <a:pt x="32" y="2"/>
                    <a:pt x="28" y="4"/>
                    <a:pt x="24" y="8"/>
                  </a:cubicBezTo>
                  <a:cubicBezTo>
                    <a:pt x="3" y="24"/>
                    <a:pt x="0" y="53"/>
                    <a:pt x="16" y="73"/>
                  </a:cubicBezTo>
                  <a:cubicBezTo>
                    <a:pt x="32" y="94"/>
                    <a:pt x="62" y="97"/>
                    <a:pt x="82" y="81"/>
                  </a:cubicBezTo>
                  <a:cubicBezTo>
                    <a:pt x="86" y="78"/>
                    <a:pt x="89" y="74"/>
                    <a:pt x="92" y="70"/>
                  </a:cubicBezTo>
                  <a:cubicBezTo>
                    <a:pt x="73" y="77"/>
                    <a:pt x="52" y="72"/>
                    <a:pt x="39" y="55"/>
                  </a:cubicBezTo>
                  <a:close/>
                </a:path>
              </a:pathLst>
            </a:custGeom>
            <a:solidFill>
              <a:srgbClr val="FFB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1">
              <a:extLst>
                <a:ext uri="{FF2B5EF4-FFF2-40B4-BE49-F238E27FC236}">
                  <a16:creationId xmlns:a16="http://schemas.microsoft.com/office/drawing/2014/main" xmlns="" id="{CA23472E-910D-4772-8FCC-5D437F8E37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94" y="1923"/>
              <a:ext cx="748" cy="178"/>
            </a:xfrm>
            <a:custGeom>
              <a:avLst/>
              <a:gdLst>
                <a:gd name="T0" fmla="*/ 0 w 316"/>
                <a:gd name="T1" fmla="*/ 75 h 75"/>
                <a:gd name="T2" fmla="*/ 316 w 316"/>
                <a:gd name="T3" fmla="*/ 75 h 75"/>
                <a:gd name="T4" fmla="*/ 269 w 316"/>
                <a:gd name="T5" fmla="*/ 14 h 75"/>
                <a:gd name="T6" fmla="*/ 218 w 316"/>
                <a:gd name="T7" fmla="*/ 16 h 75"/>
                <a:gd name="T8" fmla="*/ 218 w 316"/>
                <a:gd name="T9" fmla="*/ 16 h 75"/>
                <a:gd name="T10" fmla="*/ 168 w 316"/>
                <a:gd name="T11" fmla="*/ 19 h 75"/>
                <a:gd name="T12" fmla="*/ 168 w 316"/>
                <a:gd name="T13" fmla="*/ 19 h 75"/>
                <a:gd name="T14" fmla="*/ 111 w 316"/>
                <a:gd name="T15" fmla="*/ 14 h 75"/>
                <a:gd name="T16" fmla="*/ 89 w 316"/>
                <a:gd name="T17" fmla="*/ 26 h 75"/>
                <a:gd name="T18" fmla="*/ 57 w 316"/>
                <a:gd name="T19" fmla="*/ 28 h 75"/>
                <a:gd name="T20" fmla="*/ 57 w 316"/>
                <a:gd name="T21" fmla="*/ 28 h 75"/>
                <a:gd name="T22" fmla="*/ 34 w 316"/>
                <a:gd name="T23" fmla="*/ 33 h 75"/>
                <a:gd name="T24" fmla="*/ 0 w 316"/>
                <a:gd name="T2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6" h="75">
                  <a:moveTo>
                    <a:pt x="0" y="75"/>
                  </a:moveTo>
                  <a:cubicBezTo>
                    <a:pt x="316" y="75"/>
                    <a:pt x="316" y="75"/>
                    <a:pt x="316" y="75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57" y="0"/>
                    <a:pt x="229" y="1"/>
                    <a:pt x="218" y="16"/>
                  </a:cubicBezTo>
                  <a:cubicBezTo>
                    <a:pt x="218" y="16"/>
                    <a:pt x="218" y="16"/>
                    <a:pt x="218" y="16"/>
                  </a:cubicBezTo>
                  <a:cubicBezTo>
                    <a:pt x="208" y="30"/>
                    <a:pt x="182" y="32"/>
                    <a:pt x="168" y="19"/>
                  </a:cubicBezTo>
                  <a:cubicBezTo>
                    <a:pt x="168" y="19"/>
                    <a:pt x="168" y="19"/>
                    <a:pt x="168" y="19"/>
                  </a:cubicBezTo>
                  <a:cubicBezTo>
                    <a:pt x="154" y="6"/>
                    <a:pt x="129" y="4"/>
                    <a:pt x="111" y="1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0" y="31"/>
                    <a:pt x="67" y="32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49" y="25"/>
                    <a:pt x="39" y="27"/>
                    <a:pt x="34" y="33"/>
                  </a:cubicBezTo>
                  <a:lnTo>
                    <a:pt x="0" y="75"/>
                  </a:lnTo>
                  <a:close/>
                </a:path>
              </a:pathLst>
            </a:custGeom>
            <a:solidFill>
              <a:srgbClr val="207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32">
              <a:extLst>
                <a:ext uri="{FF2B5EF4-FFF2-40B4-BE49-F238E27FC236}">
                  <a16:creationId xmlns:a16="http://schemas.microsoft.com/office/drawing/2014/main" xmlns="" id="{EE417547-04B8-4A85-9E2F-7786EF1A9F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142"/>
              <a:ext cx="59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33">
              <a:extLst>
                <a:ext uri="{FF2B5EF4-FFF2-40B4-BE49-F238E27FC236}">
                  <a16:creationId xmlns:a16="http://schemas.microsoft.com/office/drawing/2014/main" xmlns="" id="{7FCACEA6-D1FC-4241-B4E1-137E437B326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142"/>
              <a:ext cx="52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134">
              <a:extLst>
                <a:ext uri="{FF2B5EF4-FFF2-40B4-BE49-F238E27FC236}">
                  <a16:creationId xmlns:a16="http://schemas.microsoft.com/office/drawing/2014/main" xmlns="" id="{FB586288-4340-48E2-90DE-1BD2CDEEE3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54" y="115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5">
              <a:extLst>
                <a:ext uri="{FF2B5EF4-FFF2-40B4-BE49-F238E27FC236}">
                  <a16:creationId xmlns:a16="http://schemas.microsoft.com/office/drawing/2014/main" xmlns="" id="{7ED65FD1-A53B-4EC3-8484-49C365607A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8" y="1161"/>
              <a:ext cx="24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7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6">
              <a:extLst>
                <a:ext uri="{FF2B5EF4-FFF2-40B4-BE49-F238E27FC236}">
                  <a16:creationId xmlns:a16="http://schemas.microsoft.com/office/drawing/2014/main" xmlns="" id="{7F888BA1-52AA-481F-8794-FF1B0D95F8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7" y="1161"/>
              <a:ext cx="23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7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37">
              <a:extLst>
                <a:ext uri="{FF2B5EF4-FFF2-40B4-BE49-F238E27FC236}">
                  <a16:creationId xmlns:a16="http://schemas.microsoft.com/office/drawing/2014/main" xmlns="" id="{4110037D-8753-4715-8CE7-FB6CA0B7C4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29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38">
              <a:extLst>
                <a:ext uri="{FF2B5EF4-FFF2-40B4-BE49-F238E27FC236}">
                  <a16:creationId xmlns:a16="http://schemas.microsoft.com/office/drawing/2014/main" xmlns="" id="{0B6185D8-E922-4937-9CCE-558F192577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291"/>
              <a:ext cx="50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39">
              <a:extLst>
                <a:ext uri="{FF2B5EF4-FFF2-40B4-BE49-F238E27FC236}">
                  <a16:creationId xmlns:a16="http://schemas.microsoft.com/office/drawing/2014/main" xmlns="" id="{577CD0A4-D7CB-48F5-8FCA-EE654DC624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00" y="130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0">
              <a:extLst>
                <a:ext uri="{FF2B5EF4-FFF2-40B4-BE49-F238E27FC236}">
                  <a16:creationId xmlns:a16="http://schemas.microsoft.com/office/drawing/2014/main" xmlns="" id="{38B3C469-E4AA-424A-8612-519D4BEDC5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4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1">
              <a:extLst>
                <a:ext uri="{FF2B5EF4-FFF2-40B4-BE49-F238E27FC236}">
                  <a16:creationId xmlns:a16="http://schemas.microsoft.com/office/drawing/2014/main" xmlns="" id="{9C01B506-4A24-45D2-A5D5-AB0B4C5F56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3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42">
              <a:extLst>
                <a:ext uri="{FF2B5EF4-FFF2-40B4-BE49-F238E27FC236}">
                  <a16:creationId xmlns:a16="http://schemas.microsoft.com/office/drawing/2014/main" xmlns="" id="{A1F4BBCE-0C9E-474B-9F57-04BA254BD4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5" y="1503"/>
              <a:ext cx="59" cy="75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43">
              <a:extLst>
                <a:ext uri="{FF2B5EF4-FFF2-40B4-BE49-F238E27FC236}">
                  <a16:creationId xmlns:a16="http://schemas.microsoft.com/office/drawing/2014/main" xmlns="" id="{5C7AC69B-9CCC-4E5C-B5E7-F79F205FCB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5" y="1503"/>
              <a:ext cx="49" cy="75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44">
              <a:extLst>
                <a:ext uri="{FF2B5EF4-FFF2-40B4-BE49-F238E27FC236}">
                  <a16:creationId xmlns:a16="http://schemas.microsoft.com/office/drawing/2014/main" xmlns="" id="{3638C52D-52B5-460B-99D0-755FB4F67E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52" y="1517"/>
              <a:ext cx="62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5">
              <a:extLst>
                <a:ext uri="{FF2B5EF4-FFF2-40B4-BE49-F238E27FC236}">
                  <a16:creationId xmlns:a16="http://schemas.microsoft.com/office/drawing/2014/main" xmlns="" id="{B220E27C-4A71-4DCC-A158-D0F5820DF3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7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6">
              <a:extLst>
                <a:ext uri="{FF2B5EF4-FFF2-40B4-BE49-F238E27FC236}">
                  <a16:creationId xmlns:a16="http://schemas.microsoft.com/office/drawing/2014/main" xmlns="" id="{B9E6A13A-2711-4446-9EEA-7A5270D267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86" y="1522"/>
              <a:ext cx="23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47">
              <a:extLst>
                <a:ext uri="{FF2B5EF4-FFF2-40B4-BE49-F238E27FC236}">
                  <a16:creationId xmlns:a16="http://schemas.microsoft.com/office/drawing/2014/main" xmlns="" id="{5B82E609-6EF8-485D-B262-2CEC7A256B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0" y="1087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48">
              <a:extLst>
                <a:ext uri="{FF2B5EF4-FFF2-40B4-BE49-F238E27FC236}">
                  <a16:creationId xmlns:a16="http://schemas.microsoft.com/office/drawing/2014/main" xmlns="" id="{8CFBB82B-E7F7-4ACF-B9F2-1D270DA847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0" y="1087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149">
              <a:extLst>
                <a:ext uri="{FF2B5EF4-FFF2-40B4-BE49-F238E27FC236}">
                  <a16:creationId xmlns:a16="http://schemas.microsoft.com/office/drawing/2014/main" xmlns="" id="{8C3D362C-80CE-456A-9813-F0C859FB20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57" y="1101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0">
              <a:extLst>
                <a:ext uri="{FF2B5EF4-FFF2-40B4-BE49-F238E27FC236}">
                  <a16:creationId xmlns:a16="http://schemas.microsoft.com/office/drawing/2014/main" xmlns="" id="{01435FF2-B0B2-48A1-B218-6AC89DDA50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4" y="1109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1">
              <a:extLst>
                <a:ext uri="{FF2B5EF4-FFF2-40B4-BE49-F238E27FC236}">
                  <a16:creationId xmlns:a16="http://schemas.microsoft.com/office/drawing/2014/main" xmlns="" id="{3680EF22-938F-44C5-A0D0-EE7EC950ED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93" y="1109"/>
              <a:ext cx="21" cy="35"/>
            </a:xfrm>
            <a:custGeom>
              <a:avLst/>
              <a:gdLst>
                <a:gd name="T0" fmla="*/ 9 w 9"/>
                <a:gd name="T1" fmla="*/ 15 h 15"/>
                <a:gd name="T2" fmla="*/ 9 w 9"/>
                <a:gd name="T3" fmla="*/ 5 h 15"/>
                <a:gd name="T4" fmla="*/ 5 w 9"/>
                <a:gd name="T5" fmla="*/ 0 h 15"/>
                <a:gd name="T6" fmla="*/ 0 w 9"/>
                <a:gd name="T7" fmla="*/ 5 h 15"/>
                <a:gd name="T8" fmla="*/ 0 w 9"/>
                <a:gd name="T9" fmla="*/ 15 h 15"/>
                <a:gd name="T10" fmla="*/ 9 w 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9" y="1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9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52">
              <a:extLst>
                <a:ext uri="{FF2B5EF4-FFF2-40B4-BE49-F238E27FC236}">
                  <a16:creationId xmlns:a16="http://schemas.microsoft.com/office/drawing/2014/main" xmlns="" id="{A899D317-588B-4039-B651-586D5212812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861"/>
              <a:ext cx="59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53">
              <a:extLst>
                <a:ext uri="{FF2B5EF4-FFF2-40B4-BE49-F238E27FC236}">
                  <a16:creationId xmlns:a16="http://schemas.microsoft.com/office/drawing/2014/main" xmlns="" id="{D8CA0F0F-83C4-4D7C-87DC-4F29BB901B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" y="1861"/>
              <a:ext cx="52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154">
              <a:extLst>
                <a:ext uri="{FF2B5EF4-FFF2-40B4-BE49-F238E27FC236}">
                  <a16:creationId xmlns:a16="http://schemas.microsoft.com/office/drawing/2014/main" xmlns="" id="{DB7ED276-CA1B-4A33-9272-0FF9ADAC29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54" y="1878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5">
              <a:extLst>
                <a:ext uri="{FF2B5EF4-FFF2-40B4-BE49-F238E27FC236}">
                  <a16:creationId xmlns:a16="http://schemas.microsoft.com/office/drawing/2014/main" xmlns="" id="{07851F44-B73C-45D0-8360-3CFD9E95C5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8" y="1882"/>
              <a:ext cx="24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6">
              <a:extLst>
                <a:ext uri="{FF2B5EF4-FFF2-40B4-BE49-F238E27FC236}">
                  <a16:creationId xmlns:a16="http://schemas.microsoft.com/office/drawing/2014/main" xmlns="" id="{35F14BCD-FC65-40FD-911F-6795F123C3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7" y="1882"/>
              <a:ext cx="23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57">
              <a:extLst>
                <a:ext uri="{FF2B5EF4-FFF2-40B4-BE49-F238E27FC236}">
                  <a16:creationId xmlns:a16="http://schemas.microsoft.com/office/drawing/2014/main" xmlns="" id="{D982B98B-1E71-4C82-B927-744A5AB45D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71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58">
              <a:extLst>
                <a:ext uri="{FF2B5EF4-FFF2-40B4-BE49-F238E27FC236}">
                  <a16:creationId xmlns:a16="http://schemas.microsoft.com/office/drawing/2014/main" xmlns="" id="{1658990A-9FD1-4F18-BD79-0808FF3414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02" y="1711"/>
              <a:ext cx="50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159">
              <a:extLst>
                <a:ext uri="{FF2B5EF4-FFF2-40B4-BE49-F238E27FC236}">
                  <a16:creationId xmlns:a16="http://schemas.microsoft.com/office/drawing/2014/main" xmlns="" id="{0E71BBA1-3764-4EA7-82D9-9A468A3437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00" y="172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0">
              <a:extLst>
                <a:ext uri="{FF2B5EF4-FFF2-40B4-BE49-F238E27FC236}">
                  <a16:creationId xmlns:a16="http://schemas.microsoft.com/office/drawing/2014/main" xmlns="" id="{62506BAC-D5B5-4116-AFF0-5CF2DB997B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4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1">
              <a:extLst>
                <a:ext uri="{FF2B5EF4-FFF2-40B4-BE49-F238E27FC236}">
                  <a16:creationId xmlns:a16="http://schemas.microsoft.com/office/drawing/2014/main" xmlns="" id="{4B5A559C-AD50-4F66-95E1-180477236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3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62">
              <a:extLst>
                <a:ext uri="{FF2B5EF4-FFF2-40B4-BE49-F238E27FC236}">
                  <a16:creationId xmlns:a16="http://schemas.microsoft.com/office/drawing/2014/main" xmlns="" id="{525656A0-CB91-4D5B-BCB7-4A1B47A419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142"/>
              <a:ext cx="60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63">
              <a:extLst>
                <a:ext uri="{FF2B5EF4-FFF2-40B4-BE49-F238E27FC236}">
                  <a16:creationId xmlns:a16="http://schemas.microsoft.com/office/drawing/2014/main" xmlns="" id="{221F3009-5291-449F-8B0F-1DE3A8C8EE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142"/>
              <a:ext cx="53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Line 164">
              <a:extLst>
                <a:ext uri="{FF2B5EF4-FFF2-40B4-BE49-F238E27FC236}">
                  <a16:creationId xmlns:a16="http://schemas.microsoft.com/office/drawing/2014/main" xmlns="" id="{DC0B45B5-9B46-47F2-B046-69DB8613B7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63" y="1156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5">
              <a:extLst>
                <a:ext uri="{FF2B5EF4-FFF2-40B4-BE49-F238E27FC236}">
                  <a16:creationId xmlns:a16="http://schemas.microsoft.com/office/drawing/2014/main" xmlns="" id="{561466B0-29FF-4EFB-9E82-96E4BBA88B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0" y="1161"/>
              <a:ext cx="21" cy="38"/>
            </a:xfrm>
            <a:custGeom>
              <a:avLst/>
              <a:gdLst>
                <a:gd name="T0" fmla="*/ 9 w 9"/>
                <a:gd name="T1" fmla="*/ 16 h 16"/>
                <a:gd name="T2" fmla="*/ 9 w 9"/>
                <a:gd name="T3" fmla="*/ 5 h 16"/>
                <a:gd name="T4" fmla="*/ 4 w 9"/>
                <a:gd name="T5" fmla="*/ 0 h 16"/>
                <a:gd name="T6" fmla="*/ 0 w 9"/>
                <a:gd name="T7" fmla="*/ 5 h 16"/>
                <a:gd name="T8" fmla="*/ 0 w 9"/>
                <a:gd name="T9" fmla="*/ 16 h 16"/>
                <a:gd name="T10" fmla="*/ 9 w 9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6">
                  <a:moveTo>
                    <a:pt x="9" y="16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9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6">
              <a:extLst>
                <a:ext uri="{FF2B5EF4-FFF2-40B4-BE49-F238E27FC236}">
                  <a16:creationId xmlns:a16="http://schemas.microsoft.com/office/drawing/2014/main" xmlns="" id="{8EF6381B-368C-402E-BA00-4D89DE447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6" y="1161"/>
              <a:ext cx="24" cy="38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67">
              <a:extLst>
                <a:ext uri="{FF2B5EF4-FFF2-40B4-BE49-F238E27FC236}">
                  <a16:creationId xmlns:a16="http://schemas.microsoft.com/office/drawing/2014/main" xmlns="" id="{3E1C55D0-4950-46D5-8B87-9CB998D187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29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68">
              <a:extLst>
                <a:ext uri="{FF2B5EF4-FFF2-40B4-BE49-F238E27FC236}">
                  <a16:creationId xmlns:a16="http://schemas.microsoft.com/office/drawing/2014/main" xmlns="" id="{ED18AC9D-C29B-4E16-A35A-506EA5113A7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291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169">
              <a:extLst>
                <a:ext uri="{FF2B5EF4-FFF2-40B4-BE49-F238E27FC236}">
                  <a16:creationId xmlns:a16="http://schemas.microsoft.com/office/drawing/2014/main" xmlns="" id="{41F2C763-E303-4AE5-A7BF-D9FFF6E60C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7" y="130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0">
              <a:extLst>
                <a:ext uri="{FF2B5EF4-FFF2-40B4-BE49-F238E27FC236}">
                  <a16:creationId xmlns:a16="http://schemas.microsoft.com/office/drawing/2014/main" xmlns="" id="{4ABADFAE-1684-433B-933F-11054946AC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2" y="1313"/>
              <a:ext cx="23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1">
              <a:extLst>
                <a:ext uri="{FF2B5EF4-FFF2-40B4-BE49-F238E27FC236}">
                  <a16:creationId xmlns:a16="http://schemas.microsoft.com/office/drawing/2014/main" xmlns="" id="{42B7F568-A839-4E79-9845-719EFB194B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0" y="131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72">
              <a:extLst>
                <a:ext uri="{FF2B5EF4-FFF2-40B4-BE49-F238E27FC236}">
                  <a16:creationId xmlns:a16="http://schemas.microsoft.com/office/drawing/2014/main" xmlns="" id="{E72CE4C2-ED6A-499F-9F65-5552802F1D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67" y="1503"/>
              <a:ext cx="56" cy="75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73">
              <a:extLst>
                <a:ext uri="{FF2B5EF4-FFF2-40B4-BE49-F238E27FC236}">
                  <a16:creationId xmlns:a16="http://schemas.microsoft.com/office/drawing/2014/main" xmlns="" id="{08F1A66C-7E62-4AFD-A0B0-16237AB6A8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67" y="1503"/>
              <a:ext cx="49" cy="75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Line 174">
              <a:extLst>
                <a:ext uri="{FF2B5EF4-FFF2-40B4-BE49-F238E27FC236}">
                  <a16:creationId xmlns:a16="http://schemas.microsoft.com/office/drawing/2014/main" xmlns="" id="{A44869D2-0CBE-43A2-A8D3-BD3B0EB3DC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64" y="1517"/>
              <a:ext cx="62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5">
              <a:extLst>
                <a:ext uri="{FF2B5EF4-FFF2-40B4-BE49-F238E27FC236}">
                  <a16:creationId xmlns:a16="http://schemas.microsoft.com/office/drawing/2014/main" xmlns="" id="{005EF22B-91DF-46CA-89C8-65B458D87D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9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6">
              <a:extLst>
                <a:ext uri="{FF2B5EF4-FFF2-40B4-BE49-F238E27FC236}">
                  <a16:creationId xmlns:a16="http://schemas.microsoft.com/office/drawing/2014/main" xmlns="" id="{3C08E139-525E-43C5-BE4A-DAC210AF91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97" y="1522"/>
              <a:ext cx="24" cy="37"/>
            </a:xfrm>
            <a:custGeom>
              <a:avLst/>
              <a:gdLst>
                <a:gd name="T0" fmla="*/ 10 w 10"/>
                <a:gd name="T1" fmla="*/ 16 h 16"/>
                <a:gd name="T2" fmla="*/ 10 w 10"/>
                <a:gd name="T3" fmla="*/ 5 h 16"/>
                <a:gd name="T4" fmla="*/ 5 w 10"/>
                <a:gd name="T5" fmla="*/ 0 h 16"/>
                <a:gd name="T6" fmla="*/ 0 w 10"/>
                <a:gd name="T7" fmla="*/ 5 h 16"/>
                <a:gd name="T8" fmla="*/ 0 w 10"/>
                <a:gd name="T9" fmla="*/ 16 h 16"/>
                <a:gd name="T10" fmla="*/ 10 w 10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77">
              <a:extLst>
                <a:ext uri="{FF2B5EF4-FFF2-40B4-BE49-F238E27FC236}">
                  <a16:creationId xmlns:a16="http://schemas.microsoft.com/office/drawing/2014/main" xmlns="" id="{E7E584EF-0966-499F-BE57-82901099BC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861"/>
              <a:ext cx="60" cy="78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78">
              <a:extLst>
                <a:ext uri="{FF2B5EF4-FFF2-40B4-BE49-F238E27FC236}">
                  <a16:creationId xmlns:a16="http://schemas.microsoft.com/office/drawing/2014/main" xmlns="" id="{8A715770-8D1A-44B1-8A8A-E11A0A3509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5" y="1861"/>
              <a:ext cx="53" cy="78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Line 179">
              <a:extLst>
                <a:ext uri="{FF2B5EF4-FFF2-40B4-BE49-F238E27FC236}">
                  <a16:creationId xmlns:a16="http://schemas.microsoft.com/office/drawing/2014/main" xmlns="" id="{CBB57703-6A49-4051-BADA-43737D78B3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63" y="1878"/>
              <a:ext cx="64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0">
              <a:extLst>
                <a:ext uri="{FF2B5EF4-FFF2-40B4-BE49-F238E27FC236}">
                  <a16:creationId xmlns:a16="http://schemas.microsoft.com/office/drawing/2014/main" xmlns="" id="{200C8F96-AF83-45C0-8FD2-69807168AE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0" y="1882"/>
              <a:ext cx="21" cy="36"/>
            </a:xfrm>
            <a:custGeom>
              <a:avLst/>
              <a:gdLst>
                <a:gd name="T0" fmla="*/ 9 w 9"/>
                <a:gd name="T1" fmla="*/ 15 h 15"/>
                <a:gd name="T2" fmla="*/ 9 w 9"/>
                <a:gd name="T3" fmla="*/ 5 h 15"/>
                <a:gd name="T4" fmla="*/ 4 w 9"/>
                <a:gd name="T5" fmla="*/ 0 h 15"/>
                <a:gd name="T6" fmla="*/ 0 w 9"/>
                <a:gd name="T7" fmla="*/ 5 h 15"/>
                <a:gd name="T8" fmla="*/ 0 w 9"/>
                <a:gd name="T9" fmla="*/ 15 h 15"/>
                <a:gd name="T10" fmla="*/ 9 w 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9" y="1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9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1">
              <a:extLst>
                <a:ext uri="{FF2B5EF4-FFF2-40B4-BE49-F238E27FC236}">
                  <a16:creationId xmlns:a16="http://schemas.microsoft.com/office/drawing/2014/main" xmlns="" id="{4AF52E9F-3CB3-415B-B695-7AAC9809DD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6" y="1882"/>
              <a:ext cx="24" cy="36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82">
              <a:extLst>
                <a:ext uri="{FF2B5EF4-FFF2-40B4-BE49-F238E27FC236}">
                  <a16:creationId xmlns:a16="http://schemas.microsoft.com/office/drawing/2014/main" xmlns="" id="{8506950E-3AF9-44D3-8ACC-695BD9B9EC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711"/>
              <a:ext cx="59" cy="79"/>
            </a:xfrm>
            <a:prstGeom prst="rect">
              <a:avLst/>
            </a:prstGeom>
            <a:solidFill>
              <a:srgbClr val="E39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83">
              <a:extLst>
                <a:ext uri="{FF2B5EF4-FFF2-40B4-BE49-F238E27FC236}">
                  <a16:creationId xmlns:a16="http://schemas.microsoft.com/office/drawing/2014/main" xmlns="" id="{5CFAEEE7-094E-47CA-B201-DDB83BDC35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7" y="1711"/>
              <a:ext cx="52" cy="79"/>
            </a:xfrm>
            <a:prstGeom prst="rect">
              <a:avLst/>
            </a:prstGeom>
            <a:solidFill>
              <a:srgbClr val="F06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Line 184">
              <a:extLst>
                <a:ext uri="{FF2B5EF4-FFF2-40B4-BE49-F238E27FC236}">
                  <a16:creationId xmlns:a16="http://schemas.microsoft.com/office/drawing/2014/main" xmlns="" id="{37D1E9AF-1031-47E8-9020-553001EEDC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7" y="1726"/>
              <a:ext cx="61" cy="0"/>
            </a:xfrm>
            <a:prstGeom prst="line">
              <a:avLst/>
            </a:prstGeom>
            <a:noFill/>
            <a:ln w="3175" cap="flat">
              <a:solidFill>
                <a:srgbClr val="AB512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5">
              <a:extLst>
                <a:ext uri="{FF2B5EF4-FFF2-40B4-BE49-F238E27FC236}">
                  <a16:creationId xmlns:a16="http://schemas.microsoft.com/office/drawing/2014/main" xmlns="" id="{0B050060-74FC-4F6C-BDDD-EF29201A93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2" y="1733"/>
              <a:ext cx="23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6">
              <a:extLst>
                <a:ext uri="{FF2B5EF4-FFF2-40B4-BE49-F238E27FC236}">
                  <a16:creationId xmlns:a16="http://schemas.microsoft.com/office/drawing/2014/main" xmlns="" id="{64496656-6ED5-49EA-A49A-676BB8CB2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0" y="1733"/>
              <a:ext cx="24" cy="35"/>
            </a:xfrm>
            <a:custGeom>
              <a:avLst/>
              <a:gdLst>
                <a:gd name="T0" fmla="*/ 10 w 10"/>
                <a:gd name="T1" fmla="*/ 15 h 15"/>
                <a:gd name="T2" fmla="*/ 10 w 10"/>
                <a:gd name="T3" fmla="*/ 5 h 15"/>
                <a:gd name="T4" fmla="*/ 5 w 10"/>
                <a:gd name="T5" fmla="*/ 0 h 15"/>
                <a:gd name="T6" fmla="*/ 0 w 10"/>
                <a:gd name="T7" fmla="*/ 5 h 15"/>
                <a:gd name="T8" fmla="*/ 0 w 10"/>
                <a:gd name="T9" fmla="*/ 15 h 15"/>
                <a:gd name="T10" fmla="*/ 10 w 1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rgbClr val="F2E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7">
              <a:extLst>
                <a:ext uri="{FF2B5EF4-FFF2-40B4-BE49-F238E27FC236}">
                  <a16:creationId xmlns:a16="http://schemas.microsoft.com/office/drawing/2014/main" xmlns="" id="{F301EF6A-40FA-47A4-8529-7F8F2E2B58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6" y="1128"/>
              <a:ext cx="826" cy="825"/>
            </a:xfrm>
            <a:custGeom>
              <a:avLst/>
              <a:gdLst>
                <a:gd name="T0" fmla="*/ 0 w 826"/>
                <a:gd name="T1" fmla="*/ 408 h 825"/>
                <a:gd name="T2" fmla="*/ 398 w 826"/>
                <a:gd name="T3" fmla="*/ 408 h 825"/>
                <a:gd name="T4" fmla="*/ 55 w 826"/>
                <a:gd name="T5" fmla="*/ 208 h 825"/>
                <a:gd name="T6" fmla="*/ 57 w 826"/>
                <a:gd name="T7" fmla="*/ 201 h 825"/>
                <a:gd name="T8" fmla="*/ 402 w 826"/>
                <a:gd name="T9" fmla="*/ 401 h 825"/>
                <a:gd name="T10" fmla="*/ 204 w 826"/>
                <a:gd name="T11" fmla="*/ 56 h 825"/>
                <a:gd name="T12" fmla="*/ 211 w 826"/>
                <a:gd name="T13" fmla="*/ 52 h 825"/>
                <a:gd name="T14" fmla="*/ 410 w 826"/>
                <a:gd name="T15" fmla="*/ 398 h 825"/>
                <a:gd name="T16" fmla="*/ 410 w 826"/>
                <a:gd name="T17" fmla="*/ 0 h 825"/>
                <a:gd name="T18" fmla="*/ 417 w 826"/>
                <a:gd name="T19" fmla="*/ 0 h 825"/>
                <a:gd name="T20" fmla="*/ 417 w 826"/>
                <a:gd name="T21" fmla="*/ 398 h 825"/>
                <a:gd name="T22" fmla="*/ 615 w 826"/>
                <a:gd name="T23" fmla="*/ 52 h 825"/>
                <a:gd name="T24" fmla="*/ 623 w 826"/>
                <a:gd name="T25" fmla="*/ 56 h 825"/>
                <a:gd name="T26" fmla="*/ 424 w 826"/>
                <a:gd name="T27" fmla="*/ 401 h 825"/>
                <a:gd name="T28" fmla="*/ 769 w 826"/>
                <a:gd name="T29" fmla="*/ 201 h 825"/>
                <a:gd name="T30" fmla="*/ 772 w 826"/>
                <a:gd name="T31" fmla="*/ 208 h 825"/>
                <a:gd name="T32" fmla="*/ 428 w 826"/>
                <a:gd name="T33" fmla="*/ 408 h 825"/>
                <a:gd name="T34" fmla="*/ 826 w 826"/>
                <a:gd name="T35" fmla="*/ 408 h 825"/>
                <a:gd name="T36" fmla="*/ 826 w 826"/>
                <a:gd name="T37" fmla="*/ 417 h 825"/>
                <a:gd name="T38" fmla="*/ 428 w 826"/>
                <a:gd name="T39" fmla="*/ 417 h 825"/>
                <a:gd name="T40" fmla="*/ 772 w 826"/>
                <a:gd name="T41" fmla="*/ 617 h 825"/>
                <a:gd name="T42" fmla="*/ 769 w 826"/>
                <a:gd name="T43" fmla="*/ 624 h 825"/>
                <a:gd name="T44" fmla="*/ 424 w 826"/>
                <a:gd name="T45" fmla="*/ 424 h 825"/>
                <a:gd name="T46" fmla="*/ 623 w 826"/>
                <a:gd name="T47" fmla="*/ 768 h 825"/>
                <a:gd name="T48" fmla="*/ 615 w 826"/>
                <a:gd name="T49" fmla="*/ 773 h 825"/>
                <a:gd name="T50" fmla="*/ 417 w 826"/>
                <a:gd name="T51" fmla="*/ 427 h 825"/>
                <a:gd name="T52" fmla="*/ 417 w 826"/>
                <a:gd name="T53" fmla="*/ 825 h 825"/>
                <a:gd name="T54" fmla="*/ 410 w 826"/>
                <a:gd name="T55" fmla="*/ 825 h 825"/>
                <a:gd name="T56" fmla="*/ 410 w 826"/>
                <a:gd name="T57" fmla="*/ 427 h 825"/>
                <a:gd name="T58" fmla="*/ 211 w 826"/>
                <a:gd name="T59" fmla="*/ 773 h 825"/>
                <a:gd name="T60" fmla="*/ 204 w 826"/>
                <a:gd name="T61" fmla="*/ 768 h 825"/>
                <a:gd name="T62" fmla="*/ 402 w 826"/>
                <a:gd name="T63" fmla="*/ 424 h 825"/>
                <a:gd name="T64" fmla="*/ 57 w 826"/>
                <a:gd name="T65" fmla="*/ 624 h 825"/>
                <a:gd name="T66" fmla="*/ 55 w 826"/>
                <a:gd name="T67" fmla="*/ 617 h 825"/>
                <a:gd name="T68" fmla="*/ 398 w 826"/>
                <a:gd name="T69" fmla="*/ 417 h 825"/>
                <a:gd name="T70" fmla="*/ 0 w 826"/>
                <a:gd name="T71" fmla="*/ 417 h 825"/>
                <a:gd name="T72" fmla="*/ 0 w 826"/>
                <a:gd name="T73" fmla="*/ 408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26" h="825">
                  <a:moveTo>
                    <a:pt x="0" y="408"/>
                  </a:moveTo>
                  <a:lnTo>
                    <a:pt x="398" y="408"/>
                  </a:lnTo>
                  <a:lnTo>
                    <a:pt x="55" y="208"/>
                  </a:lnTo>
                  <a:lnTo>
                    <a:pt x="57" y="201"/>
                  </a:lnTo>
                  <a:lnTo>
                    <a:pt x="402" y="401"/>
                  </a:lnTo>
                  <a:lnTo>
                    <a:pt x="204" y="56"/>
                  </a:lnTo>
                  <a:lnTo>
                    <a:pt x="211" y="52"/>
                  </a:lnTo>
                  <a:lnTo>
                    <a:pt x="410" y="398"/>
                  </a:lnTo>
                  <a:lnTo>
                    <a:pt x="410" y="0"/>
                  </a:lnTo>
                  <a:lnTo>
                    <a:pt x="417" y="0"/>
                  </a:lnTo>
                  <a:lnTo>
                    <a:pt x="417" y="398"/>
                  </a:lnTo>
                  <a:lnTo>
                    <a:pt x="615" y="52"/>
                  </a:lnTo>
                  <a:lnTo>
                    <a:pt x="623" y="56"/>
                  </a:lnTo>
                  <a:lnTo>
                    <a:pt x="424" y="401"/>
                  </a:lnTo>
                  <a:lnTo>
                    <a:pt x="769" y="201"/>
                  </a:lnTo>
                  <a:lnTo>
                    <a:pt x="772" y="208"/>
                  </a:lnTo>
                  <a:lnTo>
                    <a:pt x="428" y="408"/>
                  </a:lnTo>
                  <a:lnTo>
                    <a:pt x="826" y="408"/>
                  </a:lnTo>
                  <a:lnTo>
                    <a:pt x="826" y="417"/>
                  </a:lnTo>
                  <a:lnTo>
                    <a:pt x="428" y="417"/>
                  </a:lnTo>
                  <a:lnTo>
                    <a:pt x="772" y="617"/>
                  </a:lnTo>
                  <a:lnTo>
                    <a:pt x="769" y="624"/>
                  </a:lnTo>
                  <a:lnTo>
                    <a:pt x="424" y="424"/>
                  </a:lnTo>
                  <a:lnTo>
                    <a:pt x="623" y="768"/>
                  </a:lnTo>
                  <a:lnTo>
                    <a:pt x="615" y="773"/>
                  </a:lnTo>
                  <a:lnTo>
                    <a:pt x="417" y="427"/>
                  </a:lnTo>
                  <a:lnTo>
                    <a:pt x="417" y="825"/>
                  </a:lnTo>
                  <a:lnTo>
                    <a:pt x="410" y="825"/>
                  </a:lnTo>
                  <a:lnTo>
                    <a:pt x="410" y="427"/>
                  </a:lnTo>
                  <a:lnTo>
                    <a:pt x="211" y="773"/>
                  </a:lnTo>
                  <a:lnTo>
                    <a:pt x="204" y="768"/>
                  </a:lnTo>
                  <a:lnTo>
                    <a:pt x="402" y="424"/>
                  </a:lnTo>
                  <a:lnTo>
                    <a:pt x="57" y="624"/>
                  </a:lnTo>
                  <a:lnTo>
                    <a:pt x="55" y="617"/>
                  </a:lnTo>
                  <a:lnTo>
                    <a:pt x="398" y="417"/>
                  </a:lnTo>
                  <a:lnTo>
                    <a:pt x="0" y="417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88">
              <a:extLst>
                <a:ext uri="{FF2B5EF4-FFF2-40B4-BE49-F238E27FC236}">
                  <a16:creationId xmlns:a16="http://schemas.microsoft.com/office/drawing/2014/main" xmlns="" id="{6907F54B-316E-44B7-B353-B152C92E88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3" y="1863"/>
              <a:ext cx="26" cy="38"/>
            </a:xfrm>
            <a:custGeom>
              <a:avLst/>
              <a:gdLst>
                <a:gd name="T0" fmla="*/ 0 w 11"/>
                <a:gd name="T1" fmla="*/ 2 h 16"/>
                <a:gd name="T2" fmla="*/ 3 w 11"/>
                <a:gd name="T3" fmla="*/ 0 h 16"/>
                <a:gd name="T4" fmla="*/ 11 w 11"/>
                <a:gd name="T5" fmla="*/ 14 h 16"/>
                <a:gd name="T6" fmla="*/ 8 w 11"/>
                <a:gd name="T7" fmla="*/ 16 h 16"/>
                <a:gd name="T8" fmla="*/ 0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89">
              <a:extLst>
                <a:ext uri="{FF2B5EF4-FFF2-40B4-BE49-F238E27FC236}">
                  <a16:creationId xmlns:a16="http://schemas.microsoft.com/office/drawing/2014/main" xmlns="" id="{A01EA23C-C357-452A-9D80-620D0B2287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6" y="1128"/>
              <a:ext cx="7" cy="38"/>
            </a:xfrm>
            <a:custGeom>
              <a:avLst/>
              <a:gdLst>
                <a:gd name="T0" fmla="*/ 3 w 3"/>
                <a:gd name="T1" fmla="*/ 16 h 16"/>
                <a:gd name="T2" fmla="*/ 2 w 3"/>
                <a:gd name="T3" fmla="*/ 16 h 16"/>
                <a:gd name="T4" fmla="*/ 0 w 3"/>
                <a:gd name="T5" fmla="*/ 16 h 16"/>
                <a:gd name="T6" fmla="*/ 0 w 3"/>
                <a:gd name="T7" fmla="*/ 0 h 16"/>
                <a:gd name="T8" fmla="*/ 3 w 3"/>
                <a:gd name="T9" fmla="*/ 0 h 16"/>
                <a:gd name="T10" fmla="*/ 3 w 3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6">
                  <a:moveTo>
                    <a:pt x="3" y="16"/>
                  </a:moveTo>
                  <a:cubicBezTo>
                    <a:pt x="3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0">
              <a:extLst>
                <a:ext uri="{FF2B5EF4-FFF2-40B4-BE49-F238E27FC236}">
                  <a16:creationId xmlns:a16="http://schemas.microsoft.com/office/drawing/2014/main" xmlns="" id="{D1EEBAFA-BE44-48D1-A175-4871C9E008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1" y="1329"/>
              <a:ext cx="35" cy="26"/>
            </a:xfrm>
            <a:custGeom>
              <a:avLst/>
              <a:gdLst>
                <a:gd name="T0" fmla="*/ 14 w 15"/>
                <a:gd name="T1" fmla="*/ 11 h 11"/>
                <a:gd name="T2" fmla="*/ 0 w 15"/>
                <a:gd name="T3" fmla="*/ 3 h 11"/>
                <a:gd name="T4" fmla="*/ 1 w 15"/>
                <a:gd name="T5" fmla="*/ 0 h 11"/>
                <a:gd name="T6" fmla="*/ 15 w 15"/>
                <a:gd name="T7" fmla="*/ 9 h 11"/>
                <a:gd name="T8" fmla="*/ 14 w 1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10"/>
                    <a:pt x="14" y="11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1">
              <a:extLst>
                <a:ext uri="{FF2B5EF4-FFF2-40B4-BE49-F238E27FC236}">
                  <a16:creationId xmlns:a16="http://schemas.microsoft.com/office/drawing/2014/main" xmlns="" id="{7E630B88-07E2-4AA0-AB9C-1F5191F25D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0" y="1863"/>
              <a:ext cx="26" cy="38"/>
            </a:xfrm>
            <a:custGeom>
              <a:avLst/>
              <a:gdLst>
                <a:gd name="T0" fmla="*/ 3 w 11"/>
                <a:gd name="T1" fmla="*/ 16 h 16"/>
                <a:gd name="T2" fmla="*/ 0 w 11"/>
                <a:gd name="T3" fmla="*/ 14 h 16"/>
                <a:gd name="T4" fmla="*/ 8 w 11"/>
                <a:gd name="T5" fmla="*/ 0 h 16"/>
                <a:gd name="T6" fmla="*/ 11 w 11"/>
                <a:gd name="T7" fmla="*/ 2 h 16"/>
                <a:gd name="T8" fmla="*/ 3 w 1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3" y="16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10" y="1"/>
                    <a:pt x="11" y="2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2">
              <a:extLst>
                <a:ext uri="{FF2B5EF4-FFF2-40B4-BE49-F238E27FC236}">
                  <a16:creationId xmlns:a16="http://schemas.microsoft.com/office/drawing/2014/main" xmlns="" id="{78D01F11-26E0-4E9D-BF48-638A709426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6" y="1536"/>
              <a:ext cx="38" cy="9"/>
            </a:xfrm>
            <a:custGeom>
              <a:avLst/>
              <a:gdLst>
                <a:gd name="T0" fmla="*/ 0 w 16"/>
                <a:gd name="T1" fmla="*/ 4 h 4"/>
                <a:gd name="T2" fmla="*/ 0 w 16"/>
                <a:gd name="T3" fmla="*/ 0 h 4"/>
                <a:gd name="T4" fmla="*/ 16 w 16"/>
                <a:gd name="T5" fmla="*/ 0 h 4"/>
                <a:gd name="T6" fmla="*/ 16 w 16"/>
                <a:gd name="T7" fmla="*/ 2 h 4"/>
                <a:gd name="T8" fmla="*/ 16 w 16"/>
                <a:gd name="T9" fmla="*/ 4 h 4"/>
                <a:gd name="T10" fmla="*/ 0 w 1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3"/>
                    <a:pt x="16" y="3"/>
                    <a:pt x="16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3">
              <a:extLst>
                <a:ext uri="{FF2B5EF4-FFF2-40B4-BE49-F238E27FC236}">
                  <a16:creationId xmlns:a16="http://schemas.microsoft.com/office/drawing/2014/main" xmlns="" id="{BF280F9E-DAE2-436E-9F9D-107D4D3E8D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0" y="1180"/>
              <a:ext cx="26" cy="38"/>
            </a:xfrm>
            <a:custGeom>
              <a:avLst/>
              <a:gdLst>
                <a:gd name="T0" fmla="*/ 11 w 11"/>
                <a:gd name="T1" fmla="*/ 14 h 16"/>
                <a:gd name="T2" fmla="*/ 8 w 11"/>
                <a:gd name="T3" fmla="*/ 16 h 16"/>
                <a:gd name="T4" fmla="*/ 0 w 11"/>
                <a:gd name="T5" fmla="*/ 2 h 16"/>
                <a:gd name="T6" fmla="*/ 3 w 11"/>
                <a:gd name="T7" fmla="*/ 0 h 16"/>
                <a:gd name="T8" fmla="*/ 11 w 11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1" y="14"/>
                  </a:moveTo>
                  <a:cubicBezTo>
                    <a:pt x="10" y="15"/>
                    <a:pt x="9" y="15"/>
                    <a:pt x="8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1" y="14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4">
              <a:extLst>
                <a:ext uri="{FF2B5EF4-FFF2-40B4-BE49-F238E27FC236}">
                  <a16:creationId xmlns:a16="http://schemas.microsoft.com/office/drawing/2014/main" xmlns="" id="{62EBF398-D8D8-499B-9F81-56D3238921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4" y="1536"/>
              <a:ext cx="38" cy="9"/>
            </a:xfrm>
            <a:custGeom>
              <a:avLst/>
              <a:gdLst>
                <a:gd name="T0" fmla="*/ 0 w 16"/>
                <a:gd name="T1" fmla="*/ 2 h 4"/>
                <a:gd name="T2" fmla="*/ 0 w 16"/>
                <a:gd name="T3" fmla="*/ 0 h 4"/>
                <a:gd name="T4" fmla="*/ 16 w 16"/>
                <a:gd name="T5" fmla="*/ 0 h 4"/>
                <a:gd name="T6" fmla="*/ 16 w 16"/>
                <a:gd name="T7" fmla="*/ 4 h 4"/>
                <a:gd name="T8" fmla="*/ 0 w 16"/>
                <a:gd name="T9" fmla="*/ 4 h 4"/>
                <a:gd name="T10" fmla="*/ 0 w 16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5">
              <a:extLst>
                <a:ext uri="{FF2B5EF4-FFF2-40B4-BE49-F238E27FC236}">
                  <a16:creationId xmlns:a16="http://schemas.microsoft.com/office/drawing/2014/main" xmlns="" id="{1D82C1C5-8E21-444C-B209-30FEBA1FAB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1" y="1726"/>
              <a:ext cx="35" cy="26"/>
            </a:xfrm>
            <a:custGeom>
              <a:avLst/>
              <a:gdLst>
                <a:gd name="T0" fmla="*/ 0 w 15"/>
                <a:gd name="T1" fmla="*/ 8 h 11"/>
                <a:gd name="T2" fmla="*/ 14 w 15"/>
                <a:gd name="T3" fmla="*/ 0 h 11"/>
                <a:gd name="T4" fmla="*/ 15 w 15"/>
                <a:gd name="T5" fmla="*/ 3 h 11"/>
                <a:gd name="T6" fmla="*/ 1 w 15"/>
                <a:gd name="T7" fmla="*/ 11 h 11"/>
                <a:gd name="T8" fmla="*/ 0 w 15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0" y="8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6">
              <a:extLst>
                <a:ext uri="{FF2B5EF4-FFF2-40B4-BE49-F238E27FC236}">
                  <a16:creationId xmlns:a16="http://schemas.microsoft.com/office/drawing/2014/main" xmlns="" id="{E4AB5715-1C88-40EA-9EB8-7BF2460E15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3" y="1180"/>
              <a:ext cx="26" cy="38"/>
            </a:xfrm>
            <a:custGeom>
              <a:avLst/>
              <a:gdLst>
                <a:gd name="T0" fmla="*/ 11 w 11"/>
                <a:gd name="T1" fmla="*/ 2 h 16"/>
                <a:gd name="T2" fmla="*/ 3 w 11"/>
                <a:gd name="T3" fmla="*/ 16 h 16"/>
                <a:gd name="T4" fmla="*/ 0 w 11"/>
                <a:gd name="T5" fmla="*/ 14 h 16"/>
                <a:gd name="T6" fmla="*/ 8 w 11"/>
                <a:gd name="T7" fmla="*/ 0 h 16"/>
                <a:gd name="T8" fmla="*/ 11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1" y="2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1" y="15"/>
                    <a:pt x="0" y="1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11" y="2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97">
              <a:extLst>
                <a:ext uri="{FF2B5EF4-FFF2-40B4-BE49-F238E27FC236}">
                  <a16:creationId xmlns:a16="http://schemas.microsoft.com/office/drawing/2014/main" xmlns="" id="{C249D376-4764-4A9B-8D58-9CE6ABA663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6" y="1915"/>
              <a:ext cx="7" cy="38"/>
            </a:xfrm>
            <a:custGeom>
              <a:avLst/>
              <a:gdLst>
                <a:gd name="T0" fmla="*/ 0 w 3"/>
                <a:gd name="T1" fmla="*/ 0 h 16"/>
                <a:gd name="T2" fmla="*/ 2 w 3"/>
                <a:gd name="T3" fmla="*/ 0 h 16"/>
                <a:gd name="T4" fmla="*/ 3 w 3"/>
                <a:gd name="T5" fmla="*/ 0 h 16"/>
                <a:gd name="T6" fmla="*/ 3 w 3"/>
                <a:gd name="T7" fmla="*/ 16 h 16"/>
                <a:gd name="T8" fmla="*/ 0 w 3"/>
                <a:gd name="T9" fmla="*/ 16 h 16"/>
                <a:gd name="T10" fmla="*/ 0 w 3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6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98">
              <a:extLst>
                <a:ext uri="{FF2B5EF4-FFF2-40B4-BE49-F238E27FC236}">
                  <a16:creationId xmlns:a16="http://schemas.microsoft.com/office/drawing/2014/main" xmlns="" id="{F22750EE-C116-4843-A91C-BDCCD35983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2" y="1726"/>
              <a:ext cx="36" cy="26"/>
            </a:xfrm>
            <a:custGeom>
              <a:avLst/>
              <a:gdLst>
                <a:gd name="T0" fmla="*/ 1 w 15"/>
                <a:gd name="T1" fmla="*/ 0 h 11"/>
                <a:gd name="T2" fmla="*/ 15 w 15"/>
                <a:gd name="T3" fmla="*/ 8 h 11"/>
                <a:gd name="T4" fmla="*/ 14 w 15"/>
                <a:gd name="T5" fmla="*/ 11 h 11"/>
                <a:gd name="T6" fmla="*/ 0 w 15"/>
                <a:gd name="T7" fmla="*/ 3 h 11"/>
                <a:gd name="T8" fmla="*/ 1 w 1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" y="0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99">
              <a:extLst>
                <a:ext uri="{FF2B5EF4-FFF2-40B4-BE49-F238E27FC236}">
                  <a16:creationId xmlns:a16="http://schemas.microsoft.com/office/drawing/2014/main" xmlns="" id="{3C8133E5-77E2-4683-AE5C-8363F20B2B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2" y="1329"/>
              <a:ext cx="36" cy="26"/>
            </a:xfrm>
            <a:custGeom>
              <a:avLst/>
              <a:gdLst>
                <a:gd name="T0" fmla="*/ 15 w 15"/>
                <a:gd name="T1" fmla="*/ 3 h 11"/>
                <a:gd name="T2" fmla="*/ 1 w 15"/>
                <a:gd name="T3" fmla="*/ 11 h 11"/>
                <a:gd name="T4" fmla="*/ 0 w 15"/>
                <a:gd name="T5" fmla="*/ 9 h 11"/>
                <a:gd name="T6" fmla="*/ 14 w 15"/>
                <a:gd name="T7" fmla="*/ 0 h 11"/>
                <a:gd name="T8" fmla="*/ 15 w 15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5" y="3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443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0">
              <a:extLst>
                <a:ext uri="{FF2B5EF4-FFF2-40B4-BE49-F238E27FC236}">
                  <a16:creationId xmlns:a16="http://schemas.microsoft.com/office/drawing/2014/main" xmlns="" id="{6DEFF4E3-7E6A-4BAD-B8E2-B634109DB5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9" y="1120"/>
              <a:ext cx="840" cy="841"/>
            </a:xfrm>
            <a:custGeom>
              <a:avLst/>
              <a:gdLst>
                <a:gd name="T0" fmla="*/ 0 w 355"/>
                <a:gd name="T1" fmla="*/ 177 h 354"/>
                <a:gd name="T2" fmla="*/ 178 w 355"/>
                <a:gd name="T3" fmla="*/ 0 h 354"/>
                <a:gd name="T4" fmla="*/ 355 w 355"/>
                <a:gd name="T5" fmla="*/ 177 h 354"/>
                <a:gd name="T6" fmla="*/ 178 w 355"/>
                <a:gd name="T7" fmla="*/ 354 h 354"/>
                <a:gd name="T8" fmla="*/ 0 w 355"/>
                <a:gd name="T9" fmla="*/ 177 h 354"/>
                <a:gd name="T10" fmla="*/ 9 w 355"/>
                <a:gd name="T11" fmla="*/ 177 h 354"/>
                <a:gd name="T12" fmla="*/ 178 w 355"/>
                <a:gd name="T13" fmla="*/ 345 h 354"/>
                <a:gd name="T14" fmla="*/ 346 w 355"/>
                <a:gd name="T15" fmla="*/ 177 h 354"/>
                <a:gd name="T16" fmla="*/ 178 w 355"/>
                <a:gd name="T17" fmla="*/ 9 h 354"/>
                <a:gd name="T18" fmla="*/ 9 w 355"/>
                <a:gd name="T1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5" h="354">
                  <a:moveTo>
                    <a:pt x="0" y="177"/>
                  </a:moveTo>
                  <a:cubicBezTo>
                    <a:pt x="0" y="79"/>
                    <a:pt x="80" y="0"/>
                    <a:pt x="178" y="0"/>
                  </a:cubicBezTo>
                  <a:cubicBezTo>
                    <a:pt x="275" y="0"/>
                    <a:pt x="355" y="79"/>
                    <a:pt x="355" y="177"/>
                  </a:cubicBezTo>
                  <a:cubicBezTo>
                    <a:pt x="355" y="275"/>
                    <a:pt x="275" y="354"/>
                    <a:pt x="178" y="354"/>
                  </a:cubicBezTo>
                  <a:cubicBezTo>
                    <a:pt x="80" y="354"/>
                    <a:pt x="0" y="275"/>
                    <a:pt x="0" y="177"/>
                  </a:cubicBezTo>
                  <a:close/>
                  <a:moveTo>
                    <a:pt x="9" y="177"/>
                  </a:moveTo>
                  <a:cubicBezTo>
                    <a:pt x="9" y="270"/>
                    <a:pt x="85" y="345"/>
                    <a:pt x="178" y="345"/>
                  </a:cubicBezTo>
                  <a:cubicBezTo>
                    <a:pt x="270" y="345"/>
                    <a:pt x="346" y="270"/>
                    <a:pt x="346" y="177"/>
                  </a:cubicBezTo>
                  <a:cubicBezTo>
                    <a:pt x="346" y="84"/>
                    <a:pt x="270" y="9"/>
                    <a:pt x="178" y="9"/>
                  </a:cubicBezTo>
                  <a:cubicBezTo>
                    <a:pt x="85" y="9"/>
                    <a:pt x="9" y="84"/>
                    <a:pt x="9" y="177"/>
                  </a:cubicBezTo>
                  <a:close/>
                </a:path>
              </a:pathLst>
            </a:custGeom>
            <a:solidFill>
              <a:srgbClr val="241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1">
              <a:extLst>
                <a:ext uri="{FF2B5EF4-FFF2-40B4-BE49-F238E27FC236}">
                  <a16:creationId xmlns:a16="http://schemas.microsoft.com/office/drawing/2014/main" xmlns="" id="{A604022C-23A2-4CFD-B85A-F3F066C29E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7" y="1536"/>
              <a:ext cx="344" cy="562"/>
            </a:xfrm>
            <a:custGeom>
              <a:avLst/>
              <a:gdLst>
                <a:gd name="T0" fmla="*/ 344 w 344"/>
                <a:gd name="T1" fmla="*/ 562 h 562"/>
                <a:gd name="T2" fmla="*/ 0 w 344"/>
                <a:gd name="T3" fmla="*/ 562 h 562"/>
                <a:gd name="T4" fmla="*/ 173 w 344"/>
                <a:gd name="T5" fmla="*/ 0 h 562"/>
                <a:gd name="T6" fmla="*/ 344 w 344"/>
                <a:gd name="T7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4" h="562">
                  <a:moveTo>
                    <a:pt x="344" y="562"/>
                  </a:moveTo>
                  <a:lnTo>
                    <a:pt x="0" y="562"/>
                  </a:lnTo>
                  <a:lnTo>
                    <a:pt x="173" y="0"/>
                  </a:lnTo>
                  <a:lnTo>
                    <a:pt x="344" y="562"/>
                  </a:lnTo>
                  <a:close/>
                </a:path>
              </a:pathLst>
            </a:custGeom>
            <a:solidFill>
              <a:srgbClr val="383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2">
              <a:extLst>
                <a:ext uri="{FF2B5EF4-FFF2-40B4-BE49-F238E27FC236}">
                  <a16:creationId xmlns:a16="http://schemas.microsoft.com/office/drawing/2014/main" xmlns="" id="{BC7852B0-05EC-407F-9440-222D2D80D0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1" y="1536"/>
              <a:ext cx="180" cy="562"/>
            </a:xfrm>
            <a:custGeom>
              <a:avLst/>
              <a:gdLst>
                <a:gd name="T0" fmla="*/ 180 w 180"/>
                <a:gd name="T1" fmla="*/ 562 h 562"/>
                <a:gd name="T2" fmla="*/ 165 w 180"/>
                <a:gd name="T3" fmla="*/ 562 h 562"/>
                <a:gd name="T4" fmla="*/ 0 w 180"/>
                <a:gd name="T5" fmla="*/ 26 h 562"/>
                <a:gd name="T6" fmla="*/ 9 w 180"/>
                <a:gd name="T7" fmla="*/ 0 h 562"/>
                <a:gd name="T8" fmla="*/ 180 w 180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562">
                  <a:moveTo>
                    <a:pt x="180" y="562"/>
                  </a:moveTo>
                  <a:lnTo>
                    <a:pt x="165" y="562"/>
                  </a:lnTo>
                  <a:lnTo>
                    <a:pt x="0" y="26"/>
                  </a:lnTo>
                  <a:lnTo>
                    <a:pt x="9" y="0"/>
                  </a:lnTo>
                  <a:lnTo>
                    <a:pt x="180" y="562"/>
                  </a:lnTo>
                  <a:close/>
                </a:path>
              </a:pathLst>
            </a:custGeom>
            <a:solidFill>
              <a:srgbClr val="564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3">
              <a:extLst>
                <a:ext uri="{FF2B5EF4-FFF2-40B4-BE49-F238E27FC236}">
                  <a16:creationId xmlns:a16="http://schemas.microsoft.com/office/drawing/2014/main" xmlns="" id="{DA9215F9-4B1A-46D9-8919-D31FA61DF6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2" y="1536"/>
              <a:ext cx="54" cy="95"/>
            </a:xfrm>
            <a:custGeom>
              <a:avLst/>
              <a:gdLst>
                <a:gd name="T0" fmla="*/ 23 w 23"/>
                <a:gd name="T1" fmla="*/ 38 h 40"/>
                <a:gd name="T2" fmla="*/ 12 w 23"/>
                <a:gd name="T3" fmla="*/ 40 h 40"/>
                <a:gd name="T4" fmla="*/ 0 w 23"/>
                <a:gd name="T5" fmla="*/ 38 h 40"/>
                <a:gd name="T6" fmla="*/ 12 w 23"/>
                <a:gd name="T7" fmla="*/ 0 h 40"/>
                <a:gd name="T8" fmla="*/ 23 w 23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0">
                  <a:moveTo>
                    <a:pt x="23" y="38"/>
                  </a:moveTo>
                  <a:cubicBezTo>
                    <a:pt x="19" y="39"/>
                    <a:pt x="16" y="40"/>
                    <a:pt x="12" y="40"/>
                  </a:cubicBezTo>
                  <a:cubicBezTo>
                    <a:pt x="7" y="40"/>
                    <a:pt x="4" y="39"/>
                    <a:pt x="0" y="38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2C2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204">
              <a:extLst>
                <a:ext uri="{FF2B5EF4-FFF2-40B4-BE49-F238E27FC236}">
                  <a16:creationId xmlns:a16="http://schemas.microsoft.com/office/drawing/2014/main" xmlns="" id="{FEAC0979-342D-4BF7-978A-5511754A8E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31" y="1484"/>
              <a:ext cx="116" cy="113"/>
            </a:xfrm>
            <a:prstGeom prst="ellipse">
              <a:avLst/>
            </a:prstGeom>
            <a:solidFill>
              <a:srgbClr val="564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205">
              <a:extLst>
                <a:ext uri="{FF2B5EF4-FFF2-40B4-BE49-F238E27FC236}">
                  <a16:creationId xmlns:a16="http://schemas.microsoft.com/office/drawing/2014/main" xmlns="" id="{6DB2D8C9-6806-43CB-BC7A-8DF701820E7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31" y="1488"/>
              <a:ext cx="107" cy="107"/>
            </a:xfrm>
            <a:prstGeom prst="ellipse">
              <a:avLst/>
            </a:prstGeom>
            <a:solidFill>
              <a:srgbClr val="383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206">
              <a:extLst>
                <a:ext uri="{FF2B5EF4-FFF2-40B4-BE49-F238E27FC236}">
                  <a16:creationId xmlns:a16="http://schemas.microsoft.com/office/drawing/2014/main" xmlns="" id="{58884E0C-77CF-45E6-8636-D6C82FA1B2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69" y="1519"/>
              <a:ext cx="40" cy="43"/>
            </a:xfrm>
            <a:prstGeom prst="ellipse">
              <a:avLst/>
            </a:prstGeom>
            <a:solidFill>
              <a:srgbClr val="2C2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07">
              <a:extLst>
                <a:ext uri="{FF2B5EF4-FFF2-40B4-BE49-F238E27FC236}">
                  <a16:creationId xmlns:a16="http://schemas.microsoft.com/office/drawing/2014/main" xmlns="" id="{D98595DF-846A-4A84-9B0E-5D0DE38188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1" y="1825"/>
              <a:ext cx="916" cy="287"/>
            </a:xfrm>
            <a:custGeom>
              <a:avLst/>
              <a:gdLst>
                <a:gd name="T0" fmla="*/ 0 w 387"/>
                <a:gd name="T1" fmla="*/ 116 h 121"/>
                <a:gd name="T2" fmla="*/ 64 w 387"/>
                <a:gd name="T3" fmla="*/ 31 h 121"/>
                <a:gd name="T4" fmla="*/ 83 w 387"/>
                <a:gd name="T5" fmla="*/ 39 h 121"/>
                <a:gd name="T6" fmla="*/ 83 w 387"/>
                <a:gd name="T7" fmla="*/ 39 h 121"/>
                <a:gd name="T8" fmla="*/ 97 w 387"/>
                <a:gd name="T9" fmla="*/ 47 h 121"/>
                <a:gd name="T10" fmla="*/ 134 w 387"/>
                <a:gd name="T11" fmla="*/ 15 h 121"/>
                <a:gd name="T12" fmla="*/ 174 w 387"/>
                <a:gd name="T13" fmla="*/ 40 h 121"/>
                <a:gd name="T14" fmla="*/ 174 w 387"/>
                <a:gd name="T15" fmla="*/ 40 h 121"/>
                <a:gd name="T16" fmla="*/ 185 w 387"/>
                <a:gd name="T17" fmla="*/ 50 h 121"/>
                <a:gd name="T18" fmla="*/ 244 w 387"/>
                <a:gd name="T19" fmla="*/ 32 h 121"/>
                <a:gd name="T20" fmla="*/ 289 w 387"/>
                <a:gd name="T21" fmla="*/ 74 h 121"/>
                <a:gd name="T22" fmla="*/ 289 w 387"/>
                <a:gd name="T23" fmla="*/ 74 h 121"/>
                <a:gd name="T24" fmla="*/ 294 w 387"/>
                <a:gd name="T25" fmla="*/ 83 h 121"/>
                <a:gd name="T26" fmla="*/ 387 w 387"/>
                <a:gd name="T27" fmla="*/ 121 h 121"/>
                <a:gd name="T28" fmla="*/ 0 w 387"/>
                <a:gd name="T29" fmla="*/ 1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7" h="121">
                  <a:moveTo>
                    <a:pt x="0" y="116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71" y="22"/>
                    <a:pt x="85" y="2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2" y="47"/>
                    <a:pt x="91" y="52"/>
                    <a:pt x="97" y="47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52" y="0"/>
                    <a:pt x="180" y="17"/>
                    <a:pt x="174" y="40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3" y="46"/>
                    <a:pt x="179" y="52"/>
                    <a:pt x="185" y="50"/>
                  </a:cubicBezTo>
                  <a:cubicBezTo>
                    <a:pt x="244" y="32"/>
                    <a:pt x="244" y="32"/>
                    <a:pt x="244" y="32"/>
                  </a:cubicBezTo>
                  <a:cubicBezTo>
                    <a:pt x="270" y="24"/>
                    <a:pt x="295" y="47"/>
                    <a:pt x="289" y="74"/>
                  </a:cubicBezTo>
                  <a:cubicBezTo>
                    <a:pt x="289" y="74"/>
                    <a:pt x="289" y="74"/>
                    <a:pt x="289" y="74"/>
                  </a:cubicBezTo>
                  <a:cubicBezTo>
                    <a:pt x="288" y="78"/>
                    <a:pt x="290" y="82"/>
                    <a:pt x="294" y="83"/>
                  </a:cubicBezTo>
                  <a:cubicBezTo>
                    <a:pt x="387" y="121"/>
                    <a:pt x="387" y="121"/>
                    <a:pt x="387" y="121"/>
                  </a:cubicBezTo>
                  <a:lnTo>
                    <a:pt x="0" y="116"/>
                  </a:lnTo>
                  <a:close/>
                </a:path>
              </a:pathLst>
            </a:custGeom>
            <a:solidFill>
              <a:srgbClr val="207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08">
              <a:extLst>
                <a:ext uri="{FF2B5EF4-FFF2-40B4-BE49-F238E27FC236}">
                  <a16:creationId xmlns:a16="http://schemas.microsoft.com/office/drawing/2014/main" xmlns="" id="{5647FF6F-9E45-4DCF-A4DD-4F1DC387AC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06" y="1469"/>
              <a:ext cx="277" cy="632"/>
            </a:xfrm>
            <a:custGeom>
              <a:avLst/>
              <a:gdLst>
                <a:gd name="T0" fmla="*/ 0 w 117"/>
                <a:gd name="T1" fmla="*/ 266 h 266"/>
                <a:gd name="T2" fmla="*/ 117 w 117"/>
                <a:gd name="T3" fmla="*/ 266 h 266"/>
                <a:gd name="T4" fmla="*/ 117 w 117"/>
                <a:gd name="T5" fmla="*/ 116 h 266"/>
                <a:gd name="T6" fmla="*/ 1 w 117"/>
                <a:gd name="T7" fmla="*/ 0 h 266"/>
                <a:gd name="T8" fmla="*/ 0 w 117"/>
                <a:gd name="T9" fmla="*/ 0 h 266"/>
                <a:gd name="T10" fmla="*/ 0 w 117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66">
                  <a:moveTo>
                    <a:pt x="0" y="266"/>
                  </a:moveTo>
                  <a:cubicBezTo>
                    <a:pt x="117" y="266"/>
                    <a:pt x="117" y="266"/>
                    <a:pt x="117" y="26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7" y="52"/>
                    <a:pt x="65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6"/>
                  </a:lnTo>
                  <a:close/>
                </a:path>
              </a:pathLst>
            </a:cu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09">
              <a:extLst>
                <a:ext uri="{FF2B5EF4-FFF2-40B4-BE49-F238E27FC236}">
                  <a16:creationId xmlns:a16="http://schemas.microsoft.com/office/drawing/2014/main" xmlns="" id="{76AD8496-FE32-4463-A9F6-29CB8C4B5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87" y="1469"/>
              <a:ext cx="277" cy="632"/>
            </a:xfrm>
            <a:custGeom>
              <a:avLst/>
              <a:gdLst>
                <a:gd name="T0" fmla="*/ 0 w 117"/>
                <a:gd name="T1" fmla="*/ 266 h 266"/>
                <a:gd name="T2" fmla="*/ 117 w 117"/>
                <a:gd name="T3" fmla="*/ 266 h 266"/>
                <a:gd name="T4" fmla="*/ 117 w 117"/>
                <a:gd name="T5" fmla="*/ 116 h 266"/>
                <a:gd name="T6" fmla="*/ 2 w 117"/>
                <a:gd name="T7" fmla="*/ 0 h 266"/>
                <a:gd name="T8" fmla="*/ 0 w 117"/>
                <a:gd name="T9" fmla="*/ 0 h 266"/>
                <a:gd name="T10" fmla="*/ 0 w 117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66">
                  <a:moveTo>
                    <a:pt x="0" y="266"/>
                  </a:moveTo>
                  <a:cubicBezTo>
                    <a:pt x="117" y="266"/>
                    <a:pt x="117" y="266"/>
                    <a:pt x="117" y="26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7" y="52"/>
                    <a:pt x="66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6"/>
                  </a:lnTo>
                  <a:close/>
                </a:path>
              </a:pathLst>
            </a:custGeom>
            <a:solidFill>
              <a:srgbClr val="3930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210">
              <a:extLst>
                <a:ext uri="{FF2B5EF4-FFF2-40B4-BE49-F238E27FC236}">
                  <a16:creationId xmlns:a16="http://schemas.microsoft.com/office/drawing/2014/main" xmlns="" id="{B9E6E3F9-AFC3-46FC-AB6D-AF8364447B9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690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211">
              <a:extLst>
                <a:ext uri="{FF2B5EF4-FFF2-40B4-BE49-F238E27FC236}">
                  <a16:creationId xmlns:a16="http://schemas.microsoft.com/office/drawing/2014/main" xmlns="" id="{B0E7E169-8DE4-41DB-8CEE-5854544B19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26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212">
              <a:extLst>
                <a:ext uri="{FF2B5EF4-FFF2-40B4-BE49-F238E27FC236}">
                  <a16:creationId xmlns:a16="http://schemas.microsoft.com/office/drawing/2014/main" xmlns="" id="{D37EA902-4A9E-4823-B7E0-368688F5EC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64"/>
              <a:ext cx="194" cy="4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213">
              <a:extLst>
                <a:ext uri="{FF2B5EF4-FFF2-40B4-BE49-F238E27FC236}">
                  <a16:creationId xmlns:a16="http://schemas.microsoft.com/office/drawing/2014/main" xmlns="" id="{A2CC09F2-FBD5-48C3-8F06-AAA37BA080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799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214">
              <a:extLst>
                <a:ext uri="{FF2B5EF4-FFF2-40B4-BE49-F238E27FC236}">
                  <a16:creationId xmlns:a16="http://schemas.microsoft.com/office/drawing/2014/main" xmlns="" id="{2FDBEEAD-534B-4998-AFCA-4547411945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835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215">
              <a:extLst>
                <a:ext uri="{FF2B5EF4-FFF2-40B4-BE49-F238E27FC236}">
                  <a16:creationId xmlns:a16="http://schemas.microsoft.com/office/drawing/2014/main" xmlns="" id="{44B6A9B2-4435-4FBE-8FF1-50B9F86D44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873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216">
              <a:extLst>
                <a:ext uri="{FF2B5EF4-FFF2-40B4-BE49-F238E27FC236}">
                  <a16:creationId xmlns:a16="http://schemas.microsoft.com/office/drawing/2014/main" xmlns="" id="{96EFC981-D020-410B-8F8F-41A42F465AB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08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217">
              <a:extLst>
                <a:ext uri="{FF2B5EF4-FFF2-40B4-BE49-F238E27FC236}">
                  <a16:creationId xmlns:a16="http://schemas.microsoft.com/office/drawing/2014/main" xmlns="" id="{6C9DDB28-0383-45C2-98E0-50838F568A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46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218">
              <a:extLst>
                <a:ext uri="{FF2B5EF4-FFF2-40B4-BE49-F238E27FC236}">
                  <a16:creationId xmlns:a16="http://schemas.microsoft.com/office/drawing/2014/main" xmlns="" id="{FB3E8A33-9AE1-4191-86C4-58F9B8C69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1982"/>
              <a:ext cx="194" cy="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219">
              <a:extLst>
                <a:ext uri="{FF2B5EF4-FFF2-40B4-BE49-F238E27FC236}">
                  <a16:creationId xmlns:a16="http://schemas.microsoft.com/office/drawing/2014/main" xmlns="" id="{3C4A82C5-8E56-4B83-8878-D33BAC144D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2018"/>
              <a:ext cx="194" cy="7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220">
              <a:extLst>
                <a:ext uri="{FF2B5EF4-FFF2-40B4-BE49-F238E27FC236}">
                  <a16:creationId xmlns:a16="http://schemas.microsoft.com/office/drawing/2014/main" xmlns="" id="{24B810DE-9E6D-46DE-A5BB-9DDC996F96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9" y="2056"/>
              <a:ext cx="194" cy="4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221">
              <a:extLst>
                <a:ext uri="{FF2B5EF4-FFF2-40B4-BE49-F238E27FC236}">
                  <a16:creationId xmlns:a16="http://schemas.microsoft.com/office/drawing/2014/main" xmlns="" id="{66040232-55C6-4564-B42F-3731054DA8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30" y="1310"/>
              <a:ext cx="355" cy="791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222">
              <a:extLst>
                <a:ext uri="{FF2B5EF4-FFF2-40B4-BE49-F238E27FC236}">
                  <a16:creationId xmlns:a16="http://schemas.microsoft.com/office/drawing/2014/main" xmlns="" id="{A4DEB997-12C9-4CFE-9355-AF0D82CA0D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30" y="1310"/>
              <a:ext cx="35" cy="791"/>
            </a:xfrm>
            <a:prstGeom prst="rect">
              <a:avLst/>
            </a:prstGeom>
            <a:solidFill>
              <a:srgbClr val="293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23">
              <a:extLst>
                <a:ext uri="{FF2B5EF4-FFF2-40B4-BE49-F238E27FC236}">
                  <a16:creationId xmlns:a16="http://schemas.microsoft.com/office/drawing/2014/main" xmlns="" id="{7B5FC3CE-A3F8-4E5E-89E5-984A85D345B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42" y="1310"/>
              <a:ext cx="43" cy="791"/>
            </a:xfrm>
            <a:prstGeom prst="rect">
              <a:avLst/>
            </a:prstGeom>
            <a:solidFill>
              <a:srgbClr val="2E8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224">
              <a:extLst>
                <a:ext uri="{FF2B5EF4-FFF2-40B4-BE49-F238E27FC236}">
                  <a16:creationId xmlns:a16="http://schemas.microsoft.com/office/drawing/2014/main" xmlns="" id="{C3D11654-331C-422C-BE34-A7BE4A78C12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381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225">
              <a:extLst>
                <a:ext uri="{FF2B5EF4-FFF2-40B4-BE49-F238E27FC236}">
                  <a16:creationId xmlns:a16="http://schemas.microsoft.com/office/drawing/2014/main" xmlns="" id="{1F5C72EB-7DC0-4C3D-958F-85E03A6693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381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226">
              <a:extLst>
                <a:ext uri="{FF2B5EF4-FFF2-40B4-BE49-F238E27FC236}">
                  <a16:creationId xmlns:a16="http://schemas.microsoft.com/office/drawing/2014/main" xmlns="" id="{2EB55165-CC7B-4D78-86CE-0CBB565DC4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381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227">
              <a:extLst>
                <a:ext uri="{FF2B5EF4-FFF2-40B4-BE49-F238E27FC236}">
                  <a16:creationId xmlns:a16="http://schemas.microsoft.com/office/drawing/2014/main" xmlns="" id="{72ABC6F6-4F59-4B4A-A7B7-D0FDF790A1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381"/>
              <a:ext cx="42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28">
              <a:extLst>
                <a:ext uri="{FF2B5EF4-FFF2-40B4-BE49-F238E27FC236}">
                  <a16:creationId xmlns:a16="http://schemas.microsoft.com/office/drawing/2014/main" xmlns="" id="{3E426BDB-CC1F-4BA3-9D1E-B1C5C270ED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381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29">
              <a:extLst>
                <a:ext uri="{FF2B5EF4-FFF2-40B4-BE49-F238E27FC236}">
                  <a16:creationId xmlns:a16="http://schemas.microsoft.com/office/drawing/2014/main" xmlns="" id="{664AD1F1-BD96-42F3-8ADA-A7D52B2221F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381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230">
              <a:extLst>
                <a:ext uri="{FF2B5EF4-FFF2-40B4-BE49-F238E27FC236}">
                  <a16:creationId xmlns:a16="http://schemas.microsoft.com/office/drawing/2014/main" xmlns="" id="{5415D506-2754-41FB-937E-CC26E82601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457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231">
              <a:extLst>
                <a:ext uri="{FF2B5EF4-FFF2-40B4-BE49-F238E27FC236}">
                  <a16:creationId xmlns:a16="http://schemas.microsoft.com/office/drawing/2014/main" xmlns="" id="{A4D12DF5-BDAF-41AB-889E-48B014F02E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457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232">
              <a:extLst>
                <a:ext uri="{FF2B5EF4-FFF2-40B4-BE49-F238E27FC236}">
                  <a16:creationId xmlns:a16="http://schemas.microsoft.com/office/drawing/2014/main" xmlns="" id="{93B17C6B-AC67-4F6A-97F0-51671B83E31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457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233">
              <a:extLst>
                <a:ext uri="{FF2B5EF4-FFF2-40B4-BE49-F238E27FC236}">
                  <a16:creationId xmlns:a16="http://schemas.microsoft.com/office/drawing/2014/main" xmlns="" id="{006344F3-AD39-47FD-BF86-4D9CD73813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457"/>
              <a:ext cx="42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234">
              <a:extLst>
                <a:ext uri="{FF2B5EF4-FFF2-40B4-BE49-F238E27FC236}">
                  <a16:creationId xmlns:a16="http://schemas.microsoft.com/office/drawing/2014/main" xmlns="" id="{C9E6BF1F-8FE5-4E4D-BDD6-9EF7DEC31A3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457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235">
              <a:extLst>
                <a:ext uri="{FF2B5EF4-FFF2-40B4-BE49-F238E27FC236}">
                  <a16:creationId xmlns:a16="http://schemas.microsoft.com/office/drawing/2014/main" xmlns="" id="{7C93A3C3-6207-45A8-A6B0-9120DFA502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457"/>
              <a:ext cx="43" cy="46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236">
              <a:extLst>
                <a:ext uri="{FF2B5EF4-FFF2-40B4-BE49-F238E27FC236}">
                  <a16:creationId xmlns:a16="http://schemas.microsoft.com/office/drawing/2014/main" xmlns="" id="{E983A1FC-52EE-4391-8431-14A3ED08FA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533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237">
              <a:extLst>
                <a:ext uri="{FF2B5EF4-FFF2-40B4-BE49-F238E27FC236}">
                  <a16:creationId xmlns:a16="http://schemas.microsoft.com/office/drawing/2014/main" xmlns="" id="{1C1FEDA2-325A-4725-ABC8-30D863B4F8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533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238">
              <a:extLst>
                <a:ext uri="{FF2B5EF4-FFF2-40B4-BE49-F238E27FC236}">
                  <a16:creationId xmlns:a16="http://schemas.microsoft.com/office/drawing/2014/main" xmlns="" id="{AF54D2D5-B8F6-4FCC-BB33-F7F97DAC2F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533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239">
              <a:extLst>
                <a:ext uri="{FF2B5EF4-FFF2-40B4-BE49-F238E27FC236}">
                  <a16:creationId xmlns:a16="http://schemas.microsoft.com/office/drawing/2014/main" xmlns="" id="{B5251B01-1819-407A-9105-3010FF4ECD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533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240">
              <a:extLst>
                <a:ext uri="{FF2B5EF4-FFF2-40B4-BE49-F238E27FC236}">
                  <a16:creationId xmlns:a16="http://schemas.microsoft.com/office/drawing/2014/main" xmlns="" id="{74ADB428-60E0-4D61-BEDC-653E477E24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533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241">
              <a:extLst>
                <a:ext uri="{FF2B5EF4-FFF2-40B4-BE49-F238E27FC236}">
                  <a16:creationId xmlns:a16="http://schemas.microsoft.com/office/drawing/2014/main" xmlns="" id="{CF57DFA2-EE60-476A-9908-780A09EEC1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533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42">
              <a:extLst>
                <a:ext uri="{FF2B5EF4-FFF2-40B4-BE49-F238E27FC236}">
                  <a16:creationId xmlns:a16="http://schemas.microsoft.com/office/drawing/2014/main" xmlns="" id="{3A8EA1C2-A826-49AE-AE92-465BD11215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609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243">
              <a:extLst>
                <a:ext uri="{FF2B5EF4-FFF2-40B4-BE49-F238E27FC236}">
                  <a16:creationId xmlns:a16="http://schemas.microsoft.com/office/drawing/2014/main" xmlns="" id="{C2C1C0B9-F6DF-4969-88C2-AD2FE71FF7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60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44">
              <a:extLst>
                <a:ext uri="{FF2B5EF4-FFF2-40B4-BE49-F238E27FC236}">
                  <a16:creationId xmlns:a16="http://schemas.microsoft.com/office/drawing/2014/main" xmlns="" id="{E7F8DC48-6C9B-495B-AE90-0EC6BF370FE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609"/>
              <a:ext cx="54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245">
              <a:extLst>
                <a:ext uri="{FF2B5EF4-FFF2-40B4-BE49-F238E27FC236}">
                  <a16:creationId xmlns:a16="http://schemas.microsoft.com/office/drawing/2014/main" xmlns="" id="{2F95560D-1006-4B9E-B6C2-14D72EB5FA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609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246">
              <a:extLst>
                <a:ext uri="{FF2B5EF4-FFF2-40B4-BE49-F238E27FC236}">
                  <a16:creationId xmlns:a16="http://schemas.microsoft.com/office/drawing/2014/main" xmlns="" id="{FFA123F5-1CE1-4DD0-A7EF-10DFA00A37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609"/>
              <a:ext cx="55" cy="5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47">
              <a:extLst>
                <a:ext uri="{FF2B5EF4-FFF2-40B4-BE49-F238E27FC236}">
                  <a16:creationId xmlns:a16="http://schemas.microsoft.com/office/drawing/2014/main" xmlns="" id="{FEC02FFB-D9DB-4A16-80A9-85D7F921D0E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60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Line 248">
              <a:extLst>
                <a:ext uri="{FF2B5EF4-FFF2-40B4-BE49-F238E27FC236}">
                  <a16:creationId xmlns:a16="http://schemas.microsoft.com/office/drawing/2014/main" xmlns="" id="{9E8451DC-7A35-4D0A-9CBF-A221A9FF88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3325" y="1358"/>
              <a:ext cx="365" cy="0"/>
            </a:xfrm>
            <a:prstGeom prst="line">
              <a:avLst/>
            </a:prstGeom>
            <a:noFill/>
            <a:ln w="6350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249">
              <a:extLst>
                <a:ext uri="{FF2B5EF4-FFF2-40B4-BE49-F238E27FC236}">
                  <a16:creationId xmlns:a16="http://schemas.microsoft.com/office/drawing/2014/main" xmlns="" id="{67563BD7-4170-4D53-B8CC-055B1316F5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759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50">
              <a:extLst>
                <a:ext uri="{FF2B5EF4-FFF2-40B4-BE49-F238E27FC236}">
                  <a16:creationId xmlns:a16="http://schemas.microsoft.com/office/drawing/2014/main" xmlns="" id="{3F1F9DAD-6552-4785-BA61-B29C0FCE35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75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51">
              <a:extLst>
                <a:ext uri="{FF2B5EF4-FFF2-40B4-BE49-F238E27FC236}">
                  <a16:creationId xmlns:a16="http://schemas.microsoft.com/office/drawing/2014/main" xmlns="" id="{DBA28DDF-24AE-4366-B05A-4131F3D4C5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759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252">
              <a:extLst>
                <a:ext uri="{FF2B5EF4-FFF2-40B4-BE49-F238E27FC236}">
                  <a16:creationId xmlns:a16="http://schemas.microsoft.com/office/drawing/2014/main" xmlns="" id="{2B8C2ABF-FEA0-4E1D-8922-CAEFA8E0E84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759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253">
              <a:extLst>
                <a:ext uri="{FF2B5EF4-FFF2-40B4-BE49-F238E27FC236}">
                  <a16:creationId xmlns:a16="http://schemas.microsoft.com/office/drawing/2014/main" xmlns="" id="{44C579D4-0AB3-4416-9CC0-8D86D9357F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759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254">
              <a:extLst>
                <a:ext uri="{FF2B5EF4-FFF2-40B4-BE49-F238E27FC236}">
                  <a16:creationId xmlns:a16="http://schemas.microsoft.com/office/drawing/2014/main" xmlns="" id="{1D387DA6-FFCB-4C94-8353-1F330B4A3F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759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55">
              <a:extLst>
                <a:ext uri="{FF2B5EF4-FFF2-40B4-BE49-F238E27FC236}">
                  <a16:creationId xmlns:a16="http://schemas.microsoft.com/office/drawing/2014/main" xmlns="" id="{15111300-9D34-4483-93E3-8487AA7E04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835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256">
              <a:extLst>
                <a:ext uri="{FF2B5EF4-FFF2-40B4-BE49-F238E27FC236}">
                  <a16:creationId xmlns:a16="http://schemas.microsoft.com/office/drawing/2014/main" xmlns="" id="{77A60A32-A9A9-46CD-BDF5-5CD504361A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835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257">
              <a:extLst>
                <a:ext uri="{FF2B5EF4-FFF2-40B4-BE49-F238E27FC236}">
                  <a16:creationId xmlns:a16="http://schemas.microsoft.com/office/drawing/2014/main" xmlns="" id="{393F042D-273D-4176-900F-D9C30AECD2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835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258">
              <a:extLst>
                <a:ext uri="{FF2B5EF4-FFF2-40B4-BE49-F238E27FC236}">
                  <a16:creationId xmlns:a16="http://schemas.microsoft.com/office/drawing/2014/main" xmlns="" id="{8E155CBC-D6AE-4C9D-9CFE-B01719268E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835"/>
              <a:ext cx="42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259">
              <a:extLst>
                <a:ext uri="{FF2B5EF4-FFF2-40B4-BE49-F238E27FC236}">
                  <a16:creationId xmlns:a16="http://schemas.microsoft.com/office/drawing/2014/main" xmlns="" id="{7719E27D-661B-4021-BCF5-3A2DA7C6ED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835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260">
              <a:extLst>
                <a:ext uri="{FF2B5EF4-FFF2-40B4-BE49-F238E27FC236}">
                  <a16:creationId xmlns:a16="http://schemas.microsoft.com/office/drawing/2014/main" xmlns="" id="{F930CA6E-C76A-4DC2-A783-C4F06F1093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835"/>
              <a:ext cx="43" cy="4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261">
              <a:extLst>
                <a:ext uri="{FF2B5EF4-FFF2-40B4-BE49-F238E27FC236}">
                  <a16:creationId xmlns:a16="http://schemas.microsoft.com/office/drawing/2014/main" xmlns="" id="{45BF3515-B2C0-4FEE-891E-D6444129ABA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911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262">
              <a:extLst>
                <a:ext uri="{FF2B5EF4-FFF2-40B4-BE49-F238E27FC236}">
                  <a16:creationId xmlns:a16="http://schemas.microsoft.com/office/drawing/2014/main" xmlns="" id="{D54B21BC-56D2-4501-B4CA-E35B439656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911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263">
              <a:extLst>
                <a:ext uri="{FF2B5EF4-FFF2-40B4-BE49-F238E27FC236}">
                  <a16:creationId xmlns:a16="http://schemas.microsoft.com/office/drawing/2014/main" xmlns="" id="{B5EC4AAB-CA4A-46D9-8878-2B7B745A5B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911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264">
              <a:extLst>
                <a:ext uri="{FF2B5EF4-FFF2-40B4-BE49-F238E27FC236}">
                  <a16:creationId xmlns:a16="http://schemas.microsoft.com/office/drawing/2014/main" xmlns="" id="{7B91DB9E-9729-4E7B-BA95-B1118E73EF2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911"/>
              <a:ext cx="42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265">
              <a:extLst>
                <a:ext uri="{FF2B5EF4-FFF2-40B4-BE49-F238E27FC236}">
                  <a16:creationId xmlns:a16="http://schemas.microsoft.com/office/drawing/2014/main" xmlns="" id="{D3966379-A1A4-4504-B532-61B12CCDB5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911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266">
              <a:extLst>
                <a:ext uri="{FF2B5EF4-FFF2-40B4-BE49-F238E27FC236}">
                  <a16:creationId xmlns:a16="http://schemas.microsoft.com/office/drawing/2014/main" xmlns="" id="{927B55B6-CC6B-4F1B-A0F0-2B395F197F8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911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267">
              <a:extLst>
                <a:ext uri="{FF2B5EF4-FFF2-40B4-BE49-F238E27FC236}">
                  <a16:creationId xmlns:a16="http://schemas.microsoft.com/office/drawing/2014/main" xmlns="" id="{E530F928-AFE9-405F-9103-460EF78A3E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48" y="1987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268">
              <a:extLst>
                <a:ext uri="{FF2B5EF4-FFF2-40B4-BE49-F238E27FC236}">
                  <a16:creationId xmlns:a16="http://schemas.microsoft.com/office/drawing/2014/main" xmlns="" id="{05915909-B528-471A-8B27-F4641E5DF9D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59" y="1987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269">
              <a:extLst>
                <a:ext uri="{FF2B5EF4-FFF2-40B4-BE49-F238E27FC236}">
                  <a16:creationId xmlns:a16="http://schemas.microsoft.com/office/drawing/2014/main" xmlns="" id="{B999FCD6-4CB1-4346-A6F3-F236B80CDF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" y="1987"/>
              <a:ext cx="54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Rectangle 270">
              <a:extLst>
                <a:ext uri="{FF2B5EF4-FFF2-40B4-BE49-F238E27FC236}">
                  <a16:creationId xmlns:a16="http://schemas.microsoft.com/office/drawing/2014/main" xmlns="" id="{643D090E-0ED1-441E-95EA-27C1140FAB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1" y="1987"/>
              <a:ext cx="42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Rectangle 271">
              <a:extLst>
                <a:ext uri="{FF2B5EF4-FFF2-40B4-BE49-F238E27FC236}">
                  <a16:creationId xmlns:a16="http://schemas.microsoft.com/office/drawing/2014/main" xmlns="" id="{BAA05F88-5BD8-4EF5-B7ED-ABA231C2A6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0" y="1987"/>
              <a:ext cx="55" cy="54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Rectangle 272">
              <a:extLst>
                <a:ext uri="{FF2B5EF4-FFF2-40B4-BE49-F238E27FC236}">
                  <a16:creationId xmlns:a16="http://schemas.microsoft.com/office/drawing/2014/main" xmlns="" id="{7CACCCC8-3D59-4056-9309-CCDEADB8984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22" y="1987"/>
              <a:ext cx="43" cy="42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Line 273">
              <a:extLst>
                <a:ext uri="{FF2B5EF4-FFF2-40B4-BE49-F238E27FC236}">
                  <a16:creationId xmlns:a16="http://schemas.microsoft.com/office/drawing/2014/main" xmlns="" id="{4FD9E385-8D15-4224-8A59-A424548793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3325" y="1735"/>
              <a:ext cx="365" cy="0"/>
            </a:xfrm>
            <a:prstGeom prst="line">
              <a:avLst/>
            </a:prstGeom>
            <a:noFill/>
            <a:ln w="6350" cap="flat">
              <a:solidFill>
                <a:srgbClr val="6BCA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432299" y="3900619"/>
            <a:ext cx="3684770" cy="634622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438072" y="3339984"/>
            <a:ext cx="3675413" cy="65679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5791597" y="4864216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487445" y="3339984"/>
            <a:ext cx="3524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59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4A9E7B3-7B98-47C5-87C9-57AB7DBFC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4C35ED3-5AD6-4B89-908E-FB25400A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30</a:t>
            </a:fld>
            <a:endParaRPr lang="zh-CN" altLang="en-US"/>
          </a:p>
        </p:txBody>
      </p:sp>
      <p:grpSp>
        <p:nvGrpSpPr>
          <p:cNvPr id="5" name="8eed1609-198b-422b-98e9-881731a927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9345009-0528-4149-AA4B-DCF62C0A024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2009" y="-9788"/>
            <a:ext cx="11377779" cy="6867788"/>
            <a:chOff x="152009" y="-9788"/>
            <a:chExt cx="11377779" cy="6867788"/>
          </a:xfrm>
        </p:grpSpPr>
        <p:sp>
          <p:nvSpPr>
            <p:cNvPr id="6" name="îşḻïde">
              <a:extLst>
                <a:ext uri="{FF2B5EF4-FFF2-40B4-BE49-F238E27FC236}">
                  <a16:creationId xmlns:a16="http://schemas.microsoft.com/office/drawing/2014/main" xmlns="" id="{E12F06F1-2495-4B2E-BC82-B5FE4236C994}"/>
                </a:ext>
              </a:extLst>
            </p:cNvPr>
            <p:cNvSpPr/>
            <p:nvPr/>
          </p:nvSpPr>
          <p:spPr>
            <a:xfrm flipH="1">
              <a:off x="842278" y="-9788"/>
              <a:ext cx="4682404" cy="6867788"/>
            </a:xfrm>
            <a:prstGeom prst="parallelogram">
              <a:avLst>
                <a:gd name="adj" fmla="val 63173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000" b="1" dirty="0"/>
            </a:p>
          </p:txBody>
        </p:sp>
        <p:grpSp>
          <p:nvGrpSpPr>
            <p:cNvPr id="7" name="iṧļidê">
              <a:extLst>
                <a:ext uri="{FF2B5EF4-FFF2-40B4-BE49-F238E27FC236}">
                  <a16:creationId xmlns:a16="http://schemas.microsoft.com/office/drawing/2014/main" xmlns="" id="{949B6412-E651-4780-A402-DB36D2DD4A28}"/>
                </a:ext>
              </a:extLst>
            </p:cNvPr>
            <p:cNvGrpSpPr/>
            <p:nvPr/>
          </p:nvGrpSpPr>
          <p:grpSpPr>
            <a:xfrm>
              <a:off x="152009" y="2467086"/>
              <a:ext cx="5577385" cy="2889348"/>
              <a:chOff x="2459596" y="1610580"/>
              <a:chExt cx="7272808" cy="3767656"/>
            </a:xfrm>
          </p:grpSpPr>
          <p:sp>
            <p:nvSpPr>
              <p:cNvPr id="48" name="iślíḓe">
                <a:extLst>
                  <a:ext uri="{FF2B5EF4-FFF2-40B4-BE49-F238E27FC236}">
                    <a16:creationId xmlns:a16="http://schemas.microsoft.com/office/drawing/2014/main" xmlns="" id="{709C95B0-4DCF-47B4-B3ED-17B7262C3BAD}"/>
                  </a:ext>
                </a:extLst>
              </p:cNvPr>
              <p:cNvSpPr/>
              <p:nvPr/>
            </p:nvSpPr>
            <p:spPr>
              <a:xfrm>
                <a:off x="3215253" y="1628800"/>
                <a:ext cx="5761494" cy="3651552"/>
              </a:xfrm>
              <a:custGeom>
                <a:avLst/>
                <a:gdLst>
                  <a:gd name="connsiteX0" fmla="*/ 224028 w 7415784"/>
                  <a:gd name="connsiteY0" fmla="*/ 269748 h 4700016"/>
                  <a:gd name="connsiteX1" fmla="*/ 224028 w 7415784"/>
                  <a:gd name="connsiteY1" fmla="*/ 4430268 h 4700016"/>
                  <a:gd name="connsiteX2" fmla="*/ 7191756 w 7415784"/>
                  <a:gd name="connsiteY2" fmla="*/ 4430268 h 4700016"/>
                  <a:gd name="connsiteX3" fmla="*/ 7191756 w 7415784"/>
                  <a:gd name="connsiteY3" fmla="*/ 269748 h 4700016"/>
                  <a:gd name="connsiteX4" fmla="*/ 266867 w 7415784"/>
                  <a:gd name="connsiteY4" fmla="*/ 0 h 4700016"/>
                  <a:gd name="connsiteX5" fmla="*/ 7148917 w 7415784"/>
                  <a:gd name="connsiteY5" fmla="*/ 0 h 4700016"/>
                  <a:gd name="connsiteX6" fmla="*/ 7415784 w 7415784"/>
                  <a:gd name="connsiteY6" fmla="*/ 266867 h 4700016"/>
                  <a:gd name="connsiteX7" fmla="*/ 7415784 w 7415784"/>
                  <a:gd name="connsiteY7" fmla="*/ 4433149 h 4700016"/>
                  <a:gd name="connsiteX8" fmla="*/ 7148917 w 7415784"/>
                  <a:gd name="connsiteY8" fmla="*/ 4700016 h 4700016"/>
                  <a:gd name="connsiteX9" fmla="*/ 266867 w 7415784"/>
                  <a:gd name="connsiteY9" fmla="*/ 4700016 h 4700016"/>
                  <a:gd name="connsiteX10" fmla="*/ 0 w 7415784"/>
                  <a:gd name="connsiteY10" fmla="*/ 4433149 h 4700016"/>
                  <a:gd name="connsiteX11" fmla="*/ 0 w 7415784"/>
                  <a:gd name="connsiteY11" fmla="*/ 266867 h 4700016"/>
                  <a:gd name="connsiteX12" fmla="*/ 266867 w 7415784"/>
                  <a:gd name="connsiteY12" fmla="*/ 0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15784" h="4700016">
                    <a:moveTo>
                      <a:pt x="224028" y="269748"/>
                    </a:moveTo>
                    <a:lnTo>
                      <a:pt x="224028" y="4430268"/>
                    </a:lnTo>
                    <a:lnTo>
                      <a:pt x="7191756" y="4430268"/>
                    </a:lnTo>
                    <a:lnTo>
                      <a:pt x="7191756" y="269748"/>
                    </a:lnTo>
                    <a:close/>
                    <a:moveTo>
                      <a:pt x="266867" y="0"/>
                    </a:moveTo>
                    <a:lnTo>
                      <a:pt x="7148917" y="0"/>
                    </a:lnTo>
                    <a:cubicBezTo>
                      <a:pt x="7296304" y="0"/>
                      <a:pt x="7415784" y="119480"/>
                      <a:pt x="7415784" y="266867"/>
                    </a:cubicBezTo>
                    <a:lnTo>
                      <a:pt x="7415784" y="4433149"/>
                    </a:lnTo>
                    <a:cubicBezTo>
                      <a:pt x="7415784" y="4580536"/>
                      <a:pt x="7296304" y="4700016"/>
                      <a:pt x="7148917" y="4700016"/>
                    </a:cubicBezTo>
                    <a:lnTo>
                      <a:pt x="266867" y="4700016"/>
                    </a:lnTo>
                    <a:cubicBezTo>
                      <a:pt x="119480" y="4700016"/>
                      <a:pt x="0" y="4580536"/>
                      <a:pt x="0" y="4433149"/>
                    </a:cubicBezTo>
                    <a:lnTo>
                      <a:pt x="0" y="266867"/>
                    </a:lnTo>
                    <a:cubicBezTo>
                      <a:pt x="0" y="119480"/>
                      <a:pt x="119480" y="0"/>
                      <a:pt x="26686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091"/>
              </a:p>
            </p:txBody>
          </p:sp>
          <p:sp>
            <p:nvSpPr>
              <p:cNvPr id="49" name="işḻïḍê">
                <a:extLst>
                  <a:ext uri="{FF2B5EF4-FFF2-40B4-BE49-F238E27FC236}">
                    <a16:creationId xmlns:a16="http://schemas.microsoft.com/office/drawing/2014/main" xmlns="" id="{EC50DBF6-AE85-429F-BB3D-28961FA2C0BC}"/>
                  </a:ext>
                </a:extLst>
              </p:cNvPr>
              <p:cNvSpPr/>
              <p:nvPr/>
            </p:nvSpPr>
            <p:spPr>
              <a:xfrm>
                <a:off x="3228835" y="1644767"/>
                <a:ext cx="5734330" cy="3619617"/>
              </a:xfrm>
              <a:custGeom>
                <a:avLst/>
                <a:gdLst>
                  <a:gd name="connsiteX0" fmla="*/ 252028 w 7380820"/>
                  <a:gd name="connsiteY0" fmla="*/ 295230 h 4658912"/>
                  <a:gd name="connsiteX1" fmla="*/ 252028 w 7380820"/>
                  <a:gd name="connsiteY1" fmla="*/ 4363682 h 4658912"/>
                  <a:gd name="connsiteX2" fmla="*/ 7128792 w 7380820"/>
                  <a:gd name="connsiteY2" fmla="*/ 4363682 h 4658912"/>
                  <a:gd name="connsiteX3" fmla="*/ 7128792 w 7380820"/>
                  <a:gd name="connsiteY3" fmla="*/ 295230 h 4658912"/>
                  <a:gd name="connsiteX4" fmla="*/ 264533 w 7380820"/>
                  <a:gd name="connsiteY4" fmla="*/ 0 h 4658912"/>
                  <a:gd name="connsiteX5" fmla="*/ 7116287 w 7380820"/>
                  <a:gd name="connsiteY5" fmla="*/ 0 h 4658912"/>
                  <a:gd name="connsiteX6" fmla="*/ 7380820 w 7380820"/>
                  <a:gd name="connsiteY6" fmla="*/ 264533 h 4658912"/>
                  <a:gd name="connsiteX7" fmla="*/ 7380820 w 7380820"/>
                  <a:gd name="connsiteY7" fmla="*/ 4394379 h 4658912"/>
                  <a:gd name="connsiteX8" fmla="*/ 7116287 w 7380820"/>
                  <a:gd name="connsiteY8" fmla="*/ 4658912 h 4658912"/>
                  <a:gd name="connsiteX9" fmla="*/ 264533 w 7380820"/>
                  <a:gd name="connsiteY9" fmla="*/ 4658912 h 4658912"/>
                  <a:gd name="connsiteX10" fmla="*/ 0 w 7380820"/>
                  <a:gd name="connsiteY10" fmla="*/ 4394379 h 4658912"/>
                  <a:gd name="connsiteX11" fmla="*/ 0 w 7380820"/>
                  <a:gd name="connsiteY11" fmla="*/ 264533 h 4658912"/>
                  <a:gd name="connsiteX12" fmla="*/ 264533 w 7380820"/>
                  <a:gd name="connsiteY12" fmla="*/ 0 h 465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80820" h="4658912">
                    <a:moveTo>
                      <a:pt x="252028" y="295230"/>
                    </a:moveTo>
                    <a:lnTo>
                      <a:pt x="252028" y="4363682"/>
                    </a:lnTo>
                    <a:lnTo>
                      <a:pt x="7128792" y="4363682"/>
                    </a:lnTo>
                    <a:lnTo>
                      <a:pt x="7128792" y="295230"/>
                    </a:lnTo>
                    <a:close/>
                    <a:moveTo>
                      <a:pt x="264533" y="0"/>
                    </a:moveTo>
                    <a:lnTo>
                      <a:pt x="7116287" y="0"/>
                    </a:lnTo>
                    <a:cubicBezTo>
                      <a:pt x="7262385" y="0"/>
                      <a:pt x="7380820" y="118435"/>
                      <a:pt x="7380820" y="264533"/>
                    </a:cubicBezTo>
                    <a:lnTo>
                      <a:pt x="7380820" y="4394379"/>
                    </a:lnTo>
                    <a:cubicBezTo>
                      <a:pt x="7380820" y="4540477"/>
                      <a:pt x="7262385" y="4658912"/>
                      <a:pt x="7116287" y="4658912"/>
                    </a:cubicBezTo>
                    <a:lnTo>
                      <a:pt x="264533" y="4658912"/>
                    </a:lnTo>
                    <a:cubicBezTo>
                      <a:pt x="118435" y="4658912"/>
                      <a:pt x="0" y="4540477"/>
                      <a:pt x="0" y="4394379"/>
                    </a:cubicBezTo>
                    <a:lnTo>
                      <a:pt x="0" y="264533"/>
                    </a:lnTo>
                    <a:cubicBezTo>
                      <a:pt x="0" y="118435"/>
                      <a:pt x="118435" y="0"/>
                      <a:pt x="26453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091" dirty="0"/>
              </a:p>
            </p:txBody>
          </p:sp>
          <p:sp>
            <p:nvSpPr>
              <p:cNvPr id="50" name="îš1ïḑé">
                <a:extLst>
                  <a:ext uri="{FF2B5EF4-FFF2-40B4-BE49-F238E27FC236}">
                    <a16:creationId xmlns:a16="http://schemas.microsoft.com/office/drawing/2014/main" xmlns="" id="{5493F63D-6C68-43D3-B454-F88E2F03DF4E}"/>
                  </a:ext>
                </a:extLst>
              </p:cNvPr>
              <p:cNvSpPr/>
              <p:nvPr/>
            </p:nvSpPr>
            <p:spPr>
              <a:xfrm>
                <a:off x="6040055" y="1707676"/>
                <a:ext cx="111889" cy="111889"/>
              </a:xfrm>
              <a:prstGeom prst="ellipse">
                <a:avLst/>
              </a:prstGeom>
              <a:gradFill flip="none" rotWithShape="1">
                <a:gsLst>
                  <a:gs pos="17000">
                    <a:schemeClr val="tx1"/>
                  </a:gs>
                  <a:gs pos="34000">
                    <a:srgbClr val="000000">
                      <a:lumMod val="84000"/>
                      <a:lumOff val="16000"/>
                    </a:srgbClr>
                  </a:gs>
                  <a:gs pos="100000">
                    <a:schemeClr val="bg1">
                      <a:lumMod val="50000"/>
                      <a:lumOff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en-US" sz="1091"/>
              </a:p>
            </p:txBody>
          </p:sp>
          <p:grpSp>
            <p:nvGrpSpPr>
              <p:cNvPr id="51" name="ïśľîḓè">
                <a:extLst>
                  <a:ext uri="{FF2B5EF4-FFF2-40B4-BE49-F238E27FC236}">
                    <a16:creationId xmlns:a16="http://schemas.microsoft.com/office/drawing/2014/main" xmlns="" id="{1B6D21DF-AC23-4A71-BE62-3D1EDA0031AF}"/>
                  </a:ext>
                </a:extLst>
              </p:cNvPr>
              <p:cNvGrpSpPr/>
              <p:nvPr/>
            </p:nvGrpSpPr>
            <p:grpSpPr>
              <a:xfrm>
                <a:off x="2459596" y="5232543"/>
                <a:ext cx="7272808" cy="145693"/>
                <a:chOff x="-1348120" y="5777968"/>
                <a:chExt cx="9361040" cy="187524"/>
              </a:xfrm>
            </p:grpSpPr>
            <p:sp>
              <p:nvSpPr>
                <p:cNvPr id="54" name="ïS1îḋê">
                  <a:extLst>
                    <a:ext uri="{FF2B5EF4-FFF2-40B4-BE49-F238E27FC236}">
                      <a16:creationId xmlns:a16="http://schemas.microsoft.com/office/drawing/2014/main" xmlns="" id="{FEBD1927-E971-472F-9E70-7BE5437E90A1}"/>
                    </a:ext>
                  </a:extLst>
                </p:cNvPr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/>
                <a:p>
                  <a:pPr algn="ctr"/>
                  <a:endParaRPr lang="en-US" sz="1091"/>
                </a:p>
              </p:txBody>
            </p:sp>
            <p:sp>
              <p:nvSpPr>
                <p:cNvPr id="55" name="iṣļíḑè">
                  <a:extLst>
                    <a:ext uri="{FF2B5EF4-FFF2-40B4-BE49-F238E27FC236}">
                      <a16:creationId xmlns:a16="http://schemas.microsoft.com/office/drawing/2014/main" xmlns="" id="{B8E66384-3C9F-4CF1-8B5E-7CCDA8DA7521}"/>
                    </a:ext>
                  </a:extLst>
                </p:cNvPr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/>
                <a:p>
                  <a:pPr algn="ctr"/>
                  <a:endParaRPr lang="en-US" sz="1091"/>
                </a:p>
              </p:txBody>
            </p:sp>
          </p:grpSp>
          <p:sp>
            <p:nvSpPr>
              <p:cNvPr id="52" name="iṣḷiḑè">
                <a:extLst>
                  <a:ext uri="{FF2B5EF4-FFF2-40B4-BE49-F238E27FC236}">
                    <a16:creationId xmlns:a16="http://schemas.microsoft.com/office/drawing/2014/main" xmlns="" id="{9B628B23-76E9-4E7D-A915-D42A09CD21A0}"/>
                  </a:ext>
                </a:extLst>
              </p:cNvPr>
              <p:cNvSpPr/>
              <p:nvPr/>
            </p:nvSpPr>
            <p:spPr>
              <a:xfrm>
                <a:off x="3359695" y="1867128"/>
                <a:ext cx="5439351" cy="318671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śľíḓê">
                <a:extLst>
                  <a:ext uri="{FF2B5EF4-FFF2-40B4-BE49-F238E27FC236}">
                    <a16:creationId xmlns:a16="http://schemas.microsoft.com/office/drawing/2014/main" xmlns="" id="{E424FC07-319B-4567-A1B8-AE620C70FDEE}"/>
                  </a:ext>
                </a:extLst>
              </p:cNvPr>
              <p:cNvSpPr/>
              <p:nvPr/>
            </p:nvSpPr>
            <p:spPr>
              <a:xfrm>
                <a:off x="7010658" y="1610580"/>
                <a:ext cx="1966089" cy="3651552"/>
              </a:xfrm>
              <a:custGeom>
                <a:avLst/>
                <a:gdLst>
                  <a:gd name="connsiteX0" fmla="*/ 0 w 2530610"/>
                  <a:gd name="connsiteY0" fmla="*/ 0 h 4700016"/>
                  <a:gd name="connsiteX1" fmla="*/ 2263743 w 2530610"/>
                  <a:gd name="connsiteY1" fmla="*/ 0 h 4700016"/>
                  <a:gd name="connsiteX2" fmla="*/ 2530610 w 2530610"/>
                  <a:gd name="connsiteY2" fmla="*/ 266867 h 4700016"/>
                  <a:gd name="connsiteX3" fmla="*/ 2530610 w 2530610"/>
                  <a:gd name="connsiteY3" fmla="*/ 4433149 h 4700016"/>
                  <a:gd name="connsiteX4" fmla="*/ 2263743 w 2530610"/>
                  <a:gd name="connsiteY4" fmla="*/ 4700016 h 4700016"/>
                  <a:gd name="connsiteX5" fmla="*/ 1961175 w 2530610"/>
                  <a:gd name="connsiteY5" fmla="*/ 4700016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0610" h="4700016">
                    <a:moveTo>
                      <a:pt x="0" y="0"/>
                    </a:moveTo>
                    <a:lnTo>
                      <a:pt x="2263743" y="0"/>
                    </a:lnTo>
                    <a:cubicBezTo>
                      <a:pt x="2411130" y="0"/>
                      <a:pt x="2530610" y="119480"/>
                      <a:pt x="2530610" y="266867"/>
                    </a:cubicBezTo>
                    <a:lnTo>
                      <a:pt x="2530610" y="4433149"/>
                    </a:lnTo>
                    <a:cubicBezTo>
                      <a:pt x="2530610" y="4580536"/>
                      <a:pt x="2411130" y="4700016"/>
                      <a:pt x="2263743" y="4700016"/>
                    </a:cubicBezTo>
                    <a:lnTo>
                      <a:pt x="1961175" y="4700016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3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091" dirty="0"/>
              </a:p>
            </p:txBody>
          </p:sp>
        </p:grpSp>
        <p:grpSp>
          <p:nvGrpSpPr>
            <p:cNvPr id="8" name="íSļîḑê">
              <a:extLst>
                <a:ext uri="{FF2B5EF4-FFF2-40B4-BE49-F238E27FC236}">
                  <a16:creationId xmlns:a16="http://schemas.microsoft.com/office/drawing/2014/main" xmlns="" id="{B11CFFDF-207D-4530-BD73-D32681679C7B}"/>
                </a:ext>
              </a:extLst>
            </p:cNvPr>
            <p:cNvGrpSpPr/>
            <p:nvPr/>
          </p:nvGrpSpPr>
          <p:grpSpPr>
            <a:xfrm>
              <a:off x="5781637" y="2492935"/>
              <a:ext cx="5738851" cy="1100037"/>
              <a:chOff x="6542456" y="2328963"/>
              <a:chExt cx="5738851" cy="1100037"/>
            </a:xfrm>
          </p:grpSpPr>
          <p:sp>
            <p:nvSpPr>
              <p:cNvPr id="44" name="iŝľíďè">
                <a:extLst>
                  <a:ext uri="{FF2B5EF4-FFF2-40B4-BE49-F238E27FC236}">
                    <a16:creationId xmlns:a16="http://schemas.microsoft.com/office/drawing/2014/main" xmlns="" id="{AD79562A-564A-4734-A742-EC1BE24A6068}"/>
                  </a:ext>
                </a:extLst>
              </p:cNvPr>
              <p:cNvSpPr/>
              <p:nvPr/>
            </p:nvSpPr>
            <p:spPr>
              <a:xfrm>
                <a:off x="6542456" y="2550038"/>
                <a:ext cx="537820" cy="53782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dirty="0">
                    <a:latin typeface="Impact" panose="020B0806030902050204" pitchFamily="34" charset="0"/>
                  </a:rPr>
                  <a:t>01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45" name="íṡlîḋe">
                <a:extLst>
                  <a:ext uri="{FF2B5EF4-FFF2-40B4-BE49-F238E27FC236}">
                    <a16:creationId xmlns:a16="http://schemas.microsoft.com/office/drawing/2014/main" xmlns="" id="{F8C5A1FD-9F1C-420C-88FC-C10AFEF16A08}"/>
                  </a:ext>
                </a:extLst>
              </p:cNvPr>
              <p:cNvGrpSpPr/>
              <p:nvPr/>
            </p:nvGrpSpPr>
            <p:grpSpPr>
              <a:xfrm>
                <a:off x="7176805" y="2328963"/>
                <a:ext cx="5104502" cy="1100037"/>
                <a:chOff x="7970199" y="1121955"/>
                <a:chExt cx="4281334" cy="1100037"/>
              </a:xfrm>
            </p:grpSpPr>
            <p:sp>
              <p:nvSpPr>
                <p:cNvPr id="46" name="íšľíde">
                  <a:extLst>
                    <a:ext uri="{FF2B5EF4-FFF2-40B4-BE49-F238E27FC236}">
                      <a16:creationId xmlns:a16="http://schemas.microsoft.com/office/drawing/2014/main" xmlns="" id="{0AF32B9C-0CA5-48BC-B1DF-EC5BF27E1326}"/>
                    </a:ext>
                  </a:extLst>
                </p:cNvPr>
                <p:cNvSpPr/>
                <p:nvPr/>
              </p:nvSpPr>
              <p:spPr bwMode="auto">
                <a:xfrm>
                  <a:off x="7970199" y="1488431"/>
                  <a:ext cx="4281334" cy="7335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7" name="iṡ1íḋe">
                  <a:extLst>
                    <a:ext uri="{FF2B5EF4-FFF2-40B4-BE49-F238E27FC236}">
                      <a16:creationId xmlns:a16="http://schemas.microsoft.com/office/drawing/2014/main" xmlns="" id="{F395951E-FB99-4539-B555-E4F2FE2B3EF2}"/>
                    </a:ext>
                  </a:extLst>
                </p:cNvPr>
                <p:cNvSpPr txBox="1"/>
                <p:nvPr/>
              </p:nvSpPr>
              <p:spPr bwMode="auto">
                <a:xfrm>
                  <a:off x="7970199" y="1121955"/>
                  <a:ext cx="4281334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9" name="îṡ1ïďe">
              <a:extLst>
                <a:ext uri="{FF2B5EF4-FFF2-40B4-BE49-F238E27FC236}">
                  <a16:creationId xmlns:a16="http://schemas.microsoft.com/office/drawing/2014/main" xmlns="" id="{ED06A26A-4DF2-4D2F-84F1-77A9E2E9CDF6}"/>
                </a:ext>
              </a:extLst>
            </p:cNvPr>
            <p:cNvGrpSpPr/>
            <p:nvPr/>
          </p:nvGrpSpPr>
          <p:grpSpPr>
            <a:xfrm>
              <a:off x="5781637" y="3686276"/>
              <a:ext cx="5738849" cy="1100037"/>
              <a:chOff x="6542456" y="3429000"/>
              <a:chExt cx="5738849" cy="1100037"/>
            </a:xfrm>
          </p:grpSpPr>
          <p:sp>
            <p:nvSpPr>
              <p:cNvPr id="40" name="îŝľîḓé">
                <a:extLst>
                  <a:ext uri="{FF2B5EF4-FFF2-40B4-BE49-F238E27FC236}">
                    <a16:creationId xmlns:a16="http://schemas.microsoft.com/office/drawing/2014/main" xmlns="" id="{51E674FE-6D75-4CBE-8BA7-659DAFB279DB}"/>
                  </a:ext>
                </a:extLst>
              </p:cNvPr>
              <p:cNvSpPr/>
              <p:nvPr/>
            </p:nvSpPr>
            <p:spPr>
              <a:xfrm>
                <a:off x="6542456" y="3650075"/>
                <a:ext cx="537820" cy="53782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dirty="0">
                    <a:latin typeface="Impact" panose="020B0806030902050204" pitchFamily="34" charset="0"/>
                  </a:rPr>
                  <a:t>02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41" name="išľïḋè">
                <a:extLst>
                  <a:ext uri="{FF2B5EF4-FFF2-40B4-BE49-F238E27FC236}">
                    <a16:creationId xmlns:a16="http://schemas.microsoft.com/office/drawing/2014/main" xmlns="" id="{F3DF1767-2192-4E31-BF07-61F051793672}"/>
                  </a:ext>
                </a:extLst>
              </p:cNvPr>
              <p:cNvGrpSpPr/>
              <p:nvPr/>
            </p:nvGrpSpPr>
            <p:grpSpPr>
              <a:xfrm>
                <a:off x="7176803" y="3429000"/>
                <a:ext cx="5104502" cy="1100037"/>
                <a:chOff x="7970197" y="1121955"/>
                <a:chExt cx="4281334" cy="1100037"/>
              </a:xfrm>
            </p:grpSpPr>
            <p:sp>
              <p:nvSpPr>
                <p:cNvPr id="42" name="iṩlïdè">
                  <a:extLst>
                    <a:ext uri="{FF2B5EF4-FFF2-40B4-BE49-F238E27FC236}">
                      <a16:creationId xmlns:a16="http://schemas.microsoft.com/office/drawing/2014/main" xmlns="" id="{BBB3B7C6-90B4-4EB0-BC5A-8C9D86C53B23}"/>
                    </a:ext>
                  </a:extLst>
                </p:cNvPr>
                <p:cNvSpPr/>
                <p:nvPr/>
              </p:nvSpPr>
              <p:spPr bwMode="auto">
                <a:xfrm>
                  <a:off x="7970198" y="1488431"/>
                  <a:ext cx="4281333" cy="7335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3" name="iṥliḑé">
                  <a:extLst>
                    <a:ext uri="{FF2B5EF4-FFF2-40B4-BE49-F238E27FC236}">
                      <a16:creationId xmlns:a16="http://schemas.microsoft.com/office/drawing/2014/main" xmlns="" id="{2D8EACD4-3482-49BE-8192-F3C89F7A35E7}"/>
                    </a:ext>
                  </a:extLst>
                </p:cNvPr>
                <p:cNvSpPr txBox="1"/>
                <p:nvPr/>
              </p:nvSpPr>
              <p:spPr bwMode="auto">
                <a:xfrm>
                  <a:off x="7970197" y="1121955"/>
                  <a:ext cx="428133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10" name="ïśļîḑê">
              <a:extLst>
                <a:ext uri="{FF2B5EF4-FFF2-40B4-BE49-F238E27FC236}">
                  <a16:creationId xmlns:a16="http://schemas.microsoft.com/office/drawing/2014/main" xmlns="" id="{02E53B8D-AA78-42BA-A6E1-8F8DE32F072F}"/>
                </a:ext>
              </a:extLst>
            </p:cNvPr>
            <p:cNvGrpSpPr/>
            <p:nvPr/>
          </p:nvGrpSpPr>
          <p:grpSpPr>
            <a:xfrm>
              <a:off x="5781637" y="5043588"/>
              <a:ext cx="5738849" cy="1100037"/>
              <a:chOff x="6542456" y="5043588"/>
              <a:chExt cx="5738849" cy="1100037"/>
            </a:xfrm>
          </p:grpSpPr>
          <p:sp>
            <p:nvSpPr>
              <p:cNvPr id="36" name="íŝḷidê">
                <a:extLst>
                  <a:ext uri="{FF2B5EF4-FFF2-40B4-BE49-F238E27FC236}">
                    <a16:creationId xmlns:a16="http://schemas.microsoft.com/office/drawing/2014/main" xmlns="" id="{5B3DE322-9123-45DC-BA59-DCE9E27E6CF1}"/>
                  </a:ext>
                </a:extLst>
              </p:cNvPr>
              <p:cNvSpPr/>
              <p:nvPr/>
            </p:nvSpPr>
            <p:spPr>
              <a:xfrm>
                <a:off x="6542456" y="5264663"/>
                <a:ext cx="537820" cy="53782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dirty="0">
                    <a:latin typeface="Impact" panose="020B0806030902050204" pitchFamily="34" charset="0"/>
                  </a:rPr>
                  <a:t>03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37" name="íŝḷîďê">
                <a:extLst>
                  <a:ext uri="{FF2B5EF4-FFF2-40B4-BE49-F238E27FC236}">
                    <a16:creationId xmlns:a16="http://schemas.microsoft.com/office/drawing/2014/main" xmlns="" id="{56584CA1-4F6B-46BC-8159-60365E33AFDA}"/>
                  </a:ext>
                </a:extLst>
              </p:cNvPr>
              <p:cNvGrpSpPr/>
              <p:nvPr/>
            </p:nvGrpSpPr>
            <p:grpSpPr>
              <a:xfrm>
                <a:off x="7176803" y="5043588"/>
                <a:ext cx="5104502" cy="1100037"/>
                <a:chOff x="7970197" y="1121955"/>
                <a:chExt cx="4281334" cy="1100037"/>
              </a:xfrm>
            </p:grpSpPr>
            <p:sp>
              <p:nvSpPr>
                <p:cNvPr id="38" name="ïšļîdè">
                  <a:extLst>
                    <a:ext uri="{FF2B5EF4-FFF2-40B4-BE49-F238E27FC236}">
                      <a16:creationId xmlns:a16="http://schemas.microsoft.com/office/drawing/2014/main" xmlns="" id="{BA112598-03A1-473C-93E8-8B92A5BAE8B7}"/>
                    </a:ext>
                  </a:extLst>
                </p:cNvPr>
                <p:cNvSpPr/>
                <p:nvPr/>
              </p:nvSpPr>
              <p:spPr bwMode="auto">
                <a:xfrm>
                  <a:off x="7970198" y="1488431"/>
                  <a:ext cx="4281333" cy="7335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9" name="íṡ1iḑe">
                  <a:extLst>
                    <a:ext uri="{FF2B5EF4-FFF2-40B4-BE49-F238E27FC236}">
                      <a16:creationId xmlns:a16="http://schemas.microsoft.com/office/drawing/2014/main" xmlns="" id="{2544DE2D-1A68-42E6-9D71-7582B790B7F5}"/>
                    </a:ext>
                  </a:extLst>
                </p:cNvPr>
                <p:cNvSpPr txBox="1"/>
                <p:nvPr/>
              </p:nvSpPr>
              <p:spPr bwMode="auto">
                <a:xfrm>
                  <a:off x="7970197" y="1121955"/>
                  <a:ext cx="428133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DC1A768-546E-45E5-A58D-FCA3220F85BA}"/>
                </a:ext>
              </a:extLst>
            </p:cNvPr>
            <p:cNvCxnSpPr>
              <a:cxnSpLocks/>
            </p:cNvCxnSpPr>
            <p:nvPr/>
          </p:nvCxnSpPr>
          <p:spPr>
            <a:xfrm>
              <a:off x="6546000" y="3564000"/>
              <a:ext cx="497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9415F06-41C4-4024-A2AE-CB77248D5D34}"/>
                </a:ext>
              </a:extLst>
            </p:cNvPr>
            <p:cNvCxnSpPr>
              <a:cxnSpLocks/>
            </p:cNvCxnSpPr>
            <p:nvPr/>
          </p:nvCxnSpPr>
          <p:spPr>
            <a:xfrm>
              <a:off x="6546000" y="4914000"/>
              <a:ext cx="497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6107ADE-8C39-490E-A972-B5A12D93D0A2}"/>
                </a:ext>
              </a:extLst>
            </p:cNvPr>
            <p:cNvCxnSpPr>
              <a:cxnSpLocks/>
            </p:cNvCxnSpPr>
            <p:nvPr/>
          </p:nvCxnSpPr>
          <p:spPr>
            <a:xfrm>
              <a:off x="5729395" y="2403000"/>
              <a:ext cx="5800393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śḻîḍè">
              <a:extLst>
                <a:ext uri="{FF2B5EF4-FFF2-40B4-BE49-F238E27FC236}">
                  <a16:creationId xmlns:a16="http://schemas.microsoft.com/office/drawing/2014/main" xmlns="" id="{EDB8C9A1-A026-4192-8C06-363CE35CCEAC}"/>
                </a:ext>
              </a:extLst>
            </p:cNvPr>
            <p:cNvSpPr txBox="1"/>
            <p:nvPr/>
          </p:nvSpPr>
          <p:spPr>
            <a:xfrm>
              <a:off x="5676808" y="1125540"/>
              <a:ext cx="5843680" cy="1088462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/>
                <a:t>Adjust the spacing to adapt to Chinese typesetting, use the reference line in PPT.</a:t>
              </a:r>
              <a:endParaRPr lang="en-US" sz="1400" b="1" dirty="0"/>
            </a:p>
          </p:txBody>
        </p:sp>
        <p:grpSp>
          <p:nvGrpSpPr>
            <p:cNvPr id="15" name="íS1iḑ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A3E135A-B614-49E0-BA4C-5BFDFBACE671}"/>
                </a:ext>
              </a:extLst>
            </p:cNvPr>
            <p:cNvGrpSpPr/>
            <p:nvPr/>
          </p:nvGrpSpPr>
          <p:grpSpPr>
            <a:xfrm>
              <a:off x="1415220" y="2809482"/>
              <a:ext cx="3051068" cy="2184019"/>
              <a:chOff x="3017838" y="1225550"/>
              <a:chExt cx="6156326" cy="4406900"/>
            </a:xfrm>
          </p:grpSpPr>
          <p:sp>
            <p:nvSpPr>
              <p:cNvPr id="16" name="íṩḷidè">
                <a:extLst>
                  <a:ext uri="{FF2B5EF4-FFF2-40B4-BE49-F238E27FC236}">
                    <a16:creationId xmlns:a16="http://schemas.microsoft.com/office/drawing/2014/main" xmlns="" id="{C5434B62-CC57-4139-94F6-ACC8ABB18C94}"/>
                  </a:ext>
                </a:extLst>
              </p:cNvPr>
              <p:cNvSpPr/>
              <p:nvPr/>
            </p:nvSpPr>
            <p:spPr bwMode="auto">
              <a:xfrm>
                <a:off x="3683001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şḷíďé">
                <a:extLst>
                  <a:ext uri="{FF2B5EF4-FFF2-40B4-BE49-F238E27FC236}">
                    <a16:creationId xmlns:a16="http://schemas.microsoft.com/office/drawing/2014/main" xmlns="" id="{EC0400BF-F83E-4579-B128-96E1DBCD72CB}"/>
                  </a:ext>
                </a:extLst>
              </p:cNvPr>
              <p:cNvSpPr/>
              <p:nvPr/>
            </p:nvSpPr>
            <p:spPr bwMode="auto">
              <a:xfrm>
                <a:off x="4360863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ṥļîḓê">
                <a:extLst>
                  <a:ext uri="{FF2B5EF4-FFF2-40B4-BE49-F238E27FC236}">
                    <a16:creationId xmlns:a16="http://schemas.microsoft.com/office/drawing/2014/main" xmlns="" id="{857D982C-0603-4084-B94B-92F57C06FE7E}"/>
                  </a:ext>
                </a:extLst>
              </p:cNvPr>
              <p:cNvSpPr/>
              <p:nvPr/>
            </p:nvSpPr>
            <p:spPr bwMode="auto">
              <a:xfrm>
                <a:off x="5037138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ṩľïḑé">
                <a:extLst>
                  <a:ext uri="{FF2B5EF4-FFF2-40B4-BE49-F238E27FC236}">
                    <a16:creationId xmlns:a16="http://schemas.microsoft.com/office/drawing/2014/main" xmlns="" id="{0A950853-F372-4858-A310-5257C4424916}"/>
                  </a:ext>
                </a:extLst>
              </p:cNvPr>
              <p:cNvSpPr/>
              <p:nvPr/>
            </p:nvSpPr>
            <p:spPr bwMode="auto">
              <a:xfrm>
                <a:off x="5715001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Sḻiḑè">
                <a:extLst>
                  <a:ext uri="{FF2B5EF4-FFF2-40B4-BE49-F238E27FC236}">
                    <a16:creationId xmlns:a16="http://schemas.microsoft.com/office/drawing/2014/main" xmlns="" id="{69D0BC4D-984F-41A7-9A7B-8DE022F86334}"/>
                  </a:ext>
                </a:extLst>
              </p:cNvPr>
              <p:cNvSpPr/>
              <p:nvPr/>
            </p:nvSpPr>
            <p:spPr bwMode="auto">
              <a:xfrm>
                <a:off x="6392863" y="1298575"/>
                <a:ext cx="71438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ṧlíďé">
                <a:extLst>
                  <a:ext uri="{FF2B5EF4-FFF2-40B4-BE49-F238E27FC236}">
                    <a16:creationId xmlns:a16="http://schemas.microsoft.com/office/drawing/2014/main" xmlns="" id="{EECAF268-AD31-4B91-BAA1-F1A28FA48184}"/>
                  </a:ext>
                </a:extLst>
              </p:cNvPr>
              <p:cNvSpPr/>
              <p:nvPr/>
            </p:nvSpPr>
            <p:spPr bwMode="auto">
              <a:xfrm>
                <a:off x="7069138" y="1298575"/>
                <a:ext cx="730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šḷiḓe">
                <a:extLst>
                  <a:ext uri="{FF2B5EF4-FFF2-40B4-BE49-F238E27FC236}">
                    <a16:creationId xmlns:a16="http://schemas.microsoft.com/office/drawing/2014/main" xmlns="" id="{AC8E9838-0578-4451-A5D2-7FBBE7C891AB}"/>
                  </a:ext>
                </a:extLst>
              </p:cNvPr>
              <p:cNvSpPr/>
              <p:nvPr/>
            </p:nvSpPr>
            <p:spPr bwMode="auto">
              <a:xfrm>
                <a:off x="7758113" y="1298575"/>
                <a:ext cx="61913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šľíḓe">
                <a:extLst>
                  <a:ext uri="{FF2B5EF4-FFF2-40B4-BE49-F238E27FC236}">
                    <a16:creationId xmlns:a16="http://schemas.microsoft.com/office/drawing/2014/main" xmlns="" id="{91AFE678-E209-45A9-9DDB-349AF3C64ABE}"/>
                  </a:ext>
                </a:extLst>
              </p:cNvPr>
              <p:cNvSpPr/>
              <p:nvPr/>
            </p:nvSpPr>
            <p:spPr bwMode="auto">
              <a:xfrm>
                <a:off x="8435976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şľiḑê">
                <a:extLst>
                  <a:ext uri="{FF2B5EF4-FFF2-40B4-BE49-F238E27FC236}">
                    <a16:creationId xmlns:a16="http://schemas.microsoft.com/office/drawing/2014/main" xmlns="" id="{E4CD018E-854F-449A-B9FD-D49AEB37E7E6}"/>
                  </a:ext>
                </a:extLst>
              </p:cNvPr>
              <p:cNvSpPr/>
              <p:nvPr/>
            </p:nvSpPr>
            <p:spPr bwMode="auto">
              <a:xfrm>
                <a:off x="9113838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ḻiḓe">
                <a:extLst>
                  <a:ext uri="{FF2B5EF4-FFF2-40B4-BE49-F238E27FC236}">
                    <a16:creationId xmlns:a16="http://schemas.microsoft.com/office/drawing/2014/main" xmlns="" id="{83751E75-7A2D-417B-B066-92E227899A85}"/>
                  </a:ext>
                </a:extLst>
              </p:cNvPr>
              <p:cNvSpPr/>
              <p:nvPr/>
            </p:nvSpPr>
            <p:spPr bwMode="auto">
              <a:xfrm>
                <a:off x="3017838" y="5378450"/>
                <a:ext cx="6156325" cy="254000"/>
              </a:xfrm>
              <a:prstGeom prst="rect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ľíḓe">
                <a:extLst>
                  <a:ext uri="{FF2B5EF4-FFF2-40B4-BE49-F238E27FC236}">
                    <a16:creationId xmlns:a16="http://schemas.microsoft.com/office/drawing/2014/main" xmlns="" id="{28B96041-5E9B-42C1-A8BA-3D21BCF5C0FC}"/>
                  </a:ext>
                </a:extLst>
              </p:cNvPr>
              <p:cNvSpPr/>
              <p:nvPr/>
            </p:nvSpPr>
            <p:spPr bwMode="auto">
              <a:xfrm>
                <a:off x="3017838" y="1298575"/>
                <a:ext cx="60325" cy="4333875"/>
              </a:xfrm>
              <a:prstGeom prst="rect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ļïḑê">
                <a:extLst>
                  <a:ext uri="{FF2B5EF4-FFF2-40B4-BE49-F238E27FC236}">
                    <a16:creationId xmlns:a16="http://schemas.microsoft.com/office/drawing/2014/main" xmlns="" id="{E7BEC9CF-133D-458E-AA9A-D3B444B99F5F}"/>
                  </a:ext>
                </a:extLst>
              </p:cNvPr>
              <p:cNvSpPr/>
              <p:nvPr/>
            </p:nvSpPr>
            <p:spPr bwMode="auto">
              <a:xfrm>
                <a:off x="3041651" y="1576388"/>
                <a:ext cx="6132513" cy="3814763"/>
              </a:xfrm>
              <a:custGeom>
                <a:avLst/>
                <a:gdLst>
                  <a:gd name="T0" fmla="*/ 0 w 3863"/>
                  <a:gd name="T1" fmla="*/ 2387 h 2403"/>
                  <a:gd name="T2" fmla="*/ 412 w 3863"/>
                  <a:gd name="T3" fmla="*/ 1121 h 2403"/>
                  <a:gd name="T4" fmla="*/ 427 w 3863"/>
                  <a:gd name="T5" fmla="*/ 1076 h 2403"/>
                  <a:gd name="T6" fmla="*/ 457 w 3863"/>
                  <a:gd name="T7" fmla="*/ 1114 h 2403"/>
                  <a:gd name="T8" fmla="*/ 854 w 3863"/>
                  <a:gd name="T9" fmla="*/ 1655 h 2403"/>
                  <a:gd name="T10" fmla="*/ 1265 w 3863"/>
                  <a:gd name="T11" fmla="*/ 992 h 2403"/>
                  <a:gd name="T12" fmla="*/ 1280 w 3863"/>
                  <a:gd name="T13" fmla="*/ 969 h 2403"/>
                  <a:gd name="T14" fmla="*/ 1303 w 3863"/>
                  <a:gd name="T15" fmla="*/ 992 h 2403"/>
                  <a:gd name="T16" fmla="*/ 1692 w 3863"/>
                  <a:gd name="T17" fmla="*/ 1434 h 2403"/>
                  <a:gd name="T18" fmla="*/ 2103 w 3863"/>
                  <a:gd name="T19" fmla="*/ 344 h 2403"/>
                  <a:gd name="T20" fmla="*/ 2133 w 3863"/>
                  <a:gd name="T21" fmla="*/ 275 h 2403"/>
                  <a:gd name="T22" fmla="*/ 2149 w 3863"/>
                  <a:gd name="T23" fmla="*/ 351 h 2403"/>
                  <a:gd name="T24" fmla="*/ 2575 w 3863"/>
                  <a:gd name="T25" fmla="*/ 1945 h 2403"/>
                  <a:gd name="T26" fmla="*/ 2956 w 3863"/>
                  <a:gd name="T27" fmla="*/ 771 h 2403"/>
                  <a:gd name="T28" fmla="*/ 2979 w 3863"/>
                  <a:gd name="T29" fmla="*/ 710 h 2403"/>
                  <a:gd name="T30" fmla="*/ 3002 w 3863"/>
                  <a:gd name="T31" fmla="*/ 763 h 2403"/>
                  <a:gd name="T32" fmla="*/ 3390 w 3863"/>
                  <a:gd name="T33" fmla="*/ 1571 h 2403"/>
                  <a:gd name="T34" fmla="*/ 3817 w 3863"/>
                  <a:gd name="T35" fmla="*/ 0 h 2403"/>
                  <a:gd name="T36" fmla="*/ 3863 w 3863"/>
                  <a:gd name="T37" fmla="*/ 16 h 2403"/>
                  <a:gd name="T38" fmla="*/ 3421 w 3863"/>
                  <a:gd name="T39" fmla="*/ 1648 h 2403"/>
                  <a:gd name="T40" fmla="*/ 3406 w 3863"/>
                  <a:gd name="T41" fmla="*/ 1716 h 2403"/>
                  <a:gd name="T42" fmla="*/ 3375 w 3863"/>
                  <a:gd name="T43" fmla="*/ 1655 h 2403"/>
                  <a:gd name="T44" fmla="*/ 2987 w 3863"/>
                  <a:gd name="T45" fmla="*/ 839 h 2403"/>
                  <a:gd name="T46" fmla="*/ 2598 w 3863"/>
                  <a:gd name="T47" fmla="*/ 2044 h 2403"/>
                  <a:gd name="T48" fmla="*/ 2575 w 3863"/>
                  <a:gd name="T49" fmla="*/ 2120 h 2403"/>
                  <a:gd name="T50" fmla="*/ 2552 w 3863"/>
                  <a:gd name="T51" fmla="*/ 2044 h 2403"/>
                  <a:gd name="T52" fmla="*/ 2126 w 3863"/>
                  <a:gd name="T53" fmla="*/ 435 h 2403"/>
                  <a:gd name="T54" fmla="*/ 1722 w 3863"/>
                  <a:gd name="T55" fmla="*/ 1495 h 2403"/>
                  <a:gd name="T56" fmla="*/ 1707 w 3863"/>
                  <a:gd name="T57" fmla="*/ 1533 h 2403"/>
                  <a:gd name="T58" fmla="*/ 1684 w 3863"/>
                  <a:gd name="T59" fmla="*/ 1503 h 2403"/>
                  <a:gd name="T60" fmla="*/ 1288 w 3863"/>
                  <a:gd name="T61" fmla="*/ 1045 h 2403"/>
                  <a:gd name="T62" fmla="*/ 876 w 3863"/>
                  <a:gd name="T63" fmla="*/ 1709 h 2403"/>
                  <a:gd name="T64" fmla="*/ 861 w 3863"/>
                  <a:gd name="T65" fmla="*/ 1739 h 2403"/>
                  <a:gd name="T66" fmla="*/ 838 w 3863"/>
                  <a:gd name="T67" fmla="*/ 1716 h 2403"/>
                  <a:gd name="T68" fmla="*/ 450 w 3863"/>
                  <a:gd name="T69" fmla="*/ 1182 h 2403"/>
                  <a:gd name="T70" fmla="*/ 54 w 3863"/>
                  <a:gd name="T71" fmla="*/ 2403 h 2403"/>
                  <a:gd name="T72" fmla="*/ 0 w 3863"/>
                  <a:gd name="T73" fmla="*/ 2387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63" h="2403">
                    <a:moveTo>
                      <a:pt x="0" y="2387"/>
                    </a:moveTo>
                    <a:lnTo>
                      <a:pt x="412" y="1121"/>
                    </a:lnTo>
                    <a:lnTo>
                      <a:pt x="427" y="1076"/>
                    </a:lnTo>
                    <a:lnTo>
                      <a:pt x="457" y="1114"/>
                    </a:lnTo>
                    <a:lnTo>
                      <a:pt x="854" y="1655"/>
                    </a:lnTo>
                    <a:lnTo>
                      <a:pt x="1265" y="992"/>
                    </a:lnTo>
                    <a:lnTo>
                      <a:pt x="1280" y="969"/>
                    </a:lnTo>
                    <a:lnTo>
                      <a:pt x="1303" y="992"/>
                    </a:lnTo>
                    <a:lnTo>
                      <a:pt x="1692" y="1434"/>
                    </a:lnTo>
                    <a:lnTo>
                      <a:pt x="2103" y="344"/>
                    </a:lnTo>
                    <a:lnTo>
                      <a:pt x="2133" y="275"/>
                    </a:lnTo>
                    <a:lnTo>
                      <a:pt x="2149" y="351"/>
                    </a:lnTo>
                    <a:lnTo>
                      <a:pt x="2575" y="1945"/>
                    </a:lnTo>
                    <a:lnTo>
                      <a:pt x="2956" y="771"/>
                    </a:lnTo>
                    <a:lnTo>
                      <a:pt x="2979" y="710"/>
                    </a:lnTo>
                    <a:lnTo>
                      <a:pt x="3002" y="763"/>
                    </a:lnTo>
                    <a:lnTo>
                      <a:pt x="3390" y="1571"/>
                    </a:lnTo>
                    <a:lnTo>
                      <a:pt x="3817" y="0"/>
                    </a:lnTo>
                    <a:lnTo>
                      <a:pt x="3863" y="16"/>
                    </a:lnTo>
                    <a:lnTo>
                      <a:pt x="3421" y="1648"/>
                    </a:lnTo>
                    <a:lnTo>
                      <a:pt x="3406" y="1716"/>
                    </a:lnTo>
                    <a:lnTo>
                      <a:pt x="3375" y="1655"/>
                    </a:lnTo>
                    <a:lnTo>
                      <a:pt x="2987" y="839"/>
                    </a:lnTo>
                    <a:lnTo>
                      <a:pt x="2598" y="2044"/>
                    </a:lnTo>
                    <a:lnTo>
                      <a:pt x="2575" y="2120"/>
                    </a:lnTo>
                    <a:lnTo>
                      <a:pt x="2552" y="2044"/>
                    </a:lnTo>
                    <a:lnTo>
                      <a:pt x="2126" y="435"/>
                    </a:lnTo>
                    <a:lnTo>
                      <a:pt x="1722" y="1495"/>
                    </a:lnTo>
                    <a:lnTo>
                      <a:pt x="1707" y="1533"/>
                    </a:lnTo>
                    <a:lnTo>
                      <a:pt x="1684" y="1503"/>
                    </a:lnTo>
                    <a:lnTo>
                      <a:pt x="1288" y="1045"/>
                    </a:lnTo>
                    <a:lnTo>
                      <a:pt x="876" y="1709"/>
                    </a:lnTo>
                    <a:lnTo>
                      <a:pt x="861" y="1739"/>
                    </a:lnTo>
                    <a:lnTo>
                      <a:pt x="838" y="1716"/>
                    </a:lnTo>
                    <a:lnTo>
                      <a:pt x="450" y="1182"/>
                    </a:lnTo>
                    <a:lnTo>
                      <a:pt x="54" y="2403"/>
                    </a:lnTo>
                    <a:lnTo>
                      <a:pt x="0" y="2387"/>
                    </a:ln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şļíḍé">
                <a:extLst>
                  <a:ext uri="{FF2B5EF4-FFF2-40B4-BE49-F238E27FC236}">
                    <a16:creationId xmlns:a16="http://schemas.microsoft.com/office/drawing/2014/main" xmlns="" id="{06E192E6-A6E1-4D42-B8BA-14E80753D701}"/>
                  </a:ext>
                </a:extLst>
              </p:cNvPr>
              <p:cNvSpPr/>
              <p:nvPr/>
            </p:nvSpPr>
            <p:spPr bwMode="auto">
              <a:xfrm>
                <a:off x="5545138" y="1371600"/>
                <a:ext cx="2709863" cy="27114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ṧlïḑé">
                <a:extLst>
                  <a:ext uri="{FF2B5EF4-FFF2-40B4-BE49-F238E27FC236}">
                    <a16:creationId xmlns:a16="http://schemas.microsoft.com/office/drawing/2014/main" xmlns="" id="{AB2822F8-8A4B-42DB-B962-A502CE850DF7}"/>
                  </a:ext>
                </a:extLst>
              </p:cNvPr>
              <p:cNvSpPr/>
              <p:nvPr/>
            </p:nvSpPr>
            <p:spPr bwMode="auto">
              <a:xfrm>
                <a:off x="6754813" y="1371600"/>
                <a:ext cx="146050" cy="2674938"/>
              </a:xfrm>
              <a:custGeom>
                <a:avLst/>
                <a:gdLst>
                  <a:gd name="T0" fmla="*/ 12 w 12"/>
                  <a:gd name="T1" fmla="*/ 221 h 221"/>
                  <a:gd name="T2" fmla="*/ 12 w 12"/>
                  <a:gd name="T3" fmla="*/ 0 h 221"/>
                  <a:gd name="T4" fmla="*/ 12 w 12"/>
                  <a:gd name="T5" fmla="*/ 0 h 221"/>
                  <a:gd name="T6" fmla="*/ 0 w 12"/>
                  <a:gd name="T7" fmla="*/ 1 h 221"/>
                  <a:gd name="T8" fmla="*/ 0 w 12"/>
                  <a:gd name="T9" fmla="*/ 219 h 221"/>
                  <a:gd name="T10" fmla="*/ 12 w 12"/>
                  <a:gd name="T11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21">
                    <a:moveTo>
                      <a:pt x="12" y="221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4" y="0"/>
                      <a:pt x="0" y="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4" y="220"/>
                      <a:pt x="8" y="220"/>
                      <a:pt x="12" y="22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ṩ1íḍé">
                <a:extLst>
                  <a:ext uri="{FF2B5EF4-FFF2-40B4-BE49-F238E27FC236}">
                    <a16:creationId xmlns:a16="http://schemas.microsoft.com/office/drawing/2014/main" xmlns="" id="{6250E21D-EBF1-4B83-86AE-A934749D0564}"/>
                  </a:ext>
                </a:extLst>
              </p:cNvPr>
              <p:cNvSpPr/>
              <p:nvPr/>
            </p:nvSpPr>
            <p:spPr bwMode="auto">
              <a:xfrm>
                <a:off x="5981701" y="1479550"/>
                <a:ext cx="1498600" cy="2530475"/>
              </a:xfrm>
              <a:custGeom>
                <a:avLst/>
                <a:gdLst>
                  <a:gd name="T0" fmla="*/ 0 w 124"/>
                  <a:gd name="T1" fmla="*/ 185 h 209"/>
                  <a:gd name="T2" fmla="*/ 61 w 124"/>
                  <a:gd name="T3" fmla="*/ 21 h 209"/>
                  <a:gd name="T4" fmla="*/ 70 w 124"/>
                  <a:gd name="T5" fmla="*/ 0 h 209"/>
                  <a:gd name="T6" fmla="*/ 75 w 124"/>
                  <a:gd name="T7" fmla="*/ 22 h 209"/>
                  <a:gd name="T8" fmla="*/ 124 w 124"/>
                  <a:gd name="T9" fmla="*/ 205 h 209"/>
                  <a:gd name="T10" fmla="*/ 116 w 124"/>
                  <a:gd name="T11" fmla="*/ 208 h 209"/>
                  <a:gd name="T12" fmla="*/ 110 w 124"/>
                  <a:gd name="T13" fmla="*/ 209 h 209"/>
                  <a:gd name="T14" fmla="*/ 67 w 124"/>
                  <a:gd name="T15" fmla="*/ 48 h 209"/>
                  <a:gd name="T16" fmla="*/ 12 w 124"/>
                  <a:gd name="T17" fmla="*/ 193 h 209"/>
                  <a:gd name="T18" fmla="*/ 3 w 124"/>
                  <a:gd name="T19" fmla="*/ 188 h 209"/>
                  <a:gd name="T20" fmla="*/ 0 w 124"/>
                  <a:gd name="T21" fmla="*/ 18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" h="209">
                    <a:moveTo>
                      <a:pt x="0" y="185"/>
                    </a:moveTo>
                    <a:cubicBezTo>
                      <a:pt x="61" y="21"/>
                      <a:pt x="61" y="21"/>
                      <a:pt x="61" y="21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124" y="205"/>
                      <a:pt x="124" y="205"/>
                      <a:pt x="124" y="205"/>
                    </a:cubicBezTo>
                    <a:cubicBezTo>
                      <a:pt x="121" y="206"/>
                      <a:pt x="119" y="207"/>
                      <a:pt x="116" y="208"/>
                    </a:cubicBezTo>
                    <a:cubicBezTo>
                      <a:pt x="114" y="209"/>
                      <a:pt x="112" y="209"/>
                      <a:pt x="110" y="209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12" y="193"/>
                      <a:pt x="12" y="193"/>
                      <a:pt x="12" y="193"/>
                    </a:cubicBezTo>
                    <a:cubicBezTo>
                      <a:pt x="9" y="192"/>
                      <a:pt x="6" y="190"/>
                      <a:pt x="3" y="188"/>
                    </a:cubicBezTo>
                    <a:cubicBezTo>
                      <a:pt x="2" y="187"/>
                      <a:pt x="1" y="186"/>
                      <a:pt x="0" y="185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1îḑe">
                <a:extLst>
                  <a:ext uri="{FF2B5EF4-FFF2-40B4-BE49-F238E27FC236}">
                    <a16:creationId xmlns:a16="http://schemas.microsoft.com/office/drawing/2014/main" xmlns="" id="{6099F608-8359-41B9-8668-D73666DA6AEB}"/>
                  </a:ext>
                </a:extLst>
              </p:cNvPr>
              <p:cNvSpPr/>
              <p:nvPr/>
            </p:nvSpPr>
            <p:spPr bwMode="auto">
              <a:xfrm>
                <a:off x="5146676" y="1225550"/>
                <a:ext cx="3482975" cy="2978150"/>
              </a:xfrm>
              <a:custGeom>
                <a:avLst/>
                <a:gdLst>
                  <a:gd name="T0" fmla="*/ 245 w 288"/>
                  <a:gd name="T1" fmla="*/ 48 h 246"/>
                  <a:gd name="T2" fmla="*/ 144 w 288"/>
                  <a:gd name="T3" fmla="*/ 1 h 246"/>
                  <a:gd name="T4" fmla="*/ 144 w 288"/>
                  <a:gd name="T5" fmla="*/ 24 h 246"/>
                  <a:gd name="T6" fmla="*/ 226 w 288"/>
                  <a:gd name="T7" fmla="*/ 62 h 246"/>
                  <a:gd name="T8" fmla="*/ 207 w 288"/>
                  <a:gd name="T9" fmla="*/ 202 h 246"/>
                  <a:gd name="T10" fmla="*/ 144 w 288"/>
                  <a:gd name="T11" fmla="*/ 223 h 246"/>
                  <a:gd name="T12" fmla="*/ 144 w 288"/>
                  <a:gd name="T13" fmla="*/ 246 h 246"/>
                  <a:gd name="T14" fmla="*/ 221 w 288"/>
                  <a:gd name="T15" fmla="*/ 220 h 246"/>
                  <a:gd name="T16" fmla="*/ 245 w 288"/>
                  <a:gd name="T17" fmla="*/ 48 h 246"/>
                  <a:gd name="T18" fmla="*/ 144 w 288"/>
                  <a:gd name="T19" fmla="*/ 1 h 246"/>
                  <a:gd name="T20" fmla="*/ 66 w 288"/>
                  <a:gd name="T21" fmla="*/ 26 h 246"/>
                  <a:gd name="T22" fmla="*/ 43 w 288"/>
                  <a:gd name="T23" fmla="*/ 198 h 246"/>
                  <a:gd name="T24" fmla="*/ 144 w 288"/>
                  <a:gd name="T25" fmla="*/ 246 h 246"/>
                  <a:gd name="T26" fmla="*/ 144 w 288"/>
                  <a:gd name="T27" fmla="*/ 223 h 246"/>
                  <a:gd name="T28" fmla="*/ 62 w 288"/>
                  <a:gd name="T29" fmla="*/ 184 h 246"/>
                  <a:gd name="T30" fmla="*/ 62 w 288"/>
                  <a:gd name="T31" fmla="*/ 184 h 246"/>
                  <a:gd name="T32" fmla="*/ 81 w 288"/>
                  <a:gd name="T33" fmla="*/ 44 h 246"/>
                  <a:gd name="T34" fmla="*/ 144 w 288"/>
                  <a:gd name="T35" fmla="*/ 24 h 246"/>
                  <a:gd name="T36" fmla="*/ 144 w 288"/>
                  <a:gd name="T37" fmla="*/ 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8" h="246">
                    <a:moveTo>
                      <a:pt x="245" y="48"/>
                    </a:moveTo>
                    <a:cubicBezTo>
                      <a:pt x="220" y="17"/>
                      <a:pt x="182" y="0"/>
                      <a:pt x="144" y="1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75" y="23"/>
                      <a:pt x="206" y="37"/>
                      <a:pt x="226" y="62"/>
                    </a:cubicBezTo>
                    <a:cubicBezTo>
                      <a:pt x="261" y="105"/>
                      <a:pt x="252" y="168"/>
                      <a:pt x="207" y="202"/>
                    </a:cubicBezTo>
                    <a:cubicBezTo>
                      <a:pt x="188" y="216"/>
                      <a:pt x="166" y="223"/>
                      <a:pt x="144" y="223"/>
                    </a:cubicBezTo>
                    <a:cubicBezTo>
                      <a:pt x="144" y="246"/>
                      <a:pt x="144" y="246"/>
                      <a:pt x="144" y="246"/>
                    </a:cubicBezTo>
                    <a:cubicBezTo>
                      <a:pt x="171" y="245"/>
                      <a:pt x="198" y="237"/>
                      <a:pt x="221" y="220"/>
                    </a:cubicBezTo>
                    <a:cubicBezTo>
                      <a:pt x="277" y="178"/>
                      <a:pt x="288" y="101"/>
                      <a:pt x="245" y="48"/>
                    </a:cubicBezTo>
                    <a:close/>
                    <a:moveTo>
                      <a:pt x="144" y="1"/>
                    </a:moveTo>
                    <a:cubicBezTo>
                      <a:pt x="117" y="1"/>
                      <a:pt x="89" y="9"/>
                      <a:pt x="66" y="26"/>
                    </a:cubicBezTo>
                    <a:cubicBezTo>
                      <a:pt x="10" y="68"/>
                      <a:pt x="0" y="145"/>
                      <a:pt x="43" y="198"/>
                    </a:cubicBezTo>
                    <a:cubicBezTo>
                      <a:pt x="68" y="229"/>
                      <a:pt x="106" y="246"/>
                      <a:pt x="144" y="246"/>
                    </a:cubicBezTo>
                    <a:cubicBezTo>
                      <a:pt x="144" y="223"/>
                      <a:pt x="144" y="223"/>
                      <a:pt x="144" y="223"/>
                    </a:cubicBezTo>
                    <a:cubicBezTo>
                      <a:pt x="113" y="223"/>
                      <a:pt x="82" y="210"/>
                      <a:pt x="62" y="184"/>
                    </a:cubicBezTo>
                    <a:cubicBezTo>
                      <a:pt x="62" y="184"/>
                      <a:pt x="62" y="184"/>
                      <a:pt x="62" y="184"/>
                    </a:cubicBezTo>
                    <a:cubicBezTo>
                      <a:pt x="27" y="141"/>
                      <a:pt x="35" y="78"/>
                      <a:pt x="81" y="44"/>
                    </a:cubicBezTo>
                    <a:cubicBezTo>
                      <a:pt x="100" y="30"/>
                      <a:pt x="122" y="24"/>
                      <a:pt x="144" y="24"/>
                    </a:cubicBezTo>
                    <a:lnTo>
                      <a:pt x="144" y="1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sliḋé">
                <a:extLst>
                  <a:ext uri="{FF2B5EF4-FFF2-40B4-BE49-F238E27FC236}">
                    <a16:creationId xmlns:a16="http://schemas.microsoft.com/office/drawing/2014/main" xmlns="" id="{BD3ACF32-30C3-46F2-828F-A5E9A9429E45}"/>
                  </a:ext>
                </a:extLst>
              </p:cNvPr>
              <p:cNvSpPr/>
              <p:nvPr/>
            </p:nvSpPr>
            <p:spPr bwMode="auto">
              <a:xfrm>
                <a:off x="4481513" y="3368675"/>
                <a:ext cx="1438275" cy="1198563"/>
              </a:xfrm>
              <a:custGeom>
                <a:avLst/>
                <a:gdLst>
                  <a:gd name="T0" fmla="*/ 160 w 906"/>
                  <a:gd name="T1" fmla="*/ 755 h 755"/>
                  <a:gd name="T2" fmla="*/ 0 w 906"/>
                  <a:gd name="T3" fmla="*/ 557 h 755"/>
                  <a:gd name="T4" fmla="*/ 746 w 906"/>
                  <a:gd name="T5" fmla="*/ 0 h 755"/>
                  <a:gd name="T6" fmla="*/ 906 w 906"/>
                  <a:gd name="T7" fmla="*/ 198 h 755"/>
                  <a:gd name="T8" fmla="*/ 160 w 906"/>
                  <a:gd name="T9" fmla="*/ 755 h 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755">
                    <a:moveTo>
                      <a:pt x="160" y="755"/>
                    </a:moveTo>
                    <a:lnTo>
                      <a:pt x="0" y="557"/>
                    </a:lnTo>
                    <a:lnTo>
                      <a:pt x="746" y="0"/>
                    </a:lnTo>
                    <a:lnTo>
                      <a:pt x="906" y="198"/>
                    </a:lnTo>
                    <a:lnTo>
                      <a:pt x="160" y="755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ŝlîdé">
                <a:extLst>
                  <a:ext uri="{FF2B5EF4-FFF2-40B4-BE49-F238E27FC236}">
                    <a16:creationId xmlns:a16="http://schemas.microsoft.com/office/drawing/2014/main" xmlns="" id="{EE081CD6-A08A-4F7F-8152-5DF1E87BF8F5}"/>
                  </a:ext>
                </a:extLst>
              </p:cNvPr>
              <p:cNvSpPr/>
              <p:nvPr/>
            </p:nvSpPr>
            <p:spPr bwMode="auto">
              <a:xfrm>
                <a:off x="4505326" y="3611563"/>
                <a:ext cx="1076325" cy="942975"/>
              </a:xfrm>
              <a:custGeom>
                <a:avLst/>
                <a:gdLst>
                  <a:gd name="T0" fmla="*/ 175 w 678"/>
                  <a:gd name="T1" fmla="*/ 594 h 594"/>
                  <a:gd name="T2" fmla="*/ 0 w 678"/>
                  <a:gd name="T3" fmla="*/ 381 h 594"/>
                  <a:gd name="T4" fmla="*/ 511 w 678"/>
                  <a:gd name="T5" fmla="*/ 0 h 594"/>
                  <a:gd name="T6" fmla="*/ 678 w 678"/>
                  <a:gd name="T7" fmla="*/ 213 h 594"/>
                  <a:gd name="T8" fmla="*/ 175 w 678"/>
                  <a:gd name="T9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594">
                    <a:moveTo>
                      <a:pt x="175" y="594"/>
                    </a:moveTo>
                    <a:lnTo>
                      <a:pt x="0" y="381"/>
                    </a:lnTo>
                    <a:lnTo>
                      <a:pt x="511" y="0"/>
                    </a:lnTo>
                    <a:lnTo>
                      <a:pt x="678" y="213"/>
                    </a:lnTo>
                    <a:lnTo>
                      <a:pt x="175" y="594"/>
                    </a:lnTo>
                    <a:close/>
                  </a:path>
                </a:pathLst>
              </a:custGeom>
              <a:solidFill>
                <a:srgbClr val="5896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ṩḻíďe">
                <a:extLst>
                  <a:ext uri="{FF2B5EF4-FFF2-40B4-BE49-F238E27FC236}">
                    <a16:creationId xmlns:a16="http://schemas.microsoft.com/office/drawing/2014/main" xmlns="" id="{25D5DC35-A96E-4A8B-9626-58850ACB4CBD}"/>
                  </a:ext>
                </a:extLst>
              </p:cNvPr>
              <p:cNvSpPr/>
              <p:nvPr/>
            </p:nvSpPr>
            <p:spPr bwMode="auto">
              <a:xfrm>
                <a:off x="3635376" y="3586163"/>
                <a:ext cx="1946275" cy="1635125"/>
              </a:xfrm>
              <a:custGeom>
                <a:avLst/>
                <a:gdLst>
                  <a:gd name="T0" fmla="*/ 51 w 161"/>
                  <a:gd name="T1" fmla="*/ 125 h 135"/>
                  <a:gd name="T2" fmla="*/ 10 w 161"/>
                  <a:gd name="T3" fmla="*/ 120 h 135"/>
                  <a:gd name="T4" fmla="*/ 15 w 161"/>
                  <a:gd name="T5" fmla="*/ 81 h 135"/>
                  <a:gd name="T6" fmla="*/ 114 w 161"/>
                  <a:gd name="T7" fmla="*/ 7 h 135"/>
                  <a:gd name="T8" fmla="*/ 139 w 161"/>
                  <a:gd name="T9" fmla="*/ 2 h 135"/>
                  <a:gd name="T10" fmla="*/ 161 w 161"/>
                  <a:gd name="T11" fmla="*/ 30 h 135"/>
                  <a:gd name="T12" fmla="*/ 150 w 161"/>
                  <a:gd name="T13" fmla="*/ 52 h 135"/>
                  <a:gd name="T14" fmla="*/ 51 w 161"/>
                  <a:gd name="T15" fmla="*/ 12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35">
                    <a:moveTo>
                      <a:pt x="51" y="125"/>
                    </a:moveTo>
                    <a:cubicBezTo>
                      <a:pt x="38" y="135"/>
                      <a:pt x="20" y="133"/>
                      <a:pt x="10" y="120"/>
                    </a:cubicBezTo>
                    <a:cubicBezTo>
                      <a:pt x="0" y="108"/>
                      <a:pt x="3" y="90"/>
                      <a:pt x="15" y="81"/>
                    </a:cubicBezTo>
                    <a:cubicBezTo>
                      <a:pt x="114" y="7"/>
                      <a:pt x="114" y="7"/>
                      <a:pt x="114" y="7"/>
                    </a:cubicBezTo>
                    <a:cubicBezTo>
                      <a:pt x="122" y="2"/>
                      <a:pt x="131" y="0"/>
                      <a:pt x="139" y="2"/>
                    </a:cubicBezTo>
                    <a:cubicBezTo>
                      <a:pt x="161" y="30"/>
                      <a:pt x="161" y="30"/>
                      <a:pt x="161" y="30"/>
                    </a:cubicBezTo>
                    <a:cubicBezTo>
                      <a:pt x="161" y="38"/>
                      <a:pt x="157" y="46"/>
                      <a:pt x="150" y="52"/>
                    </a:cubicBezTo>
                    <a:lnTo>
                      <a:pt x="51" y="125"/>
                    </a:ln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ṣ1ïḑè">
                <a:extLst>
                  <a:ext uri="{FF2B5EF4-FFF2-40B4-BE49-F238E27FC236}">
                    <a16:creationId xmlns:a16="http://schemas.microsoft.com/office/drawing/2014/main" xmlns="" id="{C93C8EDA-5783-4923-BCBF-B68381B007FA}"/>
                  </a:ext>
                </a:extLst>
              </p:cNvPr>
              <p:cNvSpPr/>
              <p:nvPr/>
            </p:nvSpPr>
            <p:spPr bwMode="auto">
              <a:xfrm>
                <a:off x="3659188" y="3635375"/>
                <a:ext cx="1874838" cy="1562100"/>
              </a:xfrm>
              <a:custGeom>
                <a:avLst/>
                <a:gdLst>
                  <a:gd name="T0" fmla="*/ 48 w 155"/>
                  <a:gd name="T1" fmla="*/ 120 h 129"/>
                  <a:gd name="T2" fmla="*/ 9 w 155"/>
                  <a:gd name="T3" fmla="*/ 116 h 129"/>
                  <a:gd name="T4" fmla="*/ 14 w 155"/>
                  <a:gd name="T5" fmla="*/ 78 h 129"/>
                  <a:gd name="T6" fmla="*/ 107 w 155"/>
                  <a:gd name="T7" fmla="*/ 9 h 129"/>
                  <a:gd name="T8" fmla="*/ 146 w 155"/>
                  <a:gd name="T9" fmla="*/ 14 h 129"/>
                  <a:gd name="T10" fmla="*/ 141 w 155"/>
                  <a:gd name="T11" fmla="*/ 51 h 129"/>
                  <a:gd name="T12" fmla="*/ 48 w 155"/>
                  <a:gd name="T13" fmla="*/ 12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29">
                    <a:moveTo>
                      <a:pt x="48" y="120"/>
                    </a:moveTo>
                    <a:cubicBezTo>
                      <a:pt x="36" y="129"/>
                      <a:pt x="19" y="127"/>
                      <a:pt x="9" y="116"/>
                    </a:cubicBezTo>
                    <a:cubicBezTo>
                      <a:pt x="0" y="104"/>
                      <a:pt x="2" y="87"/>
                      <a:pt x="14" y="78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19" y="0"/>
                      <a:pt x="137" y="3"/>
                      <a:pt x="146" y="14"/>
                    </a:cubicBezTo>
                    <a:cubicBezTo>
                      <a:pt x="155" y="26"/>
                      <a:pt x="153" y="42"/>
                      <a:pt x="141" y="51"/>
                    </a:cubicBezTo>
                    <a:lnTo>
                      <a:pt x="48" y="120"/>
                    </a:ln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96A1CE-70B7-41F1-8BB0-74EE633C4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622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C8B194-6D20-4080-97D6-DFE83A319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EAF725-0D3D-4C1C-B542-57BA2A9FB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4C07795-2628-4471-B280-4756FD54A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31</a:t>
            </a:fld>
            <a:endParaRPr lang="zh-CN" altLang="en-US"/>
          </a:p>
        </p:txBody>
      </p:sp>
      <p:grpSp>
        <p:nvGrpSpPr>
          <p:cNvPr id="5" name="ddd60a87-623a-4ce3-b728-732d5058d3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864E129-1E56-4E5D-9A08-D4D1995C154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93043"/>
            <a:ext cx="12172950" cy="4910650"/>
            <a:chOff x="0" y="1193043"/>
            <a:chExt cx="12172950" cy="49106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C7AEBB3D-31B4-49F0-86C0-4ABA9BD4D72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267743"/>
              <a:ext cx="2794002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2F8A121B-5056-4195-BB0F-22107DFB699C}"/>
                </a:ext>
              </a:extLst>
            </p:cNvPr>
            <p:cNvCxnSpPr>
              <a:cxnSpLocks/>
            </p:cNvCxnSpPr>
            <p:nvPr/>
          </p:nvCxnSpPr>
          <p:spPr>
            <a:xfrm>
              <a:off x="5387725" y="4104846"/>
              <a:ext cx="1990782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E7D69C4E-AC07-4B62-8C17-809575C642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4969" y="4104846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890C1F3-7C7D-4D72-AD48-A8C0166D56CB}"/>
                </a:ext>
              </a:extLst>
            </p:cNvPr>
            <p:cNvCxnSpPr>
              <a:cxnSpLocks/>
            </p:cNvCxnSpPr>
            <p:nvPr/>
          </p:nvCxnSpPr>
          <p:spPr>
            <a:xfrm>
              <a:off x="3091379" y="4703757"/>
              <a:ext cx="199359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B481847-4CF5-40E4-80AE-22608CB266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1430" y="4703757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F7CFAA8F-E87E-4650-A8D2-DCF450A24523}"/>
                </a:ext>
              </a:extLst>
            </p:cNvPr>
            <p:cNvCxnSpPr>
              <a:cxnSpLocks/>
            </p:cNvCxnSpPr>
            <p:nvPr/>
          </p:nvCxnSpPr>
          <p:spPr>
            <a:xfrm>
              <a:off x="7662843" y="3526559"/>
              <a:ext cx="4510107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5441C4C-F1BF-4B52-96CC-1439348564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60088" y="3526559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şļiḑè">
              <a:extLst>
                <a:ext uri="{FF2B5EF4-FFF2-40B4-BE49-F238E27FC236}">
                  <a16:creationId xmlns:a16="http://schemas.microsoft.com/office/drawing/2014/main" xmlns="" id="{825674F5-7202-4B21-ABEF-36B32FF26E36}"/>
                </a:ext>
              </a:extLst>
            </p:cNvPr>
            <p:cNvSpPr/>
            <p:nvPr/>
          </p:nvSpPr>
          <p:spPr>
            <a:xfrm>
              <a:off x="9701538" y="3432195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32C1CFC-AF7B-4533-9B4B-224B23E4A76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84135" y="4059654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S1íḑé">
              <a:extLst>
                <a:ext uri="{FF2B5EF4-FFF2-40B4-BE49-F238E27FC236}">
                  <a16:creationId xmlns:a16="http://schemas.microsoft.com/office/drawing/2014/main" xmlns="" id="{F8A85879-EBC5-4E8F-BA6D-A05630E63ADD}"/>
                </a:ext>
              </a:extLst>
            </p:cNvPr>
            <p:cNvSpPr/>
            <p:nvPr/>
          </p:nvSpPr>
          <p:spPr>
            <a:xfrm>
              <a:off x="2724250" y="5188598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iṧlíďe">
              <a:extLst>
                <a:ext uri="{FF2B5EF4-FFF2-40B4-BE49-F238E27FC236}">
                  <a16:creationId xmlns:a16="http://schemas.microsoft.com/office/drawing/2014/main" xmlns="" id="{E92D57F7-3241-41F8-8B57-424E2CBCA9BF}"/>
                </a:ext>
              </a:extLst>
            </p:cNvPr>
            <p:cNvSpPr/>
            <p:nvPr/>
          </p:nvSpPr>
          <p:spPr>
            <a:xfrm>
              <a:off x="1979557" y="3805381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F329172-4DDE-4322-A608-B8FC9EB71B3E}"/>
                </a:ext>
              </a:extLst>
            </p:cNvPr>
            <p:cNvCxnSpPr>
              <a:cxnSpLocks/>
            </p:cNvCxnSpPr>
            <p:nvPr/>
          </p:nvCxnSpPr>
          <p:spPr>
            <a:xfrm rot="10904570" flipH="1" flipV="1">
              <a:off x="4872565" y="4241690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ş1iḓe">
              <a:extLst>
                <a:ext uri="{FF2B5EF4-FFF2-40B4-BE49-F238E27FC236}">
                  <a16:creationId xmlns:a16="http://schemas.microsoft.com/office/drawing/2014/main" xmlns="" id="{A2405AB7-C67A-4E25-83B1-B26630462B7B}"/>
                </a:ext>
              </a:extLst>
            </p:cNvPr>
            <p:cNvSpPr/>
            <p:nvPr/>
          </p:nvSpPr>
          <p:spPr>
            <a:xfrm rot="171317">
              <a:off x="5002577" y="4606170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îşľíďè">
              <a:extLst>
                <a:ext uri="{FF2B5EF4-FFF2-40B4-BE49-F238E27FC236}">
                  <a16:creationId xmlns:a16="http://schemas.microsoft.com/office/drawing/2014/main" xmlns="" id="{951D204E-C2B2-4EB9-BA37-84600D13EE24}"/>
                </a:ext>
              </a:extLst>
            </p:cNvPr>
            <p:cNvSpPr/>
            <p:nvPr/>
          </p:nvSpPr>
          <p:spPr>
            <a:xfrm rot="10695430" flipV="1">
              <a:off x="5085920" y="5314589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D3DFAEF5-4189-480A-960E-98A3D32FADB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66743" y="2923086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$ľïdé">
              <a:extLst>
                <a:ext uri="{FF2B5EF4-FFF2-40B4-BE49-F238E27FC236}">
                  <a16:creationId xmlns:a16="http://schemas.microsoft.com/office/drawing/2014/main" xmlns="" id="{1ACA8758-A0E4-42F9-A7B4-81438454547F}"/>
                </a:ext>
              </a:extLst>
            </p:cNvPr>
            <p:cNvSpPr/>
            <p:nvPr/>
          </p:nvSpPr>
          <p:spPr>
            <a:xfrm rot="183234">
              <a:off x="7288102" y="4036073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í$ľïdé">
              <a:extLst>
                <a:ext uri="{FF2B5EF4-FFF2-40B4-BE49-F238E27FC236}">
                  <a16:creationId xmlns:a16="http://schemas.microsoft.com/office/drawing/2014/main" xmlns="" id="{9556872D-C3F0-42EF-A2A6-FDEB47F3E22A}"/>
                </a:ext>
              </a:extLst>
            </p:cNvPr>
            <p:cNvSpPr/>
            <p:nvPr/>
          </p:nvSpPr>
          <p:spPr>
            <a:xfrm>
              <a:off x="6562165" y="2668813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ïṡ1íḓe">
              <a:extLst>
                <a:ext uri="{FF2B5EF4-FFF2-40B4-BE49-F238E27FC236}">
                  <a16:creationId xmlns:a16="http://schemas.microsoft.com/office/drawing/2014/main" xmlns="" id="{DFC48466-BCA6-4773-80F0-106BB0C28D0B}"/>
                </a:ext>
              </a:extLst>
            </p:cNvPr>
            <p:cNvSpPr/>
            <p:nvPr/>
          </p:nvSpPr>
          <p:spPr bwMode="auto">
            <a:xfrm>
              <a:off x="10121220" y="2353173"/>
              <a:ext cx="1044321" cy="1139825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1351"/>
            </a:p>
          </p:txBody>
        </p:sp>
        <p:grpSp>
          <p:nvGrpSpPr>
            <p:cNvPr id="24" name="ïśļíďè">
              <a:extLst>
                <a:ext uri="{FF2B5EF4-FFF2-40B4-BE49-F238E27FC236}">
                  <a16:creationId xmlns:a16="http://schemas.microsoft.com/office/drawing/2014/main" xmlns="" id="{47CCF1FE-F41D-4155-B749-1D674985CE7C}"/>
                </a:ext>
              </a:extLst>
            </p:cNvPr>
            <p:cNvGrpSpPr/>
            <p:nvPr/>
          </p:nvGrpSpPr>
          <p:grpSpPr>
            <a:xfrm>
              <a:off x="660400" y="1193043"/>
              <a:ext cx="4377087" cy="1899399"/>
              <a:chOff x="660400" y="1193043"/>
              <a:chExt cx="4377087" cy="1899399"/>
            </a:xfrm>
          </p:grpSpPr>
          <p:sp>
            <p:nvSpPr>
              <p:cNvPr id="38" name="íṥľîde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60400" y="1634848"/>
                <a:ext cx="437708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9" name="ïṥlíḑé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60400" y="1193043"/>
                <a:ext cx="437708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5" name="ïṩlîdè">
              <a:extLst>
                <a:ext uri="{FF2B5EF4-FFF2-40B4-BE49-F238E27FC236}">
                  <a16:creationId xmlns:a16="http://schemas.microsoft.com/office/drawing/2014/main" xmlns="" id="{F3BA4415-8686-4BC5-9975-8C85D28F73BD}"/>
                </a:ext>
              </a:extLst>
            </p:cNvPr>
            <p:cNvSpPr/>
            <p:nvPr/>
          </p:nvSpPr>
          <p:spPr>
            <a:xfrm>
              <a:off x="2133541" y="3956901"/>
              <a:ext cx="447734" cy="452662"/>
            </a:xfrm>
            <a:custGeom>
              <a:avLst/>
              <a:gdLst>
                <a:gd name="connsiteX0" fmla="*/ 32552 w 571147"/>
                <a:gd name="connsiteY0" fmla="*/ 406999 h 577432"/>
                <a:gd name="connsiteX1" fmla="*/ 111849 w 571147"/>
                <a:gd name="connsiteY1" fmla="*/ 406999 h 577432"/>
                <a:gd name="connsiteX2" fmla="*/ 137666 w 571147"/>
                <a:gd name="connsiteY2" fmla="*/ 432794 h 577432"/>
                <a:gd name="connsiteX3" fmla="*/ 137666 w 571147"/>
                <a:gd name="connsiteY3" fmla="*/ 550715 h 577432"/>
                <a:gd name="connsiteX4" fmla="*/ 111849 w 571147"/>
                <a:gd name="connsiteY4" fmla="*/ 577432 h 577432"/>
                <a:gd name="connsiteX5" fmla="*/ 32552 w 571147"/>
                <a:gd name="connsiteY5" fmla="*/ 577432 h 577432"/>
                <a:gd name="connsiteX6" fmla="*/ 6734 w 571147"/>
                <a:gd name="connsiteY6" fmla="*/ 550715 h 577432"/>
                <a:gd name="connsiteX7" fmla="*/ 6734 w 571147"/>
                <a:gd name="connsiteY7" fmla="*/ 432794 h 577432"/>
                <a:gd name="connsiteX8" fmla="*/ 32552 w 571147"/>
                <a:gd name="connsiteY8" fmla="*/ 406999 h 577432"/>
                <a:gd name="connsiteX9" fmla="*/ 236302 w 571147"/>
                <a:gd name="connsiteY9" fmla="*/ 314976 h 577432"/>
                <a:gd name="connsiteX10" fmla="*/ 315688 w 571147"/>
                <a:gd name="connsiteY10" fmla="*/ 314976 h 577432"/>
                <a:gd name="connsiteX11" fmla="*/ 341535 w 571147"/>
                <a:gd name="connsiteY11" fmla="*/ 340761 h 577432"/>
                <a:gd name="connsiteX12" fmla="*/ 341535 w 571147"/>
                <a:gd name="connsiteY12" fmla="*/ 550726 h 577432"/>
                <a:gd name="connsiteX13" fmla="*/ 315688 w 571147"/>
                <a:gd name="connsiteY13" fmla="*/ 577432 h 577432"/>
                <a:gd name="connsiteX14" fmla="*/ 236302 w 571147"/>
                <a:gd name="connsiteY14" fmla="*/ 577432 h 577432"/>
                <a:gd name="connsiteX15" fmla="*/ 210455 w 571147"/>
                <a:gd name="connsiteY15" fmla="*/ 550726 h 577432"/>
                <a:gd name="connsiteX16" fmla="*/ 210455 w 571147"/>
                <a:gd name="connsiteY16" fmla="*/ 340761 h 577432"/>
                <a:gd name="connsiteX17" fmla="*/ 236302 w 571147"/>
                <a:gd name="connsiteY17" fmla="*/ 314976 h 577432"/>
                <a:gd name="connsiteX18" fmla="*/ 440171 w 571147"/>
                <a:gd name="connsiteY18" fmla="*/ 209935 h 577432"/>
                <a:gd name="connsiteX19" fmla="*/ 518634 w 571147"/>
                <a:gd name="connsiteY19" fmla="*/ 209935 h 577432"/>
                <a:gd name="connsiteX20" fmla="*/ 545404 w 571147"/>
                <a:gd name="connsiteY20" fmla="*/ 235724 h 577432"/>
                <a:gd name="connsiteX21" fmla="*/ 545404 w 571147"/>
                <a:gd name="connsiteY21" fmla="*/ 550722 h 577432"/>
                <a:gd name="connsiteX22" fmla="*/ 518634 w 571147"/>
                <a:gd name="connsiteY22" fmla="*/ 577432 h 577432"/>
                <a:gd name="connsiteX23" fmla="*/ 440171 w 571147"/>
                <a:gd name="connsiteY23" fmla="*/ 577432 h 577432"/>
                <a:gd name="connsiteX24" fmla="*/ 414324 w 571147"/>
                <a:gd name="connsiteY24" fmla="*/ 550722 h 577432"/>
                <a:gd name="connsiteX25" fmla="*/ 414324 w 571147"/>
                <a:gd name="connsiteY25" fmla="*/ 235724 h 577432"/>
                <a:gd name="connsiteX26" fmla="*/ 440171 w 571147"/>
                <a:gd name="connsiteY26" fmla="*/ 209935 h 577432"/>
                <a:gd name="connsiteX27" fmla="*/ 296320 w 571147"/>
                <a:gd name="connsiteY27" fmla="*/ 121530 h 577432"/>
                <a:gd name="connsiteX28" fmla="*/ 361828 w 571147"/>
                <a:gd name="connsiteY28" fmla="*/ 134423 h 577432"/>
                <a:gd name="connsiteX29" fmla="*/ 370132 w 571147"/>
                <a:gd name="connsiteY29" fmla="*/ 141791 h 577432"/>
                <a:gd name="connsiteX30" fmla="*/ 371055 w 571147"/>
                <a:gd name="connsiteY30" fmla="*/ 152843 h 577432"/>
                <a:gd name="connsiteX31" fmla="*/ 346143 w 571147"/>
                <a:gd name="connsiteY31" fmla="*/ 213626 h 577432"/>
                <a:gd name="connsiteX32" fmla="*/ 334149 w 571147"/>
                <a:gd name="connsiteY32" fmla="*/ 221915 h 577432"/>
                <a:gd name="connsiteX33" fmla="*/ 333226 w 571147"/>
                <a:gd name="connsiteY33" fmla="*/ 221915 h 577432"/>
                <a:gd name="connsiteX34" fmla="*/ 322154 w 571147"/>
                <a:gd name="connsiteY34" fmla="*/ 215468 h 577432"/>
                <a:gd name="connsiteX35" fmla="*/ 308314 w 571147"/>
                <a:gd name="connsiteY35" fmla="*/ 190602 h 577432"/>
                <a:gd name="connsiteX36" fmla="*/ 19522 w 571147"/>
                <a:gd name="connsiteY36" fmla="*/ 339798 h 577432"/>
                <a:gd name="connsiteX37" fmla="*/ 13064 w 571147"/>
                <a:gd name="connsiteY37" fmla="*/ 340719 h 577432"/>
                <a:gd name="connsiteX38" fmla="*/ 1069 w 571147"/>
                <a:gd name="connsiteY38" fmla="*/ 334272 h 577432"/>
                <a:gd name="connsiteX39" fmla="*/ 7528 w 571147"/>
                <a:gd name="connsiteY39" fmla="*/ 315853 h 577432"/>
                <a:gd name="connsiteX40" fmla="*/ 296320 w 571147"/>
                <a:gd name="connsiteY40" fmla="*/ 167578 h 577432"/>
                <a:gd name="connsiteX41" fmla="*/ 281557 w 571147"/>
                <a:gd name="connsiteY41" fmla="*/ 139949 h 577432"/>
                <a:gd name="connsiteX42" fmla="*/ 283402 w 571147"/>
                <a:gd name="connsiteY42" fmla="*/ 126135 h 577432"/>
                <a:gd name="connsiteX43" fmla="*/ 296320 w 571147"/>
                <a:gd name="connsiteY43" fmla="*/ 121530 h 577432"/>
                <a:gd name="connsiteX44" fmla="*/ 484451 w 571147"/>
                <a:gd name="connsiteY44" fmla="*/ 100307 h 577432"/>
                <a:gd name="connsiteX45" fmla="*/ 502944 w 571147"/>
                <a:gd name="connsiteY45" fmla="*/ 115101 h 577432"/>
                <a:gd name="connsiteX46" fmla="*/ 484451 w 571147"/>
                <a:gd name="connsiteY46" fmla="*/ 129896 h 577432"/>
                <a:gd name="connsiteX47" fmla="*/ 475278 w 571147"/>
                <a:gd name="connsiteY47" fmla="*/ 51633 h 577432"/>
                <a:gd name="connsiteX48" fmla="*/ 475278 w 571147"/>
                <a:gd name="connsiteY48" fmla="*/ 78263 h 577432"/>
                <a:gd name="connsiteX49" fmla="*/ 458708 w 571147"/>
                <a:gd name="connsiteY49" fmla="*/ 64489 h 577432"/>
                <a:gd name="connsiteX50" fmla="*/ 475278 w 571147"/>
                <a:gd name="connsiteY50" fmla="*/ 51633 h 577432"/>
                <a:gd name="connsiteX51" fmla="*/ 479865 w 571147"/>
                <a:gd name="connsiteY51" fmla="*/ 23014 h 577432"/>
                <a:gd name="connsiteX52" fmla="*/ 475254 w 571147"/>
                <a:gd name="connsiteY52" fmla="*/ 27617 h 577432"/>
                <a:gd name="connsiteX53" fmla="*/ 475254 w 571147"/>
                <a:gd name="connsiteY53" fmla="*/ 35901 h 577432"/>
                <a:gd name="connsiteX54" fmla="*/ 439295 w 571147"/>
                <a:gd name="connsiteY54" fmla="*/ 67200 h 577432"/>
                <a:gd name="connsiteX55" fmla="*/ 475254 w 571147"/>
                <a:gd name="connsiteY55" fmla="*/ 98499 h 577432"/>
                <a:gd name="connsiteX56" fmla="*/ 475254 w 571147"/>
                <a:gd name="connsiteY56" fmla="*/ 129798 h 577432"/>
                <a:gd name="connsiteX57" fmla="*/ 446671 w 571147"/>
                <a:gd name="connsiteY57" fmla="*/ 107704 h 577432"/>
                <a:gd name="connsiteX58" fmla="*/ 437451 w 571147"/>
                <a:gd name="connsiteY58" fmla="*/ 117830 h 577432"/>
                <a:gd name="connsiteX59" fmla="*/ 475254 w 571147"/>
                <a:gd name="connsiteY59" fmla="*/ 145447 h 577432"/>
                <a:gd name="connsiteX60" fmla="*/ 475254 w 571147"/>
                <a:gd name="connsiteY60" fmla="*/ 154652 h 577432"/>
                <a:gd name="connsiteX61" fmla="*/ 479865 w 571147"/>
                <a:gd name="connsiteY61" fmla="*/ 159255 h 577432"/>
                <a:gd name="connsiteX62" fmla="*/ 484475 w 571147"/>
                <a:gd name="connsiteY62" fmla="*/ 154652 h 577432"/>
                <a:gd name="connsiteX63" fmla="*/ 484475 w 571147"/>
                <a:gd name="connsiteY63" fmla="*/ 145447 h 577432"/>
                <a:gd name="connsiteX64" fmla="*/ 522279 w 571147"/>
                <a:gd name="connsiteY64" fmla="*/ 113228 h 577432"/>
                <a:gd name="connsiteX65" fmla="*/ 484475 w 571147"/>
                <a:gd name="connsiteY65" fmla="*/ 80088 h 577432"/>
                <a:gd name="connsiteX66" fmla="*/ 484475 w 571147"/>
                <a:gd name="connsiteY66" fmla="*/ 51551 h 577432"/>
                <a:gd name="connsiteX67" fmla="*/ 511214 w 571147"/>
                <a:gd name="connsiteY67" fmla="*/ 68121 h 577432"/>
                <a:gd name="connsiteX68" fmla="*/ 520435 w 571147"/>
                <a:gd name="connsiteY68" fmla="*/ 58915 h 577432"/>
                <a:gd name="connsiteX69" fmla="*/ 484475 w 571147"/>
                <a:gd name="connsiteY69" fmla="*/ 35901 h 577432"/>
                <a:gd name="connsiteX70" fmla="*/ 484475 w 571147"/>
                <a:gd name="connsiteY70" fmla="*/ 27617 h 577432"/>
                <a:gd name="connsiteX71" fmla="*/ 479865 w 571147"/>
                <a:gd name="connsiteY71" fmla="*/ 23014 h 577432"/>
                <a:gd name="connsiteX72" fmla="*/ 479865 w 571147"/>
                <a:gd name="connsiteY72" fmla="*/ 0 h 577432"/>
                <a:gd name="connsiteX73" fmla="*/ 571147 w 571147"/>
                <a:gd name="connsiteY73" fmla="*/ 91135 h 577432"/>
                <a:gd name="connsiteX74" fmla="*/ 479865 w 571147"/>
                <a:gd name="connsiteY74" fmla="*/ 182269 h 577432"/>
                <a:gd name="connsiteX75" fmla="*/ 388582 w 571147"/>
                <a:gd name="connsiteY75" fmla="*/ 91135 h 577432"/>
                <a:gd name="connsiteX76" fmla="*/ 479865 w 571147"/>
                <a:gd name="connsiteY76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571147" h="577432">
                  <a:moveTo>
                    <a:pt x="32552" y="406999"/>
                  </a:moveTo>
                  <a:lnTo>
                    <a:pt x="111849" y="406999"/>
                  </a:lnTo>
                  <a:cubicBezTo>
                    <a:pt x="125679" y="406999"/>
                    <a:pt x="137666" y="418054"/>
                    <a:pt x="137666" y="432794"/>
                  </a:cubicBezTo>
                  <a:lnTo>
                    <a:pt x="137666" y="550715"/>
                  </a:lnTo>
                  <a:cubicBezTo>
                    <a:pt x="137666" y="565456"/>
                    <a:pt x="125679" y="577432"/>
                    <a:pt x="111849" y="577432"/>
                  </a:cubicBezTo>
                  <a:lnTo>
                    <a:pt x="32552" y="577432"/>
                  </a:lnTo>
                  <a:cubicBezTo>
                    <a:pt x="18721" y="577432"/>
                    <a:pt x="6734" y="565456"/>
                    <a:pt x="6734" y="550715"/>
                  </a:cubicBezTo>
                  <a:lnTo>
                    <a:pt x="6734" y="432794"/>
                  </a:lnTo>
                  <a:cubicBezTo>
                    <a:pt x="6734" y="418054"/>
                    <a:pt x="18721" y="406999"/>
                    <a:pt x="32552" y="406999"/>
                  </a:cubicBezTo>
                  <a:close/>
                  <a:moveTo>
                    <a:pt x="236302" y="314976"/>
                  </a:moveTo>
                  <a:lnTo>
                    <a:pt x="315688" y="314976"/>
                  </a:lnTo>
                  <a:cubicBezTo>
                    <a:pt x="329535" y="314976"/>
                    <a:pt x="341535" y="326948"/>
                    <a:pt x="341535" y="340761"/>
                  </a:cubicBezTo>
                  <a:lnTo>
                    <a:pt x="341535" y="550726"/>
                  </a:lnTo>
                  <a:cubicBezTo>
                    <a:pt x="341535" y="565460"/>
                    <a:pt x="329535" y="577432"/>
                    <a:pt x="315688" y="577432"/>
                  </a:cubicBezTo>
                  <a:lnTo>
                    <a:pt x="236302" y="577432"/>
                  </a:lnTo>
                  <a:cubicBezTo>
                    <a:pt x="221532" y="577432"/>
                    <a:pt x="210455" y="565460"/>
                    <a:pt x="210455" y="550726"/>
                  </a:cubicBezTo>
                  <a:lnTo>
                    <a:pt x="210455" y="340761"/>
                  </a:lnTo>
                  <a:cubicBezTo>
                    <a:pt x="210455" y="326948"/>
                    <a:pt x="221532" y="314976"/>
                    <a:pt x="236302" y="314976"/>
                  </a:cubicBezTo>
                  <a:close/>
                  <a:moveTo>
                    <a:pt x="440171" y="209935"/>
                  </a:moveTo>
                  <a:lnTo>
                    <a:pt x="518634" y="209935"/>
                  </a:lnTo>
                  <a:cubicBezTo>
                    <a:pt x="533404" y="209935"/>
                    <a:pt x="545404" y="221909"/>
                    <a:pt x="545404" y="235724"/>
                  </a:cubicBezTo>
                  <a:lnTo>
                    <a:pt x="545404" y="550722"/>
                  </a:lnTo>
                  <a:cubicBezTo>
                    <a:pt x="545404" y="565458"/>
                    <a:pt x="533404" y="577432"/>
                    <a:pt x="518634" y="577432"/>
                  </a:cubicBezTo>
                  <a:lnTo>
                    <a:pt x="440171" y="577432"/>
                  </a:lnTo>
                  <a:cubicBezTo>
                    <a:pt x="425401" y="577432"/>
                    <a:pt x="414324" y="565458"/>
                    <a:pt x="414324" y="550722"/>
                  </a:cubicBezTo>
                  <a:lnTo>
                    <a:pt x="414324" y="235724"/>
                  </a:lnTo>
                  <a:cubicBezTo>
                    <a:pt x="414324" y="221909"/>
                    <a:pt x="425401" y="209935"/>
                    <a:pt x="440171" y="209935"/>
                  </a:cubicBezTo>
                  <a:close/>
                  <a:moveTo>
                    <a:pt x="296320" y="121530"/>
                  </a:moveTo>
                  <a:lnTo>
                    <a:pt x="361828" y="134423"/>
                  </a:lnTo>
                  <a:cubicBezTo>
                    <a:pt x="365519" y="135344"/>
                    <a:pt x="368287" y="138107"/>
                    <a:pt x="370132" y="141791"/>
                  </a:cubicBezTo>
                  <a:cubicBezTo>
                    <a:pt x="371977" y="144554"/>
                    <a:pt x="372900" y="149159"/>
                    <a:pt x="371055" y="152843"/>
                  </a:cubicBezTo>
                  <a:lnTo>
                    <a:pt x="346143" y="213626"/>
                  </a:lnTo>
                  <a:cubicBezTo>
                    <a:pt x="344298" y="219152"/>
                    <a:pt x="339684" y="221915"/>
                    <a:pt x="334149" y="221915"/>
                  </a:cubicBezTo>
                  <a:cubicBezTo>
                    <a:pt x="334149" y="221915"/>
                    <a:pt x="334149" y="221915"/>
                    <a:pt x="333226" y="221915"/>
                  </a:cubicBezTo>
                  <a:cubicBezTo>
                    <a:pt x="328613" y="221915"/>
                    <a:pt x="323999" y="219152"/>
                    <a:pt x="322154" y="215468"/>
                  </a:cubicBezTo>
                  <a:lnTo>
                    <a:pt x="308314" y="190602"/>
                  </a:lnTo>
                  <a:lnTo>
                    <a:pt x="19522" y="339798"/>
                  </a:lnTo>
                  <a:cubicBezTo>
                    <a:pt x="16754" y="340719"/>
                    <a:pt x="14909" y="340719"/>
                    <a:pt x="13064" y="340719"/>
                  </a:cubicBezTo>
                  <a:cubicBezTo>
                    <a:pt x="8450" y="340719"/>
                    <a:pt x="3837" y="337956"/>
                    <a:pt x="1069" y="334272"/>
                  </a:cubicBezTo>
                  <a:cubicBezTo>
                    <a:pt x="-1699" y="327826"/>
                    <a:pt x="1069" y="319537"/>
                    <a:pt x="7528" y="315853"/>
                  </a:cubicBezTo>
                  <a:lnTo>
                    <a:pt x="296320" y="167578"/>
                  </a:lnTo>
                  <a:lnTo>
                    <a:pt x="281557" y="139949"/>
                  </a:lnTo>
                  <a:cubicBezTo>
                    <a:pt x="279712" y="135344"/>
                    <a:pt x="279712" y="129819"/>
                    <a:pt x="283402" y="126135"/>
                  </a:cubicBezTo>
                  <a:cubicBezTo>
                    <a:pt x="286170" y="121530"/>
                    <a:pt x="291706" y="119688"/>
                    <a:pt x="296320" y="121530"/>
                  </a:cubicBezTo>
                  <a:close/>
                  <a:moveTo>
                    <a:pt x="484451" y="100307"/>
                  </a:moveTo>
                  <a:cubicBezTo>
                    <a:pt x="492773" y="102156"/>
                    <a:pt x="502944" y="104930"/>
                    <a:pt x="502944" y="115101"/>
                  </a:cubicBezTo>
                  <a:cubicBezTo>
                    <a:pt x="502944" y="125273"/>
                    <a:pt x="493698" y="128971"/>
                    <a:pt x="484451" y="129896"/>
                  </a:cubicBezTo>
                  <a:close/>
                  <a:moveTo>
                    <a:pt x="475278" y="51633"/>
                  </a:moveTo>
                  <a:lnTo>
                    <a:pt x="475278" y="78263"/>
                  </a:lnTo>
                  <a:cubicBezTo>
                    <a:pt x="464231" y="76426"/>
                    <a:pt x="458708" y="71835"/>
                    <a:pt x="458708" y="64489"/>
                  </a:cubicBezTo>
                  <a:cubicBezTo>
                    <a:pt x="458708" y="58061"/>
                    <a:pt x="465152" y="51633"/>
                    <a:pt x="475278" y="51633"/>
                  </a:cubicBezTo>
                  <a:close/>
                  <a:moveTo>
                    <a:pt x="479865" y="23014"/>
                  </a:moveTo>
                  <a:cubicBezTo>
                    <a:pt x="477098" y="23014"/>
                    <a:pt x="475254" y="25775"/>
                    <a:pt x="475254" y="27617"/>
                  </a:cubicBezTo>
                  <a:lnTo>
                    <a:pt x="475254" y="35901"/>
                  </a:lnTo>
                  <a:cubicBezTo>
                    <a:pt x="456813" y="36822"/>
                    <a:pt x="439295" y="46948"/>
                    <a:pt x="439295" y="67200"/>
                  </a:cubicBezTo>
                  <a:cubicBezTo>
                    <a:pt x="439295" y="84691"/>
                    <a:pt x="453125" y="93896"/>
                    <a:pt x="475254" y="98499"/>
                  </a:cubicBezTo>
                  <a:lnTo>
                    <a:pt x="475254" y="129798"/>
                  </a:lnTo>
                  <a:cubicBezTo>
                    <a:pt x="450359" y="128877"/>
                    <a:pt x="463268" y="107704"/>
                    <a:pt x="446671" y="107704"/>
                  </a:cubicBezTo>
                  <a:cubicBezTo>
                    <a:pt x="441139" y="107704"/>
                    <a:pt x="437451" y="111387"/>
                    <a:pt x="437451" y="117830"/>
                  </a:cubicBezTo>
                  <a:cubicBezTo>
                    <a:pt x="437451" y="129798"/>
                    <a:pt x="450359" y="144526"/>
                    <a:pt x="475254" y="145447"/>
                  </a:cubicBezTo>
                  <a:lnTo>
                    <a:pt x="475254" y="154652"/>
                  </a:lnTo>
                  <a:cubicBezTo>
                    <a:pt x="475254" y="157414"/>
                    <a:pt x="477098" y="159255"/>
                    <a:pt x="479865" y="159255"/>
                  </a:cubicBezTo>
                  <a:cubicBezTo>
                    <a:pt x="482631" y="159255"/>
                    <a:pt x="484475" y="157414"/>
                    <a:pt x="484475" y="154652"/>
                  </a:cubicBezTo>
                  <a:lnTo>
                    <a:pt x="484475" y="145447"/>
                  </a:lnTo>
                  <a:cubicBezTo>
                    <a:pt x="506604" y="143606"/>
                    <a:pt x="522279" y="133480"/>
                    <a:pt x="522279" y="113228"/>
                  </a:cubicBezTo>
                  <a:cubicBezTo>
                    <a:pt x="522279" y="90214"/>
                    <a:pt x="504760" y="84691"/>
                    <a:pt x="484475" y="80088"/>
                  </a:cubicBezTo>
                  <a:lnTo>
                    <a:pt x="484475" y="51551"/>
                  </a:lnTo>
                  <a:cubicBezTo>
                    <a:pt x="501072" y="51551"/>
                    <a:pt x="501072" y="68121"/>
                    <a:pt x="511214" y="68121"/>
                  </a:cubicBezTo>
                  <a:cubicBezTo>
                    <a:pt x="515824" y="68121"/>
                    <a:pt x="520435" y="64439"/>
                    <a:pt x="520435" y="58915"/>
                  </a:cubicBezTo>
                  <a:cubicBezTo>
                    <a:pt x="520435" y="43266"/>
                    <a:pt x="496461" y="35901"/>
                    <a:pt x="484475" y="35901"/>
                  </a:cubicBezTo>
                  <a:lnTo>
                    <a:pt x="484475" y="27617"/>
                  </a:lnTo>
                  <a:cubicBezTo>
                    <a:pt x="484475" y="25775"/>
                    <a:pt x="482631" y="23014"/>
                    <a:pt x="479865" y="23014"/>
                  </a:cubicBezTo>
                  <a:close/>
                  <a:moveTo>
                    <a:pt x="479865" y="0"/>
                  </a:moveTo>
                  <a:cubicBezTo>
                    <a:pt x="529655" y="0"/>
                    <a:pt x="571147" y="40504"/>
                    <a:pt x="571147" y="91135"/>
                  </a:cubicBezTo>
                  <a:cubicBezTo>
                    <a:pt x="571147" y="141765"/>
                    <a:pt x="529655" y="182269"/>
                    <a:pt x="479865" y="182269"/>
                  </a:cubicBezTo>
                  <a:cubicBezTo>
                    <a:pt x="429152" y="182269"/>
                    <a:pt x="388582" y="141765"/>
                    <a:pt x="388582" y="91135"/>
                  </a:cubicBezTo>
                  <a:cubicBezTo>
                    <a:pt x="388582" y="40504"/>
                    <a:pt x="429152" y="0"/>
                    <a:pt x="47986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isļîḋé">
              <a:extLst>
                <a:ext uri="{FF2B5EF4-FFF2-40B4-BE49-F238E27FC236}">
                  <a16:creationId xmlns:a16="http://schemas.microsoft.com/office/drawing/2014/main" xmlns="" id="{4F23A218-A8B1-4570-BA15-541AD042C71E}"/>
                </a:ext>
              </a:extLst>
            </p:cNvPr>
            <p:cNvSpPr/>
            <p:nvPr/>
          </p:nvSpPr>
          <p:spPr>
            <a:xfrm>
              <a:off x="6740907" y="2838450"/>
              <a:ext cx="455132" cy="43771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î$ḷíḍè">
              <a:extLst>
                <a:ext uri="{FF2B5EF4-FFF2-40B4-BE49-F238E27FC236}">
                  <a16:creationId xmlns:a16="http://schemas.microsoft.com/office/drawing/2014/main" xmlns="" id="{9EF335BE-B3B8-4086-AFC7-7D509DED66EE}"/>
                </a:ext>
              </a:extLst>
            </p:cNvPr>
            <p:cNvSpPr/>
            <p:nvPr/>
          </p:nvSpPr>
          <p:spPr>
            <a:xfrm>
              <a:off x="5263375" y="5460873"/>
              <a:ext cx="432576" cy="455406"/>
            </a:xfrm>
            <a:custGeom>
              <a:avLst/>
              <a:gdLst>
                <a:gd name="connsiteX0" fmla="*/ 17244 w 576909"/>
                <a:gd name="connsiteY0" fmla="*/ 412385 h 607357"/>
                <a:gd name="connsiteX1" fmla="*/ 49769 w 576909"/>
                <a:gd name="connsiteY1" fmla="*/ 412385 h 607357"/>
                <a:gd name="connsiteX2" fmla="*/ 57152 w 576909"/>
                <a:gd name="connsiteY2" fmla="*/ 412385 h 607357"/>
                <a:gd name="connsiteX3" fmla="*/ 60095 w 576909"/>
                <a:gd name="connsiteY3" fmla="*/ 412643 h 607357"/>
                <a:gd name="connsiteX4" fmla="*/ 72020 w 576909"/>
                <a:gd name="connsiteY4" fmla="*/ 420839 h 607357"/>
                <a:gd name="connsiteX5" fmla="*/ 74292 w 576909"/>
                <a:gd name="connsiteY5" fmla="*/ 429498 h 607357"/>
                <a:gd name="connsiteX6" fmla="*/ 74447 w 576909"/>
                <a:gd name="connsiteY6" fmla="*/ 577176 h 607357"/>
                <a:gd name="connsiteX7" fmla="*/ 72588 w 576909"/>
                <a:gd name="connsiteY7" fmla="*/ 585011 h 607357"/>
                <a:gd name="connsiteX8" fmla="*/ 60714 w 576909"/>
                <a:gd name="connsiteY8" fmla="*/ 594083 h 607357"/>
                <a:gd name="connsiteX9" fmla="*/ 57307 w 576909"/>
                <a:gd name="connsiteY9" fmla="*/ 594444 h 607357"/>
                <a:gd name="connsiteX10" fmla="*/ 50389 w 576909"/>
                <a:gd name="connsiteY10" fmla="*/ 594444 h 607357"/>
                <a:gd name="connsiteX11" fmla="*/ 17347 w 576909"/>
                <a:gd name="connsiteY11" fmla="*/ 594444 h 607357"/>
                <a:gd name="connsiteX12" fmla="*/ 155 w 576909"/>
                <a:gd name="connsiteY12" fmla="*/ 577280 h 607357"/>
                <a:gd name="connsiteX13" fmla="*/ 0 w 576909"/>
                <a:gd name="connsiteY13" fmla="*/ 429550 h 607357"/>
                <a:gd name="connsiteX14" fmla="*/ 17244 w 576909"/>
                <a:gd name="connsiteY14" fmla="*/ 412385 h 607357"/>
                <a:gd name="connsiteX15" fmla="*/ 196520 w 576909"/>
                <a:gd name="connsiteY15" fmla="*/ 401870 h 607357"/>
                <a:gd name="connsiteX16" fmla="*/ 308583 w 576909"/>
                <a:gd name="connsiteY16" fmla="*/ 433626 h 607357"/>
                <a:gd name="connsiteX17" fmla="*/ 325823 w 576909"/>
                <a:gd name="connsiteY17" fmla="*/ 438369 h 607357"/>
                <a:gd name="connsiteX18" fmla="*/ 392669 w 576909"/>
                <a:gd name="connsiteY18" fmla="*/ 438782 h 607357"/>
                <a:gd name="connsiteX19" fmla="*/ 409806 w 576909"/>
                <a:gd name="connsiteY19" fmla="*/ 456052 h 607357"/>
                <a:gd name="connsiteX20" fmla="*/ 409651 w 576909"/>
                <a:gd name="connsiteY20" fmla="*/ 484096 h 607357"/>
                <a:gd name="connsiteX21" fmla="*/ 409599 w 576909"/>
                <a:gd name="connsiteY21" fmla="*/ 494252 h 607357"/>
                <a:gd name="connsiteX22" fmla="*/ 392410 w 576909"/>
                <a:gd name="connsiteY22" fmla="*/ 511367 h 607357"/>
                <a:gd name="connsiteX23" fmla="*/ 257584 w 576909"/>
                <a:gd name="connsiteY23" fmla="*/ 511161 h 607357"/>
                <a:gd name="connsiteX24" fmla="*/ 249325 w 576909"/>
                <a:gd name="connsiteY24" fmla="*/ 519358 h 607357"/>
                <a:gd name="connsiteX25" fmla="*/ 249325 w 576909"/>
                <a:gd name="connsiteY25" fmla="*/ 521987 h 607357"/>
                <a:gd name="connsiteX26" fmla="*/ 257584 w 576909"/>
                <a:gd name="connsiteY26" fmla="*/ 530287 h 607357"/>
                <a:gd name="connsiteX27" fmla="*/ 407122 w 576909"/>
                <a:gd name="connsiteY27" fmla="*/ 530493 h 607357"/>
                <a:gd name="connsiteX28" fmla="*/ 407793 w 576909"/>
                <a:gd name="connsiteY28" fmla="*/ 530493 h 607357"/>
                <a:gd name="connsiteX29" fmla="*/ 507519 w 576909"/>
                <a:gd name="connsiteY29" fmla="*/ 429296 h 607357"/>
                <a:gd name="connsiteX30" fmla="*/ 524656 w 576909"/>
                <a:gd name="connsiteY30" fmla="*/ 413573 h 607357"/>
                <a:gd name="connsiteX31" fmla="*/ 524811 w 576909"/>
                <a:gd name="connsiteY31" fmla="*/ 413573 h 607357"/>
                <a:gd name="connsiteX32" fmla="*/ 529921 w 576909"/>
                <a:gd name="connsiteY32" fmla="*/ 413573 h 607357"/>
                <a:gd name="connsiteX33" fmla="*/ 560066 w 576909"/>
                <a:gd name="connsiteY33" fmla="*/ 413779 h 607357"/>
                <a:gd name="connsiteX34" fmla="*/ 576842 w 576909"/>
                <a:gd name="connsiteY34" fmla="*/ 432131 h 607357"/>
                <a:gd name="connsiteX35" fmla="*/ 416258 w 576909"/>
                <a:gd name="connsiteY35" fmla="*/ 607357 h 607357"/>
                <a:gd name="connsiteX36" fmla="*/ 360252 w 576909"/>
                <a:gd name="connsiteY36" fmla="*/ 606996 h 607357"/>
                <a:gd name="connsiteX37" fmla="*/ 233943 w 576909"/>
                <a:gd name="connsiteY37" fmla="*/ 594779 h 607357"/>
                <a:gd name="connsiteX38" fmla="*/ 197191 w 576909"/>
                <a:gd name="connsiteY38" fmla="*/ 587819 h 607357"/>
                <a:gd name="connsiteX39" fmla="*/ 168801 w 576909"/>
                <a:gd name="connsiteY39" fmla="*/ 585138 h 607357"/>
                <a:gd name="connsiteX40" fmla="*/ 94162 w 576909"/>
                <a:gd name="connsiteY40" fmla="*/ 585138 h 607357"/>
                <a:gd name="connsiteX41" fmla="*/ 94988 w 576909"/>
                <a:gd name="connsiteY41" fmla="*/ 577302 h 607357"/>
                <a:gd name="connsiteX42" fmla="*/ 94884 w 576909"/>
                <a:gd name="connsiteY42" fmla="*/ 429605 h 607357"/>
                <a:gd name="connsiteX43" fmla="*/ 93852 w 576909"/>
                <a:gd name="connsiteY43" fmla="*/ 420738 h 607357"/>
                <a:gd name="connsiteX44" fmla="*/ 117028 w 576909"/>
                <a:gd name="connsiteY44" fmla="*/ 420584 h 607357"/>
                <a:gd name="connsiteX45" fmla="*/ 196520 w 576909"/>
                <a:gd name="connsiteY45" fmla="*/ 401870 h 607357"/>
                <a:gd name="connsiteX46" fmla="*/ 468886 w 576909"/>
                <a:gd name="connsiteY46" fmla="*/ 357273 h 607357"/>
                <a:gd name="connsiteX47" fmla="*/ 512800 w 576909"/>
                <a:gd name="connsiteY47" fmla="*/ 357273 h 607357"/>
                <a:gd name="connsiteX48" fmla="*/ 529984 w 576909"/>
                <a:gd name="connsiteY48" fmla="*/ 374594 h 607357"/>
                <a:gd name="connsiteX49" fmla="*/ 529881 w 576909"/>
                <a:gd name="connsiteY49" fmla="*/ 392946 h 607357"/>
                <a:gd name="connsiteX50" fmla="*/ 524772 w 576909"/>
                <a:gd name="connsiteY50" fmla="*/ 392946 h 607357"/>
                <a:gd name="connsiteX51" fmla="*/ 524566 w 576909"/>
                <a:gd name="connsiteY51" fmla="*/ 392946 h 607357"/>
                <a:gd name="connsiteX52" fmla="*/ 498971 w 576909"/>
                <a:gd name="connsiteY52" fmla="*/ 402895 h 607357"/>
                <a:gd name="connsiteX53" fmla="*/ 486844 w 576909"/>
                <a:gd name="connsiteY53" fmla="*/ 427485 h 607357"/>
                <a:gd name="connsiteX54" fmla="*/ 447368 w 576909"/>
                <a:gd name="connsiteY54" fmla="*/ 498985 h 607357"/>
                <a:gd name="connsiteX55" fmla="*/ 428120 w 576909"/>
                <a:gd name="connsiteY55" fmla="*/ 506872 h 607357"/>
                <a:gd name="connsiteX56" fmla="*/ 430287 w 576909"/>
                <a:gd name="connsiteY56" fmla="*/ 494449 h 607357"/>
                <a:gd name="connsiteX57" fmla="*/ 430391 w 576909"/>
                <a:gd name="connsiteY57" fmla="*/ 470478 h 607357"/>
                <a:gd name="connsiteX58" fmla="*/ 451496 w 576909"/>
                <a:gd name="connsiteY58" fmla="*/ 405524 h 607357"/>
                <a:gd name="connsiteX59" fmla="*/ 451702 w 576909"/>
                <a:gd name="connsiteY59" fmla="*/ 374285 h 607357"/>
                <a:gd name="connsiteX60" fmla="*/ 468886 w 576909"/>
                <a:gd name="connsiteY60" fmla="*/ 357273 h 607357"/>
                <a:gd name="connsiteX61" fmla="*/ 361457 w 576909"/>
                <a:gd name="connsiteY61" fmla="*/ 0 h 607357"/>
                <a:gd name="connsiteX62" fmla="*/ 386592 w 576909"/>
                <a:gd name="connsiteY62" fmla="*/ 0 h 607357"/>
                <a:gd name="connsiteX63" fmla="*/ 407237 w 576909"/>
                <a:gd name="connsiteY63" fmla="*/ 20619 h 607357"/>
                <a:gd name="connsiteX64" fmla="*/ 407237 w 576909"/>
                <a:gd name="connsiteY64" fmla="*/ 127010 h 607357"/>
                <a:gd name="connsiteX65" fmla="*/ 455649 w 576909"/>
                <a:gd name="connsiteY65" fmla="*/ 175463 h 607357"/>
                <a:gd name="connsiteX66" fmla="*/ 445946 w 576909"/>
                <a:gd name="connsiteY66" fmla="*/ 198917 h 607357"/>
                <a:gd name="connsiteX67" fmla="*/ 423753 w 576909"/>
                <a:gd name="connsiteY67" fmla="*/ 198917 h 607357"/>
                <a:gd name="connsiteX68" fmla="*/ 406514 w 576909"/>
                <a:gd name="connsiteY68" fmla="*/ 216081 h 607357"/>
                <a:gd name="connsiteX69" fmla="*/ 406514 w 576909"/>
                <a:gd name="connsiteY69" fmla="*/ 349070 h 607357"/>
                <a:gd name="connsiteX70" fmla="*/ 389327 w 576909"/>
                <a:gd name="connsiteY70" fmla="*/ 366235 h 607357"/>
                <a:gd name="connsiteX71" fmla="*/ 352631 w 576909"/>
                <a:gd name="connsiteY71" fmla="*/ 366235 h 607357"/>
                <a:gd name="connsiteX72" fmla="*/ 335444 w 576909"/>
                <a:gd name="connsiteY72" fmla="*/ 349070 h 607357"/>
                <a:gd name="connsiteX73" fmla="*/ 335444 w 576909"/>
                <a:gd name="connsiteY73" fmla="*/ 289895 h 607357"/>
                <a:gd name="connsiteX74" fmla="*/ 318257 w 576909"/>
                <a:gd name="connsiteY74" fmla="*/ 272731 h 607357"/>
                <a:gd name="connsiteX75" fmla="*/ 241871 w 576909"/>
                <a:gd name="connsiteY75" fmla="*/ 272731 h 607357"/>
                <a:gd name="connsiteX76" fmla="*/ 224633 w 576909"/>
                <a:gd name="connsiteY76" fmla="*/ 289895 h 607357"/>
                <a:gd name="connsiteX77" fmla="*/ 224633 w 576909"/>
                <a:gd name="connsiteY77" fmla="*/ 349019 h 607357"/>
                <a:gd name="connsiteX78" fmla="*/ 207446 w 576909"/>
                <a:gd name="connsiteY78" fmla="*/ 366184 h 607357"/>
                <a:gd name="connsiteX79" fmla="*/ 170750 w 576909"/>
                <a:gd name="connsiteY79" fmla="*/ 366184 h 607357"/>
                <a:gd name="connsiteX80" fmla="*/ 153563 w 576909"/>
                <a:gd name="connsiteY80" fmla="*/ 349019 h 607357"/>
                <a:gd name="connsiteX81" fmla="*/ 153563 w 576909"/>
                <a:gd name="connsiteY81" fmla="*/ 216030 h 607357"/>
                <a:gd name="connsiteX82" fmla="*/ 136376 w 576909"/>
                <a:gd name="connsiteY82" fmla="*/ 198814 h 607357"/>
                <a:gd name="connsiteX83" fmla="*/ 114131 w 576909"/>
                <a:gd name="connsiteY83" fmla="*/ 198814 h 607357"/>
                <a:gd name="connsiteX84" fmla="*/ 104428 w 576909"/>
                <a:gd name="connsiteY84" fmla="*/ 175412 h 607357"/>
                <a:gd name="connsiteX85" fmla="*/ 267884 w 576909"/>
                <a:gd name="connsiteY85" fmla="*/ 12165 h 607357"/>
                <a:gd name="connsiteX86" fmla="*/ 292245 w 576909"/>
                <a:gd name="connsiteY86" fmla="*/ 12165 h 607357"/>
                <a:gd name="connsiteX87" fmla="*/ 340812 w 576909"/>
                <a:gd name="connsiteY87" fmla="*/ 60670 h 607357"/>
                <a:gd name="connsiteX88" fmla="*/ 340812 w 576909"/>
                <a:gd name="connsiteY88" fmla="*/ 20619 h 607357"/>
                <a:gd name="connsiteX89" fmla="*/ 361457 w 576909"/>
                <a:gd name="connsiteY89" fmla="*/ 0 h 6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6909" h="607357">
                  <a:moveTo>
                    <a:pt x="17244" y="412385"/>
                  </a:moveTo>
                  <a:lnTo>
                    <a:pt x="49769" y="412385"/>
                  </a:lnTo>
                  <a:lnTo>
                    <a:pt x="57152" y="412385"/>
                  </a:lnTo>
                  <a:cubicBezTo>
                    <a:pt x="58184" y="412385"/>
                    <a:pt x="59165" y="412540"/>
                    <a:pt x="60095" y="412643"/>
                  </a:cubicBezTo>
                  <a:cubicBezTo>
                    <a:pt x="65206" y="413571"/>
                    <a:pt x="69491" y="416560"/>
                    <a:pt x="72020" y="420839"/>
                  </a:cubicBezTo>
                  <a:cubicBezTo>
                    <a:pt x="73518" y="423364"/>
                    <a:pt x="74447" y="426406"/>
                    <a:pt x="74292" y="429498"/>
                  </a:cubicBezTo>
                  <a:lnTo>
                    <a:pt x="74447" y="577176"/>
                  </a:lnTo>
                  <a:cubicBezTo>
                    <a:pt x="74447" y="580011"/>
                    <a:pt x="73724" y="582692"/>
                    <a:pt x="72588" y="585011"/>
                  </a:cubicBezTo>
                  <a:cubicBezTo>
                    <a:pt x="70214" y="589651"/>
                    <a:pt x="65877" y="593053"/>
                    <a:pt x="60714" y="594083"/>
                  </a:cubicBezTo>
                  <a:cubicBezTo>
                    <a:pt x="59630" y="594290"/>
                    <a:pt x="58442" y="594444"/>
                    <a:pt x="57307" y="594444"/>
                  </a:cubicBezTo>
                  <a:lnTo>
                    <a:pt x="50389" y="594444"/>
                  </a:lnTo>
                  <a:lnTo>
                    <a:pt x="17347" y="594444"/>
                  </a:lnTo>
                  <a:cubicBezTo>
                    <a:pt x="7847" y="594444"/>
                    <a:pt x="155" y="586764"/>
                    <a:pt x="155" y="577280"/>
                  </a:cubicBezTo>
                  <a:lnTo>
                    <a:pt x="0" y="429550"/>
                  </a:lnTo>
                  <a:cubicBezTo>
                    <a:pt x="0" y="420066"/>
                    <a:pt x="7744" y="412385"/>
                    <a:pt x="17244" y="412385"/>
                  </a:cubicBezTo>
                  <a:close/>
                  <a:moveTo>
                    <a:pt x="196520" y="401870"/>
                  </a:moveTo>
                  <a:cubicBezTo>
                    <a:pt x="248809" y="401870"/>
                    <a:pt x="291859" y="423831"/>
                    <a:pt x="308583" y="433626"/>
                  </a:cubicBezTo>
                  <a:cubicBezTo>
                    <a:pt x="313796" y="436720"/>
                    <a:pt x="319784" y="438318"/>
                    <a:pt x="325823" y="438369"/>
                  </a:cubicBezTo>
                  <a:lnTo>
                    <a:pt x="392669" y="438782"/>
                  </a:lnTo>
                  <a:cubicBezTo>
                    <a:pt x="402218" y="438782"/>
                    <a:pt x="409857" y="446566"/>
                    <a:pt x="409806" y="456052"/>
                  </a:cubicBezTo>
                  <a:lnTo>
                    <a:pt x="409651" y="484096"/>
                  </a:lnTo>
                  <a:lnTo>
                    <a:pt x="409599" y="494252"/>
                  </a:lnTo>
                  <a:cubicBezTo>
                    <a:pt x="409548" y="503737"/>
                    <a:pt x="401805" y="511367"/>
                    <a:pt x="392410" y="511367"/>
                  </a:cubicBezTo>
                  <a:lnTo>
                    <a:pt x="257584" y="511161"/>
                  </a:lnTo>
                  <a:cubicBezTo>
                    <a:pt x="253042" y="511161"/>
                    <a:pt x="249325" y="514821"/>
                    <a:pt x="249325" y="519358"/>
                  </a:cubicBezTo>
                  <a:lnTo>
                    <a:pt x="249325" y="521987"/>
                  </a:lnTo>
                  <a:cubicBezTo>
                    <a:pt x="249325" y="526575"/>
                    <a:pt x="253042" y="530287"/>
                    <a:pt x="257584" y="530287"/>
                  </a:cubicBezTo>
                  <a:lnTo>
                    <a:pt x="407122" y="530493"/>
                  </a:lnTo>
                  <a:lnTo>
                    <a:pt x="407793" y="530493"/>
                  </a:lnTo>
                  <a:cubicBezTo>
                    <a:pt x="416361" y="530493"/>
                    <a:pt x="499002" y="527967"/>
                    <a:pt x="507519" y="429296"/>
                  </a:cubicBezTo>
                  <a:cubicBezTo>
                    <a:pt x="508293" y="420377"/>
                    <a:pt x="515726" y="413573"/>
                    <a:pt x="524656" y="413573"/>
                  </a:cubicBezTo>
                  <a:lnTo>
                    <a:pt x="524811" y="413573"/>
                  </a:lnTo>
                  <a:lnTo>
                    <a:pt x="529921" y="413573"/>
                  </a:lnTo>
                  <a:lnTo>
                    <a:pt x="560066" y="413779"/>
                  </a:lnTo>
                  <a:cubicBezTo>
                    <a:pt x="569976" y="413830"/>
                    <a:pt x="577719" y="422233"/>
                    <a:pt x="576842" y="432131"/>
                  </a:cubicBezTo>
                  <a:cubicBezTo>
                    <a:pt x="565744" y="600346"/>
                    <a:pt x="416258" y="607357"/>
                    <a:pt x="416258" y="607357"/>
                  </a:cubicBezTo>
                  <a:lnTo>
                    <a:pt x="360252" y="606996"/>
                  </a:lnTo>
                  <a:cubicBezTo>
                    <a:pt x="317874" y="606739"/>
                    <a:pt x="275599" y="602666"/>
                    <a:pt x="233943" y="594779"/>
                  </a:cubicBezTo>
                  <a:lnTo>
                    <a:pt x="197191" y="587819"/>
                  </a:lnTo>
                  <a:cubicBezTo>
                    <a:pt x="187848" y="586015"/>
                    <a:pt x="178351" y="585138"/>
                    <a:pt x="168801" y="585138"/>
                  </a:cubicBezTo>
                  <a:lnTo>
                    <a:pt x="94162" y="585138"/>
                  </a:lnTo>
                  <a:cubicBezTo>
                    <a:pt x="94730" y="582612"/>
                    <a:pt x="94988" y="579983"/>
                    <a:pt x="94988" y="577302"/>
                  </a:cubicBezTo>
                  <a:lnTo>
                    <a:pt x="94884" y="429605"/>
                  </a:lnTo>
                  <a:cubicBezTo>
                    <a:pt x="94884" y="426512"/>
                    <a:pt x="94523" y="423522"/>
                    <a:pt x="93852" y="420738"/>
                  </a:cubicBezTo>
                  <a:lnTo>
                    <a:pt x="117028" y="420584"/>
                  </a:lnTo>
                  <a:cubicBezTo>
                    <a:pt x="144438" y="406922"/>
                    <a:pt x="171537" y="401870"/>
                    <a:pt x="196520" y="401870"/>
                  </a:cubicBezTo>
                  <a:close/>
                  <a:moveTo>
                    <a:pt x="468886" y="357273"/>
                  </a:moveTo>
                  <a:lnTo>
                    <a:pt x="512800" y="357273"/>
                  </a:lnTo>
                  <a:cubicBezTo>
                    <a:pt x="522347" y="357273"/>
                    <a:pt x="530087" y="365006"/>
                    <a:pt x="529984" y="374594"/>
                  </a:cubicBezTo>
                  <a:lnTo>
                    <a:pt x="529881" y="392946"/>
                  </a:lnTo>
                  <a:lnTo>
                    <a:pt x="524772" y="392946"/>
                  </a:lnTo>
                  <a:lnTo>
                    <a:pt x="524566" y="392946"/>
                  </a:lnTo>
                  <a:cubicBezTo>
                    <a:pt x="515071" y="392946"/>
                    <a:pt x="505989" y="396451"/>
                    <a:pt x="498971" y="402895"/>
                  </a:cubicBezTo>
                  <a:cubicBezTo>
                    <a:pt x="491953" y="409288"/>
                    <a:pt x="487670" y="418103"/>
                    <a:pt x="486844" y="427485"/>
                  </a:cubicBezTo>
                  <a:cubicBezTo>
                    <a:pt x="483903" y="461714"/>
                    <a:pt x="470641" y="485737"/>
                    <a:pt x="447368" y="498985"/>
                  </a:cubicBezTo>
                  <a:cubicBezTo>
                    <a:pt x="440763" y="502851"/>
                    <a:pt x="434003" y="505326"/>
                    <a:pt x="428120" y="506872"/>
                  </a:cubicBezTo>
                  <a:cubicBezTo>
                    <a:pt x="429565" y="502954"/>
                    <a:pt x="430287" y="498779"/>
                    <a:pt x="430287" y="494449"/>
                  </a:cubicBezTo>
                  <a:lnTo>
                    <a:pt x="430391" y="470478"/>
                  </a:lnTo>
                  <a:cubicBezTo>
                    <a:pt x="443085" y="457899"/>
                    <a:pt x="452064" y="437692"/>
                    <a:pt x="451496" y="405524"/>
                  </a:cubicBezTo>
                  <a:lnTo>
                    <a:pt x="451702" y="374285"/>
                  </a:lnTo>
                  <a:cubicBezTo>
                    <a:pt x="451754" y="364903"/>
                    <a:pt x="459494" y="357273"/>
                    <a:pt x="468886" y="357273"/>
                  </a:cubicBezTo>
                  <a:close/>
                  <a:moveTo>
                    <a:pt x="361457" y="0"/>
                  </a:moveTo>
                  <a:lnTo>
                    <a:pt x="386592" y="0"/>
                  </a:lnTo>
                  <a:cubicBezTo>
                    <a:pt x="397998" y="0"/>
                    <a:pt x="407237" y="9227"/>
                    <a:pt x="407237" y="20619"/>
                  </a:cubicBezTo>
                  <a:lnTo>
                    <a:pt x="407237" y="127010"/>
                  </a:lnTo>
                  <a:lnTo>
                    <a:pt x="455649" y="175463"/>
                  </a:lnTo>
                  <a:cubicBezTo>
                    <a:pt x="464320" y="184123"/>
                    <a:pt x="458230" y="198917"/>
                    <a:pt x="445946" y="198917"/>
                  </a:cubicBezTo>
                  <a:lnTo>
                    <a:pt x="423753" y="198917"/>
                  </a:lnTo>
                  <a:cubicBezTo>
                    <a:pt x="414256" y="198917"/>
                    <a:pt x="406514" y="206597"/>
                    <a:pt x="406514" y="216081"/>
                  </a:cubicBezTo>
                  <a:lnTo>
                    <a:pt x="406514" y="349070"/>
                  </a:lnTo>
                  <a:cubicBezTo>
                    <a:pt x="406514" y="358555"/>
                    <a:pt x="398824" y="366235"/>
                    <a:pt x="389327" y="366235"/>
                  </a:cubicBezTo>
                  <a:lnTo>
                    <a:pt x="352631" y="366235"/>
                  </a:lnTo>
                  <a:cubicBezTo>
                    <a:pt x="343134" y="366235"/>
                    <a:pt x="335444" y="358555"/>
                    <a:pt x="335444" y="349070"/>
                  </a:cubicBezTo>
                  <a:lnTo>
                    <a:pt x="335444" y="289895"/>
                  </a:lnTo>
                  <a:cubicBezTo>
                    <a:pt x="335444" y="280411"/>
                    <a:pt x="327754" y="272731"/>
                    <a:pt x="318257" y="272731"/>
                  </a:cubicBezTo>
                  <a:lnTo>
                    <a:pt x="241871" y="272731"/>
                  </a:lnTo>
                  <a:cubicBezTo>
                    <a:pt x="232375" y="272731"/>
                    <a:pt x="224633" y="280411"/>
                    <a:pt x="224633" y="289895"/>
                  </a:cubicBezTo>
                  <a:lnTo>
                    <a:pt x="224633" y="349019"/>
                  </a:lnTo>
                  <a:cubicBezTo>
                    <a:pt x="224633" y="358503"/>
                    <a:pt x="216943" y="366184"/>
                    <a:pt x="207446" y="366184"/>
                  </a:cubicBezTo>
                  <a:lnTo>
                    <a:pt x="170750" y="366184"/>
                  </a:lnTo>
                  <a:cubicBezTo>
                    <a:pt x="161253" y="366184"/>
                    <a:pt x="153563" y="358503"/>
                    <a:pt x="153563" y="349019"/>
                  </a:cubicBezTo>
                  <a:lnTo>
                    <a:pt x="153563" y="216030"/>
                  </a:lnTo>
                  <a:cubicBezTo>
                    <a:pt x="153563" y="206545"/>
                    <a:pt x="145872" y="198814"/>
                    <a:pt x="136376" y="198814"/>
                  </a:cubicBezTo>
                  <a:lnTo>
                    <a:pt x="114131" y="198814"/>
                  </a:lnTo>
                  <a:cubicBezTo>
                    <a:pt x="101899" y="198814"/>
                    <a:pt x="95757" y="184071"/>
                    <a:pt x="104428" y="175412"/>
                  </a:cubicBezTo>
                  <a:lnTo>
                    <a:pt x="267884" y="12165"/>
                  </a:lnTo>
                  <a:cubicBezTo>
                    <a:pt x="274593" y="5413"/>
                    <a:pt x="285484" y="5413"/>
                    <a:pt x="292245" y="12165"/>
                  </a:cubicBezTo>
                  <a:lnTo>
                    <a:pt x="340812" y="60670"/>
                  </a:lnTo>
                  <a:lnTo>
                    <a:pt x="340812" y="20619"/>
                  </a:lnTo>
                  <a:cubicBezTo>
                    <a:pt x="340812" y="9227"/>
                    <a:pt x="350050" y="0"/>
                    <a:pt x="361457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i$líďè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660400" y="4825938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ïṣ1íďé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660400" y="5267745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0" name="íšḷïďé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3091379" y="4264530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1" name="íSlîḋé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3091379" y="4706337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2" name="íŝľîdê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5387725" y="3661112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3" name="íṣ1ïḋè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5387725" y="4102919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4" name="íŝļïḓè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7662843" y="3084754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5" name="íš1iḍè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7662843" y="3526561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6" name="ïṣliďè">
              <a:extLst>
                <a:ext uri="{FF2B5EF4-FFF2-40B4-BE49-F238E27FC236}">
                  <a16:creationId xmlns:a16="http://schemas.microsoft.com/office/drawing/2014/main" xmlns="" id="{FCFE35C6-711B-428E-8D77-D8F902E92D9D}"/>
                </a:ext>
              </a:extLst>
            </p:cNvPr>
            <p:cNvSpPr txBox="1"/>
            <p:nvPr/>
          </p:nvSpPr>
          <p:spPr bwMode="auto">
            <a:xfrm>
              <a:off x="9786889" y="3594217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7" name="iṡḻîďe">
              <a:extLst>
                <a:ext uri="{FF2B5EF4-FFF2-40B4-BE49-F238E27FC236}">
                  <a16:creationId xmlns:a16="http://schemas.microsoft.com/office/drawing/2014/main" xmlns="" id="{32AB49F0-A6BC-49B5-B1D6-0817CF416BE6}"/>
                </a:ext>
              </a:extLst>
            </p:cNvPr>
            <p:cNvSpPr/>
            <p:nvPr/>
          </p:nvSpPr>
          <p:spPr bwMode="auto">
            <a:xfrm>
              <a:off x="9786889" y="4036024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438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/>
              <a:t>Thanks.</a:t>
            </a:r>
            <a:br>
              <a:rPr lang="en-US" altLang="zh-CN"/>
            </a:br>
            <a:r>
              <a:rPr lang="en-US" altLang="zh-CN"/>
              <a:t>And Your Slogan Here.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2897188" y="1239838"/>
            <a:ext cx="6394450" cy="2260600"/>
            <a:chOff x="2897188" y="1239838"/>
            <a:chExt cx="6394450" cy="2260600"/>
          </a:xfrm>
        </p:grpSpPr>
        <p:sp>
          <p:nvSpPr>
            <p:cNvPr id="8" name="AutoShape 72"/>
            <p:cNvSpPr>
              <a:spLocks noChangeAspect="1" noChangeArrowheads="1" noTextEdit="1"/>
            </p:cNvSpPr>
            <p:nvPr/>
          </p:nvSpPr>
          <p:spPr bwMode="auto">
            <a:xfrm>
              <a:off x="2900363" y="1239838"/>
              <a:ext cx="6391275" cy="226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" name="Group 274"/>
            <p:cNvGrpSpPr>
              <a:grpSpLocks/>
            </p:cNvGrpSpPr>
            <p:nvPr/>
          </p:nvGrpSpPr>
          <p:grpSpPr bwMode="auto">
            <a:xfrm>
              <a:off x="3290094" y="1239838"/>
              <a:ext cx="5872163" cy="2147888"/>
              <a:chOff x="2078" y="783"/>
              <a:chExt cx="3699" cy="1353"/>
            </a:xfrm>
          </p:grpSpPr>
          <p:sp>
            <p:nvSpPr>
              <p:cNvPr id="10" name="Freeform 74"/>
              <p:cNvSpPr>
                <a:spLocks/>
              </p:cNvSpPr>
              <p:nvPr userDrawn="1"/>
            </p:nvSpPr>
            <p:spPr bwMode="auto">
              <a:xfrm>
                <a:off x="2078" y="1372"/>
                <a:ext cx="296" cy="726"/>
              </a:xfrm>
              <a:custGeom>
                <a:avLst/>
                <a:gdLst>
                  <a:gd name="T0" fmla="*/ 125 w 125"/>
                  <a:gd name="T1" fmla="*/ 306 h 306"/>
                  <a:gd name="T2" fmla="*/ 0 w 125"/>
                  <a:gd name="T3" fmla="*/ 306 h 306"/>
                  <a:gd name="T4" fmla="*/ 0 w 125"/>
                  <a:gd name="T5" fmla="*/ 123 h 306"/>
                  <a:gd name="T6" fmla="*/ 124 w 125"/>
                  <a:gd name="T7" fmla="*/ 0 h 306"/>
                  <a:gd name="T8" fmla="*/ 125 w 125"/>
                  <a:gd name="T9" fmla="*/ 0 h 306"/>
                  <a:gd name="T10" fmla="*/ 125 w 125"/>
                  <a:gd name="T11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306">
                    <a:moveTo>
                      <a:pt x="125" y="306"/>
                    </a:moveTo>
                    <a:cubicBezTo>
                      <a:pt x="0" y="306"/>
                      <a:pt x="0" y="306"/>
                      <a:pt x="0" y="306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55"/>
                      <a:pt x="55" y="0"/>
                      <a:pt x="124" y="0"/>
                    </a:cubicBezTo>
                    <a:cubicBezTo>
                      <a:pt x="125" y="0"/>
                      <a:pt x="125" y="0"/>
                      <a:pt x="125" y="0"/>
                    </a:cubicBezTo>
                    <a:lnTo>
                      <a:pt x="125" y="306"/>
                    </a:lnTo>
                    <a:close/>
                  </a:path>
                </a:pathLst>
              </a:custGeom>
              <a:solidFill>
                <a:srgbClr val="241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5"/>
              <p:cNvSpPr>
                <a:spLocks/>
              </p:cNvSpPr>
              <p:nvPr userDrawn="1"/>
            </p:nvSpPr>
            <p:spPr bwMode="auto">
              <a:xfrm>
                <a:off x="2078" y="1372"/>
                <a:ext cx="296" cy="726"/>
              </a:xfrm>
              <a:custGeom>
                <a:avLst/>
                <a:gdLst>
                  <a:gd name="T0" fmla="*/ 0 w 125"/>
                  <a:gd name="T1" fmla="*/ 124 h 306"/>
                  <a:gd name="T2" fmla="*/ 125 w 125"/>
                  <a:gd name="T3" fmla="*/ 0 h 306"/>
                  <a:gd name="T4" fmla="*/ 125 w 125"/>
                  <a:gd name="T5" fmla="*/ 6 h 306"/>
                  <a:gd name="T6" fmla="*/ 9 w 125"/>
                  <a:gd name="T7" fmla="*/ 125 h 306"/>
                  <a:gd name="T8" fmla="*/ 9 w 125"/>
                  <a:gd name="T9" fmla="*/ 306 h 306"/>
                  <a:gd name="T10" fmla="*/ 0 w 125"/>
                  <a:gd name="T11" fmla="*/ 306 h 306"/>
                  <a:gd name="T12" fmla="*/ 0 w 125"/>
                  <a:gd name="T13" fmla="*/ 124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306">
                    <a:moveTo>
                      <a:pt x="0" y="124"/>
                    </a:moveTo>
                    <a:cubicBezTo>
                      <a:pt x="0" y="56"/>
                      <a:pt x="56" y="0"/>
                      <a:pt x="125" y="0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61" y="8"/>
                      <a:pt x="9" y="60"/>
                      <a:pt x="9" y="125"/>
                    </a:cubicBezTo>
                    <a:cubicBezTo>
                      <a:pt x="9" y="306"/>
                      <a:pt x="9" y="306"/>
                      <a:pt x="9" y="306"/>
                    </a:cubicBezTo>
                    <a:cubicBezTo>
                      <a:pt x="0" y="306"/>
                      <a:pt x="0" y="306"/>
                      <a:pt x="0" y="306"/>
                    </a:cubicBez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2E26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76"/>
              <p:cNvSpPr>
                <a:spLocks/>
              </p:cNvSpPr>
              <p:nvPr userDrawn="1"/>
            </p:nvSpPr>
            <p:spPr bwMode="auto">
              <a:xfrm>
                <a:off x="2442" y="1277"/>
                <a:ext cx="332" cy="814"/>
              </a:xfrm>
              <a:custGeom>
                <a:avLst/>
                <a:gdLst>
                  <a:gd name="T0" fmla="*/ 0 w 140"/>
                  <a:gd name="T1" fmla="*/ 343 h 343"/>
                  <a:gd name="T2" fmla="*/ 140 w 140"/>
                  <a:gd name="T3" fmla="*/ 343 h 343"/>
                  <a:gd name="T4" fmla="*/ 140 w 140"/>
                  <a:gd name="T5" fmla="*/ 26 h 343"/>
                  <a:gd name="T6" fmla="*/ 114 w 140"/>
                  <a:gd name="T7" fmla="*/ 0 h 343"/>
                  <a:gd name="T8" fmla="*/ 0 w 140"/>
                  <a:gd name="T9" fmla="*/ 0 h 343"/>
                  <a:gd name="T10" fmla="*/ 0 w 140"/>
                  <a:gd name="T11" fmla="*/ 34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0" h="343">
                    <a:moveTo>
                      <a:pt x="0" y="343"/>
                    </a:moveTo>
                    <a:cubicBezTo>
                      <a:pt x="140" y="343"/>
                      <a:pt x="140" y="343"/>
                      <a:pt x="140" y="343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12"/>
                      <a:pt x="128" y="0"/>
                      <a:pt x="11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43"/>
                    </a:lnTo>
                    <a:close/>
                  </a:path>
                </a:pathLst>
              </a:custGeom>
              <a:solidFill>
                <a:srgbClr val="2E29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7"/>
              <p:cNvSpPr>
                <a:spLocks/>
              </p:cNvSpPr>
              <p:nvPr userDrawn="1"/>
            </p:nvSpPr>
            <p:spPr bwMode="auto">
              <a:xfrm>
                <a:off x="5093" y="1593"/>
                <a:ext cx="166" cy="235"/>
              </a:xfrm>
              <a:custGeom>
                <a:avLst/>
                <a:gdLst>
                  <a:gd name="T0" fmla="*/ 62 w 70"/>
                  <a:gd name="T1" fmla="*/ 47 h 99"/>
                  <a:gd name="T2" fmla="*/ 59 w 70"/>
                  <a:gd name="T3" fmla="*/ 32 h 99"/>
                  <a:gd name="T4" fmla="*/ 61 w 70"/>
                  <a:gd name="T5" fmla="*/ 24 h 99"/>
                  <a:gd name="T6" fmla="*/ 35 w 70"/>
                  <a:gd name="T7" fmla="*/ 0 h 99"/>
                  <a:gd name="T8" fmla="*/ 9 w 70"/>
                  <a:gd name="T9" fmla="*/ 24 h 99"/>
                  <a:gd name="T10" fmla="*/ 11 w 70"/>
                  <a:gd name="T11" fmla="*/ 32 h 99"/>
                  <a:gd name="T12" fmla="*/ 8 w 70"/>
                  <a:gd name="T13" fmla="*/ 47 h 99"/>
                  <a:gd name="T14" fmla="*/ 0 w 70"/>
                  <a:gd name="T15" fmla="*/ 68 h 99"/>
                  <a:gd name="T16" fmla="*/ 35 w 70"/>
                  <a:gd name="T17" fmla="*/ 99 h 99"/>
                  <a:gd name="T18" fmla="*/ 70 w 70"/>
                  <a:gd name="T19" fmla="*/ 68 h 99"/>
                  <a:gd name="T20" fmla="*/ 62 w 70"/>
                  <a:gd name="T21" fmla="*/ 4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0" h="99">
                    <a:moveTo>
                      <a:pt x="62" y="47"/>
                    </a:moveTo>
                    <a:cubicBezTo>
                      <a:pt x="58" y="43"/>
                      <a:pt x="57" y="37"/>
                      <a:pt x="59" y="32"/>
                    </a:cubicBezTo>
                    <a:cubicBezTo>
                      <a:pt x="60" y="29"/>
                      <a:pt x="61" y="27"/>
                      <a:pt x="61" y="24"/>
                    </a:cubicBezTo>
                    <a:cubicBezTo>
                      <a:pt x="61" y="10"/>
                      <a:pt x="49" y="0"/>
                      <a:pt x="35" y="0"/>
                    </a:cubicBezTo>
                    <a:cubicBezTo>
                      <a:pt x="20" y="0"/>
                      <a:pt x="9" y="10"/>
                      <a:pt x="9" y="24"/>
                    </a:cubicBezTo>
                    <a:cubicBezTo>
                      <a:pt x="9" y="27"/>
                      <a:pt x="9" y="29"/>
                      <a:pt x="11" y="32"/>
                    </a:cubicBezTo>
                    <a:cubicBezTo>
                      <a:pt x="13" y="37"/>
                      <a:pt x="12" y="43"/>
                      <a:pt x="8" y="47"/>
                    </a:cubicBezTo>
                    <a:cubicBezTo>
                      <a:pt x="3" y="52"/>
                      <a:pt x="0" y="60"/>
                      <a:pt x="0" y="68"/>
                    </a:cubicBezTo>
                    <a:cubicBezTo>
                      <a:pt x="0" y="85"/>
                      <a:pt x="15" y="99"/>
                      <a:pt x="35" y="99"/>
                    </a:cubicBezTo>
                    <a:cubicBezTo>
                      <a:pt x="54" y="99"/>
                      <a:pt x="70" y="85"/>
                      <a:pt x="70" y="68"/>
                    </a:cubicBezTo>
                    <a:cubicBezTo>
                      <a:pt x="70" y="60"/>
                      <a:pt x="67" y="52"/>
                      <a:pt x="62" y="47"/>
                    </a:cubicBezTo>
                    <a:close/>
                  </a:path>
                </a:pathLst>
              </a:custGeom>
              <a:solidFill>
                <a:srgbClr val="22B3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78"/>
              <p:cNvSpPr>
                <a:spLocks/>
              </p:cNvSpPr>
              <p:nvPr userDrawn="1"/>
            </p:nvSpPr>
            <p:spPr bwMode="auto">
              <a:xfrm>
                <a:off x="5117" y="1759"/>
                <a:ext cx="38" cy="33"/>
              </a:xfrm>
              <a:custGeom>
                <a:avLst/>
                <a:gdLst>
                  <a:gd name="T0" fmla="*/ 16 w 16"/>
                  <a:gd name="T1" fmla="*/ 14 h 14"/>
                  <a:gd name="T2" fmla="*/ 0 w 16"/>
                  <a:gd name="T3" fmla="*/ 1 h 14"/>
                  <a:gd name="T4" fmla="*/ 16 w 16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4">
                    <a:moveTo>
                      <a:pt x="16" y="14"/>
                    </a:moveTo>
                    <a:cubicBezTo>
                      <a:pt x="16" y="14"/>
                      <a:pt x="2" y="14"/>
                      <a:pt x="0" y="1"/>
                    </a:cubicBezTo>
                    <a:cubicBezTo>
                      <a:pt x="0" y="1"/>
                      <a:pt x="14" y="0"/>
                      <a:pt x="16" y="14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79"/>
              <p:cNvSpPr>
                <a:spLocks/>
              </p:cNvSpPr>
              <p:nvPr userDrawn="1"/>
            </p:nvSpPr>
            <p:spPr bwMode="auto">
              <a:xfrm>
                <a:off x="5202" y="1771"/>
                <a:ext cx="36" cy="33"/>
              </a:xfrm>
              <a:custGeom>
                <a:avLst/>
                <a:gdLst>
                  <a:gd name="T0" fmla="*/ 0 w 15"/>
                  <a:gd name="T1" fmla="*/ 14 h 14"/>
                  <a:gd name="T2" fmla="*/ 15 w 15"/>
                  <a:gd name="T3" fmla="*/ 0 h 14"/>
                  <a:gd name="T4" fmla="*/ 0 w 1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4">
                    <a:moveTo>
                      <a:pt x="0" y="14"/>
                    </a:moveTo>
                    <a:cubicBezTo>
                      <a:pt x="0" y="14"/>
                      <a:pt x="1" y="1"/>
                      <a:pt x="15" y="0"/>
                    </a:cubicBezTo>
                    <a:cubicBezTo>
                      <a:pt x="15" y="0"/>
                      <a:pt x="14" y="14"/>
                      <a:pt x="0" y="14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80"/>
              <p:cNvSpPr>
                <a:spLocks/>
              </p:cNvSpPr>
              <p:nvPr userDrawn="1"/>
            </p:nvSpPr>
            <p:spPr bwMode="auto">
              <a:xfrm>
                <a:off x="5186" y="1647"/>
                <a:ext cx="33" cy="36"/>
              </a:xfrm>
              <a:custGeom>
                <a:avLst/>
                <a:gdLst>
                  <a:gd name="T0" fmla="*/ 0 w 14"/>
                  <a:gd name="T1" fmla="*/ 15 h 15"/>
                  <a:gd name="T2" fmla="*/ 14 w 14"/>
                  <a:gd name="T3" fmla="*/ 0 h 15"/>
                  <a:gd name="T4" fmla="*/ 0 w 14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5">
                    <a:moveTo>
                      <a:pt x="0" y="15"/>
                    </a:moveTo>
                    <a:cubicBezTo>
                      <a:pt x="0" y="15"/>
                      <a:pt x="1" y="1"/>
                      <a:pt x="14" y="0"/>
                    </a:cubicBezTo>
                    <a:cubicBezTo>
                      <a:pt x="14" y="0"/>
                      <a:pt x="14" y="14"/>
                      <a:pt x="0" y="15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81"/>
              <p:cNvSpPr>
                <a:spLocks/>
              </p:cNvSpPr>
              <p:nvPr userDrawn="1"/>
            </p:nvSpPr>
            <p:spPr bwMode="auto">
              <a:xfrm>
                <a:off x="5190" y="1716"/>
                <a:ext cx="26" cy="29"/>
              </a:xfrm>
              <a:custGeom>
                <a:avLst/>
                <a:gdLst>
                  <a:gd name="T0" fmla="*/ 3 w 11"/>
                  <a:gd name="T1" fmla="*/ 12 h 12"/>
                  <a:gd name="T2" fmla="*/ 7 w 11"/>
                  <a:gd name="T3" fmla="*/ 0 h 12"/>
                  <a:gd name="T4" fmla="*/ 3 w 11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2">
                    <a:moveTo>
                      <a:pt x="3" y="12"/>
                    </a:moveTo>
                    <a:cubicBezTo>
                      <a:pt x="3" y="12"/>
                      <a:pt x="0" y="4"/>
                      <a:pt x="7" y="0"/>
                    </a:cubicBezTo>
                    <a:cubicBezTo>
                      <a:pt x="7" y="0"/>
                      <a:pt x="11" y="8"/>
                      <a:pt x="3" y="12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82"/>
              <p:cNvSpPr>
                <a:spLocks/>
              </p:cNvSpPr>
              <p:nvPr userDrawn="1"/>
            </p:nvSpPr>
            <p:spPr bwMode="auto">
              <a:xfrm>
                <a:off x="5124" y="1733"/>
                <a:ext cx="12" cy="14"/>
              </a:xfrm>
              <a:custGeom>
                <a:avLst/>
                <a:gdLst>
                  <a:gd name="T0" fmla="*/ 5 w 5"/>
                  <a:gd name="T1" fmla="*/ 6 h 6"/>
                  <a:gd name="T2" fmla="*/ 0 w 5"/>
                  <a:gd name="T3" fmla="*/ 0 h 6"/>
                  <a:gd name="T4" fmla="*/ 5 w 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5" y="6"/>
                      <a:pt x="0" y="5"/>
                      <a:pt x="0" y="0"/>
                    </a:cubicBezTo>
                    <a:cubicBezTo>
                      <a:pt x="0" y="0"/>
                      <a:pt x="5" y="1"/>
                      <a:pt x="5" y="6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83"/>
              <p:cNvSpPr>
                <a:spLocks/>
              </p:cNvSpPr>
              <p:nvPr userDrawn="1"/>
            </p:nvSpPr>
            <p:spPr bwMode="auto">
              <a:xfrm>
                <a:off x="5214" y="1700"/>
                <a:ext cx="12" cy="16"/>
              </a:xfrm>
              <a:custGeom>
                <a:avLst/>
                <a:gdLst>
                  <a:gd name="T0" fmla="*/ 1 w 5"/>
                  <a:gd name="T1" fmla="*/ 7 h 7"/>
                  <a:gd name="T2" fmla="*/ 4 w 5"/>
                  <a:gd name="T3" fmla="*/ 0 h 7"/>
                  <a:gd name="T4" fmla="*/ 1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1" y="7"/>
                    </a:moveTo>
                    <a:cubicBezTo>
                      <a:pt x="1" y="7"/>
                      <a:pt x="0" y="3"/>
                      <a:pt x="4" y="0"/>
                    </a:cubicBezTo>
                    <a:cubicBezTo>
                      <a:pt x="4" y="0"/>
                      <a:pt x="5" y="5"/>
                      <a:pt x="1" y="7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84"/>
              <p:cNvSpPr>
                <a:spLocks/>
              </p:cNvSpPr>
              <p:nvPr userDrawn="1"/>
            </p:nvSpPr>
            <p:spPr bwMode="auto">
              <a:xfrm>
                <a:off x="5228" y="1749"/>
                <a:ext cx="12" cy="12"/>
              </a:xfrm>
              <a:custGeom>
                <a:avLst/>
                <a:gdLst>
                  <a:gd name="T0" fmla="*/ 0 w 5"/>
                  <a:gd name="T1" fmla="*/ 5 h 5"/>
                  <a:gd name="T2" fmla="*/ 4 w 5"/>
                  <a:gd name="T3" fmla="*/ 0 h 5"/>
                  <a:gd name="T4" fmla="*/ 0 w 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cubicBezTo>
                      <a:pt x="0" y="5"/>
                      <a:pt x="0" y="1"/>
                      <a:pt x="4" y="0"/>
                    </a:cubicBezTo>
                    <a:cubicBezTo>
                      <a:pt x="4" y="0"/>
                      <a:pt x="5" y="4"/>
                      <a:pt x="0" y="5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85"/>
              <p:cNvSpPr>
                <a:spLocks/>
              </p:cNvSpPr>
              <p:nvPr userDrawn="1"/>
            </p:nvSpPr>
            <p:spPr bwMode="auto">
              <a:xfrm>
                <a:off x="5152" y="1612"/>
                <a:ext cx="12" cy="14"/>
              </a:xfrm>
              <a:custGeom>
                <a:avLst/>
                <a:gdLst>
                  <a:gd name="T0" fmla="*/ 4 w 5"/>
                  <a:gd name="T1" fmla="*/ 6 h 6"/>
                  <a:gd name="T2" fmla="*/ 0 w 5"/>
                  <a:gd name="T3" fmla="*/ 0 h 6"/>
                  <a:gd name="T4" fmla="*/ 4 w 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cubicBezTo>
                      <a:pt x="4" y="6"/>
                      <a:pt x="0" y="5"/>
                      <a:pt x="0" y="0"/>
                    </a:cubicBezTo>
                    <a:cubicBezTo>
                      <a:pt x="0" y="0"/>
                      <a:pt x="5" y="1"/>
                      <a:pt x="4" y="6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86"/>
              <p:cNvSpPr>
                <a:spLocks/>
              </p:cNvSpPr>
              <p:nvPr userDrawn="1"/>
            </p:nvSpPr>
            <p:spPr bwMode="auto">
              <a:xfrm>
                <a:off x="5178" y="1612"/>
                <a:ext cx="24" cy="26"/>
              </a:xfrm>
              <a:custGeom>
                <a:avLst/>
                <a:gdLst>
                  <a:gd name="T0" fmla="*/ 1 w 10"/>
                  <a:gd name="T1" fmla="*/ 11 h 11"/>
                  <a:gd name="T2" fmla="*/ 8 w 10"/>
                  <a:gd name="T3" fmla="*/ 0 h 11"/>
                  <a:gd name="T4" fmla="*/ 1 w 10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1">
                    <a:moveTo>
                      <a:pt x="1" y="11"/>
                    </a:moveTo>
                    <a:cubicBezTo>
                      <a:pt x="1" y="11"/>
                      <a:pt x="0" y="3"/>
                      <a:pt x="8" y="0"/>
                    </a:cubicBezTo>
                    <a:cubicBezTo>
                      <a:pt x="8" y="0"/>
                      <a:pt x="10" y="9"/>
                      <a:pt x="1" y="11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87"/>
              <p:cNvSpPr>
                <a:spLocks/>
              </p:cNvSpPr>
              <p:nvPr userDrawn="1"/>
            </p:nvSpPr>
            <p:spPr bwMode="auto">
              <a:xfrm>
                <a:off x="5136" y="1624"/>
                <a:ext cx="24" cy="28"/>
              </a:xfrm>
              <a:custGeom>
                <a:avLst/>
                <a:gdLst>
                  <a:gd name="T0" fmla="*/ 8 w 10"/>
                  <a:gd name="T1" fmla="*/ 12 h 12"/>
                  <a:gd name="T2" fmla="*/ 2 w 10"/>
                  <a:gd name="T3" fmla="*/ 0 h 12"/>
                  <a:gd name="T4" fmla="*/ 8 w 10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8" y="12"/>
                    </a:moveTo>
                    <a:cubicBezTo>
                      <a:pt x="8" y="12"/>
                      <a:pt x="0" y="9"/>
                      <a:pt x="2" y="0"/>
                    </a:cubicBezTo>
                    <a:cubicBezTo>
                      <a:pt x="2" y="0"/>
                      <a:pt x="10" y="3"/>
                      <a:pt x="8" y="12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8"/>
              <p:cNvSpPr>
                <a:spLocks/>
              </p:cNvSpPr>
              <p:nvPr userDrawn="1"/>
            </p:nvSpPr>
            <p:spPr bwMode="auto">
              <a:xfrm>
                <a:off x="5138" y="1700"/>
                <a:ext cx="29" cy="23"/>
              </a:xfrm>
              <a:custGeom>
                <a:avLst/>
                <a:gdLst>
                  <a:gd name="T0" fmla="*/ 0 w 12"/>
                  <a:gd name="T1" fmla="*/ 2 h 10"/>
                  <a:gd name="T2" fmla="*/ 12 w 12"/>
                  <a:gd name="T3" fmla="*/ 8 h 10"/>
                  <a:gd name="T4" fmla="*/ 0 w 12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0">
                    <a:moveTo>
                      <a:pt x="0" y="2"/>
                    </a:moveTo>
                    <a:cubicBezTo>
                      <a:pt x="0" y="2"/>
                      <a:pt x="8" y="0"/>
                      <a:pt x="12" y="8"/>
                    </a:cubicBezTo>
                    <a:cubicBezTo>
                      <a:pt x="12" y="8"/>
                      <a:pt x="3" y="10"/>
                      <a:pt x="0" y="2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89"/>
              <p:cNvSpPr>
                <a:spLocks noChangeShapeType="1"/>
              </p:cNvSpPr>
              <p:nvPr userDrawn="1"/>
            </p:nvSpPr>
            <p:spPr bwMode="auto">
              <a:xfrm>
                <a:off x="5176" y="1647"/>
                <a:ext cx="0" cy="454"/>
              </a:xfrm>
              <a:prstGeom prst="line">
                <a:avLst/>
              </a:prstGeom>
              <a:noFill/>
              <a:ln w="14288" cap="rnd">
                <a:solidFill>
                  <a:srgbClr val="144D3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Line 90"/>
              <p:cNvSpPr>
                <a:spLocks noChangeShapeType="1"/>
              </p:cNvSpPr>
              <p:nvPr userDrawn="1"/>
            </p:nvSpPr>
            <p:spPr bwMode="auto">
              <a:xfrm flipH="1">
                <a:off x="5176" y="1733"/>
                <a:ext cx="52" cy="40"/>
              </a:xfrm>
              <a:prstGeom prst="line">
                <a:avLst/>
              </a:prstGeom>
              <a:noFill/>
              <a:ln w="14288" cap="rnd">
                <a:solidFill>
                  <a:srgbClr val="144D3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91"/>
              <p:cNvSpPr>
                <a:spLocks noChangeShapeType="1"/>
              </p:cNvSpPr>
              <p:nvPr userDrawn="1"/>
            </p:nvSpPr>
            <p:spPr bwMode="auto">
              <a:xfrm>
                <a:off x="5138" y="1654"/>
                <a:ext cx="38" cy="29"/>
              </a:xfrm>
              <a:prstGeom prst="line">
                <a:avLst/>
              </a:prstGeom>
              <a:noFill/>
              <a:ln w="14288" cap="rnd">
                <a:solidFill>
                  <a:srgbClr val="144D3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92"/>
              <p:cNvSpPr>
                <a:spLocks/>
              </p:cNvSpPr>
              <p:nvPr userDrawn="1"/>
            </p:nvSpPr>
            <p:spPr bwMode="auto">
              <a:xfrm>
                <a:off x="4793" y="1431"/>
                <a:ext cx="248" cy="468"/>
              </a:xfrm>
              <a:custGeom>
                <a:avLst/>
                <a:gdLst>
                  <a:gd name="T0" fmla="*/ 92 w 105"/>
                  <a:gd name="T1" fmla="*/ 118 h 197"/>
                  <a:gd name="T2" fmla="*/ 89 w 105"/>
                  <a:gd name="T3" fmla="*/ 98 h 197"/>
                  <a:gd name="T4" fmla="*/ 94 w 105"/>
                  <a:gd name="T5" fmla="*/ 80 h 197"/>
                  <a:gd name="T6" fmla="*/ 84 w 105"/>
                  <a:gd name="T7" fmla="*/ 56 h 197"/>
                  <a:gd name="T8" fmla="*/ 81 w 105"/>
                  <a:gd name="T9" fmla="*/ 38 h 197"/>
                  <a:gd name="T10" fmla="*/ 83 w 105"/>
                  <a:gd name="T11" fmla="*/ 28 h 197"/>
                  <a:gd name="T12" fmla="*/ 53 w 105"/>
                  <a:gd name="T13" fmla="*/ 0 h 197"/>
                  <a:gd name="T14" fmla="*/ 22 w 105"/>
                  <a:gd name="T15" fmla="*/ 28 h 197"/>
                  <a:gd name="T16" fmla="*/ 24 w 105"/>
                  <a:gd name="T17" fmla="*/ 38 h 197"/>
                  <a:gd name="T18" fmla="*/ 21 w 105"/>
                  <a:gd name="T19" fmla="*/ 56 h 197"/>
                  <a:gd name="T20" fmla="*/ 11 w 105"/>
                  <a:gd name="T21" fmla="*/ 80 h 197"/>
                  <a:gd name="T22" fmla="*/ 16 w 105"/>
                  <a:gd name="T23" fmla="*/ 98 h 197"/>
                  <a:gd name="T24" fmla="*/ 14 w 105"/>
                  <a:gd name="T25" fmla="*/ 118 h 197"/>
                  <a:gd name="T26" fmla="*/ 0 w 105"/>
                  <a:gd name="T27" fmla="*/ 149 h 197"/>
                  <a:gd name="T28" fmla="*/ 53 w 105"/>
                  <a:gd name="T29" fmla="*/ 197 h 197"/>
                  <a:gd name="T30" fmla="*/ 105 w 105"/>
                  <a:gd name="T31" fmla="*/ 149 h 197"/>
                  <a:gd name="T32" fmla="*/ 92 w 105"/>
                  <a:gd name="T33" fmla="*/ 11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197">
                    <a:moveTo>
                      <a:pt x="92" y="118"/>
                    </a:moveTo>
                    <a:cubicBezTo>
                      <a:pt x="87" y="113"/>
                      <a:pt x="85" y="104"/>
                      <a:pt x="89" y="98"/>
                    </a:cubicBezTo>
                    <a:cubicBezTo>
                      <a:pt x="92" y="93"/>
                      <a:pt x="94" y="87"/>
                      <a:pt x="94" y="80"/>
                    </a:cubicBezTo>
                    <a:cubicBezTo>
                      <a:pt x="94" y="71"/>
                      <a:pt x="90" y="62"/>
                      <a:pt x="84" y="56"/>
                    </a:cubicBezTo>
                    <a:cubicBezTo>
                      <a:pt x="80" y="51"/>
                      <a:pt x="79" y="44"/>
                      <a:pt x="81" y="38"/>
                    </a:cubicBezTo>
                    <a:cubicBezTo>
                      <a:pt x="83" y="35"/>
                      <a:pt x="83" y="32"/>
                      <a:pt x="83" y="28"/>
                    </a:cubicBezTo>
                    <a:cubicBezTo>
                      <a:pt x="83" y="13"/>
                      <a:pt x="70" y="0"/>
                      <a:pt x="53" y="0"/>
                    </a:cubicBezTo>
                    <a:cubicBezTo>
                      <a:pt x="36" y="0"/>
                      <a:pt x="22" y="13"/>
                      <a:pt x="22" y="28"/>
                    </a:cubicBezTo>
                    <a:cubicBezTo>
                      <a:pt x="22" y="32"/>
                      <a:pt x="23" y="35"/>
                      <a:pt x="24" y="38"/>
                    </a:cubicBezTo>
                    <a:cubicBezTo>
                      <a:pt x="26" y="44"/>
                      <a:pt x="26" y="51"/>
                      <a:pt x="21" y="56"/>
                    </a:cubicBezTo>
                    <a:cubicBezTo>
                      <a:pt x="15" y="62"/>
                      <a:pt x="11" y="71"/>
                      <a:pt x="11" y="80"/>
                    </a:cubicBezTo>
                    <a:cubicBezTo>
                      <a:pt x="11" y="87"/>
                      <a:pt x="13" y="93"/>
                      <a:pt x="16" y="98"/>
                    </a:cubicBezTo>
                    <a:cubicBezTo>
                      <a:pt x="20" y="104"/>
                      <a:pt x="19" y="113"/>
                      <a:pt x="14" y="118"/>
                    </a:cubicBezTo>
                    <a:cubicBezTo>
                      <a:pt x="5" y="126"/>
                      <a:pt x="0" y="137"/>
                      <a:pt x="0" y="149"/>
                    </a:cubicBezTo>
                    <a:cubicBezTo>
                      <a:pt x="0" y="175"/>
                      <a:pt x="24" y="197"/>
                      <a:pt x="53" y="197"/>
                    </a:cubicBezTo>
                    <a:cubicBezTo>
                      <a:pt x="82" y="197"/>
                      <a:pt x="105" y="175"/>
                      <a:pt x="105" y="149"/>
                    </a:cubicBezTo>
                    <a:cubicBezTo>
                      <a:pt x="105" y="137"/>
                      <a:pt x="100" y="126"/>
                      <a:pt x="92" y="118"/>
                    </a:cubicBezTo>
                    <a:close/>
                  </a:path>
                </a:pathLst>
              </a:custGeom>
              <a:solidFill>
                <a:srgbClr val="22B3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93"/>
              <p:cNvSpPr>
                <a:spLocks noChangeShapeType="1"/>
              </p:cNvSpPr>
              <p:nvPr userDrawn="1"/>
            </p:nvSpPr>
            <p:spPr bwMode="auto">
              <a:xfrm>
                <a:off x="4918" y="1507"/>
                <a:ext cx="0" cy="629"/>
              </a:xfrm>
              <a:prstGeom prst="line">
                <a:avLst/>
              </a:prstGeom>
              <a:noFill/>
              <a:ln w="14288" cap="rnd">
                <a:solidFill>
                  <a:srgbClr val="144D3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94"/>
              <p:cNvSpPr>
                <a:spLocks noChangeShapeType="1"/>
              </p:cNvSpPr>
              <p:nvPr userDrawn="1"/>
            </p:nvSpPr>
            <p:spPr bwMode="auto">
              <a:xfrm>
                <a:off x="4864" y="1645"/>
                <a:ext cx="54" cy="40"/>
              </a:xfrm>
              <a:prstGeom prst="line">
                <a:avLst/>
              </a:prstGeom>
              <a:noFill/>
              <a:ln w="14288" cap="rnd">
                <a:solidFill>
                  <a:srgbClr val="144D3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Line 95"/>
              <p:cNvSpPr>
                <a:spLocks noChangeShapeType="1"/>
              </p:cNvSpPr>
              <p:nvPr userDrawn="1"/>
            </p:nvSpPr>
            <p:spPr bwMode="auto">
              <a:xfrm>
                <a:off x="4847" y="1806"/>
                <a:ext cx="71" cy="57"/>
              </a:xfrm>
              <a:prstGeom prst="line">
                <a:avLst/>
              </a:prstGeom>
              <a:noFill/>
              <a:ln w="14288" cap="rnd">
                <a:solidFill>
                  <a:srgbClr val="144D3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96"/>
              <p:cNvSpPr>
                <a:spLocks noChangeShapeType="1"/>
              </p:cNvSpPr>
              <p:nvPr userDrawn="1"/>
            </p:nvSpPr>
            <p:spPr bwMode="auto">
              <a:xfrm flipH="1">
                <a:off x="4918" y="1588"/>
                <a:ext cx="52" cy="40"/>
              </a:xfrm>
              <a:prstGeom prst="line">
                <a:avLst/>
              </a:prstGeom>
              <a:noFill/>
              <a:ln w="14288" cap="rnd">
                <a:solidFill>
                  <a:srgbClr val="144D3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Line 97"/>
              <p:cNvSpPr>
                <a:spLocks noChangeShapeType="1"/>
              </p:cNvSpPr>
              <p:nvPr userDrawn="1"/>
            </p:nvSpPr>
            <p:spPr bwMode="auto">
              <a:xfrm flipH="1">
                <a:off x="4918" y="1728"/>
                <a:ext cx="69" cy="57"/>
              </a:xfrm>
              <a:prstGeom prst="line">
                <a:avLst/>
              </a:prstGeom>
              <a:noFill/>
              <a:ln w="14288" cap="rnd">
                <a:solidFill>
                  <a:srgbClr val="144D3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98"/>
              <p:cNvSpPr>
                <a:spLocks/>
              </p:cNvSpPr>
              <p:nvPr userDrawn="1"/>
            </p:nvSpPr>
            <p:spPr bwMode="auto">
              <a:xfrm>
                <a:off x="4935" y="1505"/>
                <a:ext cx="38" cy="45"/>
              </a:xfrm>
              <a:custGeom>
                <a:avLst/>
                <a:gdLst>
                  <a:gd name="T0" fmla="*/ 3 w 16"/>
                  <a:gd name="T1" fmla="*/ 19 h 19"/>
                  <a:gd name="T2" fmla="*/ 12 w 16"/>
                  <a:gd name="T3" fmla="*/ 0 h 19"/>
                  <a:gd name="T4" fmla="*/ 3 w 16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9">
                    <a:moveTo>
                      <a:pt x="3" y="19"/>
                    </a:moveTo>
                    <a:cubicBezTo>
                      <a:pt x="3" y="19"/>
                      <a:pt x="0" y="6"/>
                      <a:pt x="12" y="0"/>
                    </a:cubicBezTo>
                    <a:cubicBezTo>
                      <a:pt x="12" y="0"/>
                      <a:pt x="16" y="13"/>
                      <a:pt x="3" y="19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99"/>
              <p:cNvSpPr>
                <a:spLocks/>
              </p:cNvSpPr>
              <p:nvPr userDrawn="1"/>
            </p:nvSpPr>
            <p:spPr bwMode="auto">
              <a:xfrm>
                <a:off x="4947" y="1640"/>
                <a:ext cx="37" cy="33"/>
              </a:xfrm>
              <a:custGeom>
                <a:avLst/>
                <a:gdLst>
                  <a:gd name="T0" fmla="*/ 0 w 16"/>
                  <a:gd name="T1" fmla="*/ 13 h 14"/>
                  <a:gd name="T2" fmla="*/ 16 w 16"/>
                  <a:gd name="T3" fmla="*/ 0 h 14"/>
                  <a:gd name="T4" fmla="*/ 0 w 16"/>
                  <a:gd name="T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4">
                    <a:moveTo>
                      <a:pt x="0" y="13"/>
                    </a:moveTo>
                    <a:cubicBezTo>
                      <a:pt x="0" y="13"/>
                      <a:pt x="2" y="0"/>
                      <a:pt x="16" y="0"/>
                    </a:cubicBezTo>
                    <a:cubicBezTo>
                      <a:pt x="16" y="0"/>
                      <a:pt x="14" y="14"/>
                      <a:pt x="0" y="13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0"/>
              <p:cNvSpPr>
                <a:spLocks/>
              </p:cNvSpPr>
              <p:nvPr userDrawn="1"/>
            </p:nvSpPr>
            <p:spPr bwMode="auto">
              <a:xfrm>
                <a:off x="4968" y="1754"/>
                <a:ext cx="38" cy="31"/>
              </a:xfrm>
              <a:custGeom>
                <a:avLst/>
                <a:gdLst>
                  <a:gd name="T0" fmla="*/ 0 w 16"/>
                  <a:gd name="T1" fmla="*/ 13 h 13"/>
                  <a:gd name="T2" fmla="*/ 16 w 16"/>
                  <a:gd name="T3" fmla="*/ 0 h 13"/>
                  <a:gd name="T4" fmla="*/ 0 w 16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3">
                    <a:moveTo>
                      <a:pt x="0" y="13"/>
                    </a:moveTo>
                    <a:cubicBezTo>
                      <a:pt x="0" y="13"/>
                      <a:pt x="3" y="0"/>
                      <a:pt x="16" y="0"/>
                    </a:cubicBezTo>
                    <a:cubicBezTo>
                      <a:pt x="16" y="0"/>
                      <a:pt x="15" y="13"/>
                      <a:pt x="0" y="13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1"/>
              <p:cNvSpPr>
                <a:spLocks/>
              </p:cNvSpPr>
              <p:nvPr userDrawn="1"/>
            </p:nvSpPr>
            <p:spPr bwMode="auto">
              <a:xfrm>
                <a:off x="4949" y="1825"/>
                <a:ext cx="42" cy="36"/>
              </a:xfrm>
              <a:custGeom>
                <a:avLst/>
                <a:gdLst>
                  <a:gd name="T0" fmla="*/ 0 w 18"/>
                  <a:gd name="T1" fmla="*/ 12 h 15"/>
                  <a:gd name="T2" fmla="*/ 18 w 18"/>
                  <a:gd name="T3" fmla="*/ 2 h 15"/>
                  <a:gd name="T4" fmla="*/ 0 w 18"/>
                  <a:gd name="T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5">
                    <a:moveTo>
                      <a:pt x="0" y="12"/>
                    </a:moveTo>
                    <a:cubicBezTo>
                      <a:pt x="0" y="12"/>
                      <a:pt x="5" y="0"/>
                      <a:pt x="18" y="2"/>
                    </a:cubicBezTo>
                    <a:cubicBezTo>
                      <a:pt x="18" y="2"/>
                      <a:pt x="14" y="15"/>
                      <a:pt x="0" y="12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2"/>
              <p:cNvSpPr>
                <a:spLocks/>
              </p:cNvSpPr>
              <p:nvPr userDrawn="1"/>
            </p:nvSpPr>
            <p:spPr bwMode="auto">
              <a:xfrm>
                <a:off x="4852" y="1697"/>
                <a:ext cx="40" cy="33"/>
              </a:xfrm>
              <a:custGeom>
                <a:avLst/>
                <a:gdLst>
                  <a:gd name="T0" fmla="*/ 17 w 17"/>
                  <a:gd name="T1" fmla="*/ 14 h 14"/>
                  <a:gd name="T2" fmla="*/ 0 w 17"/>
                  <a:gd name="T3" fmla="*/ 1 h 14"/>
                  <a:gd name="T4" fmla="*/ 17 w 17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4">
                    <a:moveTo>
                      <a:pt x="17" y="14"/>
                    </a:moveTo>
                    <a:cubicBezTo>
                      <a:pt x="17" y="14"/>
                      <a:pt x="3" y="14"/>
                      <a:pt x="0" y="1"/>
                    </a:cubicBezTo>
                    <a:cubicBezTo>
                      <a:pt x="0" y="1"/>
                      <a:pt x="14" y="0"/>
                      <a:pt x="17" y="14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03"/>
              <p:cNvSpPr>
                <a:spLocks/>
              </p:cNvSpPr>
              <p:nvPr userDrawn="1"/>
            </p:nvSpPr>
            <p:spPr bwMode="auto">
              <a:xfrm>
                <a:off x="4845" y="1835"/>
                <a:ext cx="33" cy="35"/>
              </a:xfrm>
              <a:custGeom>
                <a:avLst/>
                <a:gdLst>
                  <a:gd name="T0" fmla="*/ 14 w 14"/>
                  <a:gd name="T1" fmla="*/ 15 h 15"/>
                  <a:gd name="T2" fmla="*/ 0 w 14"/>
                  <a:gd name="T3" fmla="*/ 0 h 15"/>
                  <a:gd name="T4" fmla="*/ 14 w 14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5">
                    <a:moveTo>
                      <a:pt x="14" y="15"/>
                    </a:moveTo>
                    <a:cubicBezTo>
                      <a:pt x="14" y="15"/>
                      <a:pt x="1" y="14"/>
                      <a:pt x="0" y="0"/>
                    </a:cubicBezTo>
                    <a:cubicBezTo>
                      <a:pt x="0" y="0"/>
                      <a:pt x="13" y="1"/>
                      <a:pt x="14" y="15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04"/>
              <p:cNvSpPr>
                <a:spLocks/>
              </p:cNvSpPr>
              <p:nvPr userDrawn="1"/>
            </p:nvSpPr>
            <p:spPr bwMode="auto">
              <a:xfrm>
                <a:off x="4864" y="1581"/>
                <a:ext cx="33" cy="38"/>
              </a:xfrm>
              <a:custGeom>
                <a:avLst/>
                <a:gdLst>
                  <a:gd name="T0" fmla="*/ 14 w 14"/>
                  <a:gd name="T1" fmla="*/ 16 h 16"/>
                  <a:gd name="T2" fmla="*/ 0 w 14"/>
                  <a:gd name="T3" fmla="*/ 0 h 16"/>
                  <a:gd name="T4" fmla="*/ 14 w 14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6">
                    <a:moveTo>
                      <a:pt x="14" y="16"/>
                    </a:moveTo>
                    <a:cubicBezTo>
                      <a:pt x="14" y="16"/>
                      <a:pt x="0" y="14"/>
                      <a:pt x="0" y="0"/>
                    </a:cubicBezTo>
                    <a:cubicBezTo>
                      <a:pt x="0" y="0"/>
                      <a:pt x="14" y="2"/>
                      <a:pt x="14" y="16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05"/>
              <p:cNvSpPr>
                <a:spLocks/>
              </p:cNvSpPr>
              <p:nvPr userDrawn="1"/>
            </p:nvSpPr>
            <p:spPr bwMode="auto">
              <a:xfrm>
                <a:off x="4878" y="1519"/>
                <a:ext cx="21" cy="24"/>
              </a:xfrm>
              <a:custGeom>
                <a:avLst/>
                <a:gdLst>
                  <a:gd name="T0" fmla="*/ 8 w 9"/>
                  <a:gd name="T1" fmla="*/ 10 h 10"/>
                  <a:gd name="T2" fmla="*/ 0 w 9"/>
                  <a:gd name="T3" fmla="*/ 0 h 10"/>
                  <a:gd name="T4" fmla="*/ 8 w 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8" y="10"/>
                    </a:moveTo>
                    <a:cubicBezTo>
                      <a:pt x="8" y="10"/>
                      <a:pt x="0" y="8"/>
                      <a:pt x="0" y="0"/>
                    </a:cubicBezTo>
                    <a:cubicBezTo>
                      <a:pt x="0" y="0"/>
                      <a:pt x="9" y="1"/>
                      <a:pt x="8" y="10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6"/>
              <p:cNvSpPr>
                <a:spLocks/>
              </p:cNvSpPr>
              <p:nvPr userDrawn="1"/>
            </p:nvSpPr>
            <p:spPr bwMode="auto">
              <a:xfrm>
                <a:off x="4878" y="1462"/>
                <a:ext cx="26" cy="31"/>
              </a:xfrm>
              <a:custGeom>
                <a:avLst/>
                <a:gdLst>
                  <a:gd name="T0" fmla="*/ 8 w 11"/>
                  <a:gd name="T1" fmla="*/ 13 h 13"/>
                  <a:gd name="T2" fmla="*/ 3 w 11"/>
                  <a:gd name="T3" fmla="*/ 0 h 13"/>
                  <a:gd name="T4" fmla="*/ 8 w 11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3">
                    <a:moveTo>
                      <a:pt x="8" y="13"/>
                    </a:moveTo>
                    <a:cubicBezTo>
                      <a:pt x="8" y="13"/>
                      <a:pt x="0" y="8"/>
                      <a:pt x="3" y="0"/>
                    </a:cubicBezTo>
                    <a:cubicBezTo>
                      <a:pt x="3" y="0"/>
                      <a:pt x="11" y="4"/>
                      <a:pt x="8" y="13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07"/>
              <p:cNvSpPr>
                <a:spLocks/>
              </p:cNvSpPr>
              <p:nvPr userDrawn="1"/>
            </p:nvSpPr>
            <p:spPr bwMode="auto">
              <a:xfrm>
                <a:off x="4930" y="1465"/>
                <a:ext cx="21" cy="26"/>
              </a:xfrm>
              <a:custGeom>
                <a:avLst/>
                <a:gdLst>
                  <a:gd name="T0" fmla="*/ 8 w 9"/>
                  <a:gd name="T1" fmla="*/ 0 h 11"/>
                  <a:gd name="T2" fmla="*/ 1 w 9"/>
                  <a:gd name="T3" fmla="*/ 11 h 11"/>
                  <a:gd name="T4" fmla="*/ 8 w 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1">
                    <a:moveTo>
                      <a:pt x="8" y="0"/>
                    </a:moveTo>
                    <a:cubicBezTo>
                      <a:pt x="8" y="0"/>
                      <a:pt x="9" y="9"/>
                      <a:pt x="1" y="11"/>
                    </a:cubicBezTo>
                    <a:cubicBezTo>
                      <a:pt x="1" y="11"/>
                      <a:pt x="0" y="2"/>
                      <a:pt x="8" y="0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8"/>
              <p:cNvSpPr>
                <a:spLocks/>
              </p:cNvSpPr>
              <p:nvPr userDrawn="1"/>
            </p:nvSpPr>
            <p:spPr bwMode="auto">
              <a:xfrm>
                <a:off x="4965" y="1681"/>
                <a:ext cx="22" cy="23"/>
              </a:xfrm>
              <a:custGeom>
                <a:avLst/>
                <a:gdLst>
                  <a:gd name="T0" fmla="*/ 0 w 9"/>
                  <a:gd name="T1" fmla="*/ 10 h 10"/>
                  <a:gd name="T2" fmla="*/ 8 w 9"/>
                  <a:gd name="T3" fmla="*/ 0 h 10"/>
                  <a:gd name="T4" fmla="*/ 0 w 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cubicBezTo>
                      <a:pt x="0" y="10"/>
                      <a:pt x="0" y="2"/>
                      <a:pt x="8" y="0"/>
                    </a:cubicBezTo>
                    <a:cubicBezTo>
                      <a:pt x="8" y="0"/>
                      <a:pt x="9" y="9"/>
                      <a:pt x="0" y="10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09"/>
              <p:cNvSpPr>
                <a:spLocks/>
              </p:cNvSpPr>
              <p:nvPr userDrawn="1"/>
            </p:nvSpPr>
            <p:spPr bwMode="auto">
              <a:xfrm>
                <a:off x="4942" y="1804"/>
                <a:ext cx="21" cy="19"/>
              </a:xfrm>
              <a:custGeom>
                <a:avLst/>
                <a:gdLst>
                  <a:gd name="T0" fmla="*/ 0 w 9"/>
                  <a:gd name="T1" fmla="*/ 8 h 8"/>
                  <a:gd name="T2" fmla="*/ 9 w 9"/>
                  <a:gd name="T3" fmla="*/ 0 h 8"/>
                  <a:gd name="T4" fmla="*/ 0 w 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0" y="8"/>
                    </a:moveTo>
                    <a:cubicBezTo>
                      <a:pt x="0" y="8"/>
                      <a:pt x="1" y="0"/>
                      <a:pt x="9" y="0"/>
                    </a:cubicBezTo>
                    <a:cubicBezTo>
                      <a:pt x="9" y="0"/>
                      <a:pt x="9" y="8"/>
                      <a:pt x="0" y="8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10"/>
              <p:cNvSpPr>
                <a:spLocks/>
              </p:cNvSpPr>
              <p:nvPr userDrawn="1"/>
            </p:nvSpPr>
            <p:spPr bwMode="auto">
              <a:xfrm>
                <a:off x="4864" y="1759"/>
                <a:ext cx="23" cy="26"/>
              </a:xfrm>
              <a:custGeom>
                <a:avLst/>
                <a:gdLst>
                  <a:gd name="T0" fmla="*/ 9 w 10"/>
                  <a:gd name="T1" fmla="*/ 11 h 11"/>
                  <a:gd name="T2" fmla="*/ 1 w 10"/>
                  <a:gd name="T3" fmla="*/ 0 h 11"/>
                  <a:gd name="T4" fmla="*/ 9 w 10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1">
                    <a:moveTo>
                      <a:pt x="9" y="11"/>
                    </a:moveTo>
                    <a:cubicBezTo>
                      <a:pt x="9" y="11"/>
                      <a:pt x="0" y="9"/>
                      <a:pt x="1" y="0"/>
                    </a:cubicBezTo>
                    <a:cubicBezTo>
                      <a:pt x="1" y="0"/>
                      <a:pt x="10" y="2"/>
                      <a:pt x="9" y="11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11"/>
              <p:cNvSpPr>
                <a:spLocks/>
              </p:cNvSpPr>
              <p:nvPr userDrawn="1"/>
            </p:nvSpPr>
            <p:spPr bwMode="auto">
              <a:xfrm>
                <a:off x="4807" y="1792"/>
                <a:ext cx="21" cy="26"/>
              </a:xfrm>
              <a:custGeom>
                <a:avLst/>
                <a:gdLst>
                  <a:gd name="T0" fmla="*/ 8 w 9"/>
                  <a:gd name="T1" fmla="*/ 11 h 11"/>
                  <a:gd name="T2" fmla="*/ 1 w 9"/>
                  <a:gd name="T3" fmla="*/ 0 h 11"/>
                  <a:gd name="T4" fmla="*/ 8 w 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1">
                    <a:moveTo>
                      <a:pt x="8" y="11"/>
                    </a:moveTo>
                    <a:cubicBezTo>
                      <a:pt x="8" y="11"/>
                      <a:pt x="0" y="8"/>
                      <a:pt x="1" y="0"/>
                    </a:cubicBezTo>
                    <a:cubicBezTo>
                      <a:pt x="1" y="0"/>
                      <a:pt x="9" y="2"/>
                      <a:pt x="8" y="11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12"/>
              <p:cNvSpPr>
                <a:spLocks/>
              </p:cNvSpPr>
              <p:nvPr userDrawn="1"/>
            </p:nvSpPr>
            <p:spPr bwMode="auto">
              <a:xfrm>
                <a:off x="4823" y="1740"/>
                <a:ext cx="17" cy="21"/>
              </a:xfrm>
              <a:custGeom>
                <a:avLst/>
                <a:gdLst>
                  <a:gd name="T0" fmla="*/ 5 w 7"/>
                  <a:gd name="T1" fmla="*/ 9 h 9"/>
                  <a:gd name="T2" fmla="*/ 2 w 7"/>
                  <a:gd name="T3" fmla="*/ 0 h 9"/>
                  <a:gd name="T4" fmla="*/ 5 w 7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9">
                    <a:moveTo>
                      <a:pt x="5" y="9"/>
                    </a:moveTo>
                    <a:cubicBezTo>
                      <a:pt x="5" y="9"/>
                      <a:pt x="0" y="6"/>
                      <a:pt x="2" y="0"/>
                    </a:cubicBezTo>
                    <a:cubicBezTo>
                      <a:pt x="2" y="0"/>
                      <a:pt x="7" y="3"/>
                      <a:pt x="5" y="9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13"/>
              <p:cNvSpPr>
                <a:spLocks/>
              </p:cNvSpPr>
              <p:nvPr userDrawn="1"/>
            </p:nvSpPr>
            <p:spPr bwMode="auto">
              <a:xfrm>
                <a:off x="4937" y="1726"/>
                <a:ext cx="14" cy="16"/>
              </a:xfrm>
              <a:custGeom>
                <a:avLst/>
                <a:gdLst>
                  <a:gd name="T0" fmla="*/ 0 w 6"/>
                  <a:gd name="T1" fmla="*/ 7 h 7"/>
                  <a:gd name="T2" fmla="*/ 6 w 6"/>
                  <a:gd name="T3" fmla="*/ 0 h 7"/>
                  <a:gd name="T4" fmla="*/ 0 w 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0" y="7"/>
                      <a:pt x="0" y="1"/>
                      <a:pt x="6" y="0"/>
                    </a:cubicBezTo>
                    <a:cubicBezTo>
                      <a:pt x="6" y="0"/>
                      <a:pt x="6" y="6"/>
                      <a:pt x="0" y="7"/>
                    </a:cubicBezTo>
                    <a:close/>
                  </a:path>
                </a:pathLst>
              </a:custGeom>
              <a:solidFill>
                <a:srgbClr val="53E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14"/>
              <p:cNvSpPr>
                <a:spLocks/>
              </p:cNvSpPr>
              <p:nvPr userDrawn="1"/>
            </p:nvSpPr>
            <p:spPr bwMode="auto">
              <a:xfrm>
                <a:off x="2771" y="1082"/>
                <a:ext cx="251" cy="769"/>
              </a:xfrm>
              <a:custGeom>
                <a:avLst/>
                <a:gdLst>
                  <a:gd name="T0" fmla="*/ 39 w 106"/>
                  <a:gd name="T1" fmla="*/ 194 h 324"/>
                  <a:gd name="T2" fmla="*/ 53 w 106"/>
                  <a:gd name="T3" fmla="*/ 181 h 324"/>
                  <a:gd name="T4" fmla="*/ 53 w 106"/>
                  <a:gd name="T5" fmla="*/ 181 h 324"/>
                  <a:gd name="T6" fmla="*/ 53 w 106"/>
                  <a:gd name="T7" fmla="*/ 181 h 324"/>
                  <a:gd name="T8" fmla="*/ 67 w 106"/>
                  <a:gd name="T9" fmla="*/ 194 h 324"/>
                  <a:gd name="T10" fmla="*/ 84 w 106"/>
                  <a:gd name="T11" fmla="*/ 324 h 324"/>
                  <a:gd name="T12" fmla="*/ 106 w 106"/>
                  <a:gd name="T13" fmla="*/ 324 h 324"/>
                  <a:gd name="T14" fmla="*/ 66 w 106"/>
                  <a:gd name="T15" fmla="*/ 0 h 324"/>
                  <a:gd name="T16" fmla="*/ 53 w 106"/>
                  <a:gd name="T17" fmla="*/ 0 h 324"/>
                  <a:gd name="T18" fmla="*/ 40 w 106"/>
                  <a:gd name="T19" fmla="*/ 0 h 324"/>
                  <a:gd name="T20" fmla="*/ 0 w 106"/>
                  <a:gd name="T21" fmla="*/ 324 h 324"/>
                  <a:gd name="T22" fmla="*/ 22 w 106"/>
                  <a:gd name="T23" fmla="*/ 324 h 324"/>
                  <a:gd name="T24" fmla="*/ 39 w 106"/>
                  <a:gd name="T25" fmla="*/ 19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324">
                    <a:moveTo>
                      <a:pt x="39" y="194"/>
                    </a:moveTo>
                    <a:cubicBezTo>
                      <a:pt x="39" y="186"/>
                      <a:pt x="46" y="181"/>
                      <a:pt x="53" y="181"/>
                    </a:cubicBezTo>
                    <a:cubicBezTo>
                      <a:pt x="53" y="181"/>
                      <a:pt x="53" y="181"/>
                      <a:pt x="53" y="181"/>
                    </a:cubicBezTo>
                    <a:cubicBezTo>
                      <a:pt x="53" y="181"/>
                      <a:pt x="53" y="181"/>
                      <a:pt x="53" y="181"/>
                    </a:cubicBezTo>
                    <a:cubicBezTo>
                      <a:pt x="60" y="181"/>
                      <a:pt x="66" y="186"/>
                      <a:pt x="67" y="194"/>
                    </a:cubicBezTo>
                    <a:cubicBezTo>
                      <a:pt x="84" y="324"/>
                      <a:pt x="84" y="324"/>
                      <a:pt x="84" y="324"/>
                    </a:cubicBezTo>
                    <a:cubicBezTo>
                      <a:pt x="106" y="324"/>
                      <a:pt x="106" y="324"/>
                      <a:pt x="106" y="324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22" y="324"/>
                      <a:pt x="22" y="324"/>
                      <a:pt x="22" y="324"/>
                    </a:cubicBezTo>
                    <a:lnTo>
                      <a:pt x="39" y="194"/>
                    </a:lnTo>
                    <a:close/>
                  </a:path>
                </a:pathLst>
              </a:custGeom>
              <a:solidFill>
                <a:srgbClr val="241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15"/>
              <p:cNvSpPr>
                <a:spLocks/>
              </p:cNvSpPr>
              <p:nvPr userDrawn="1"/>
            </p:nvSpPr>
            <p:spPr bwMode="auto">
              <a:xfrm>
                <a:off x="2885" y="812"/>
                <a:ext cx="24" cy="178"/>
              </a:xfrm>
              <a:custGeom>
                <a:avLst/>
                <a:gdLst>
                  <a:gd name="T0" fmla="*/ 3 w 10"/>
                  <a:gd name="T1" fmla="*/ 4 h 75"/>
                  <a:gd name="T2" fmla="*/ 0 w 10"/>
                  <a:gd name="T3" fmla="*/ 75 h 75"/>
                  <a:gd name="T4" fmla="*/ 5 w 10"/>
                  <a:gd name="T5" fmla="*/ 75 h 75"/>
                  <a:gd name="T6" fmla="*/ 10 w 10"/>
                  <a:gd name="T7" fmla="*/ 75 h 75"/>
                  <a:gd name="T8" fmla="*/ 6 w 10"/>
                  <a:gd name="T9" fmla="*/ 4 h 75"/>
                  <a:gd name="T10" fmla="*/ 3 w 10"/>
                  <a:gd name="T11" fmla="*/ 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5">
                    <a:moveTo>
                      <a:pt x="3" y="4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0"/>
                      <a:pt x="4" y="0"/>
                      <a:pt x="3" y="4"/>
                    </a:cubicBezTo>
                    <a:close/>
                  </a:path>
                </a:pathLst>
              </a:custGeom>
              <a:solidFill>
                <a:srgbClr val="241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16"/>
              <p:cNvSpPr>
                <a:spLocks/>
              </p:cNvSpPr>
              <p:nvPr userDrawn="1"/>
            </p:nvSpPr>
            <p:spPr bwMode="auto">
              <a:xfrm>
                <a:off x="2885" y="966"/>
                <a:ext cx="24" cy="24"/>
              </a:xfrm>
              <a:custGeom>
                <a:avLst/>
                <a:gdLst>
                  <a:gd name="T0" fmla="*/ 0 w 24"/>
                  <a:gd name="T1" fmla="*/ 24 h 24"/>
                  <a:gd name="T2" fmla="*/ 12 w 24"/>
                  <a:gd name="T3" fmla="*/ 24 h 24"/>
                  <a:gd name="T4" fmla="*/ 24 w 24"/>
                  <a:gd name="T5" fmla="*/ 24 h 24"/>
                  <a:gd name="T6" fmla="*/ 21 w 24"/>
                  <a:gd name="T7" fmla="*/ 0 h 24"/>
                  <a:gd name="T8" fmla="*/ 2 w 24"/>
                  <a:gd name="T9" fmla="*/ 0 h 24"/>
                  <a:gd name="T10" fmla="*/ 0 w 24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4">
                    <a:moveTo>
                      <a:pt x="0" y="24"/>
                    </a:moveTo>
                    <a:lnTo>
                      <a:pt x="12" y="24"/>
                    </a:lnTo>
                    <a:lnTo>
                      <a:pt x="24" y="24"/>
                    </a:lnTo>
                    <a:lnTo>
                      <a:pt x="21" y="0"/>
                    </a:lnTo>
                    <a:lnTo>
                      <a:pt x="2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117"/>
              <p:cNvSpPr>
                <a:spLocks noChangeArrowheads="1"/>
              </p:cNvSpPr>
              <p:nvPr userDrawn="1"/>
            </p:nvSpPr>
            <p:spPr bwMode="auto">
              <a:xfrm>
                <a:off x="2840" y="1028"/>
                <a:ext cx="114" cy="14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18"/>
              <p:cNvSpPr>
                <a:spLocks/>
              </p:cNvSpPr>
              <p:nvPr userDrawn="1"/>
            </p:nvSpPr>
            <p:spPr bwMode="auto">
              <a:xfrm>
                <a:off x="2854" y="1004"/>
                <a:ext cx="64" cy="64"/>
              </a:xfrm>
              <a:custGeom>
                <a:avLst/>
                <a:gdLst>
                  <a:gd name="T0" fmla="*/ 26 w 64"/>
                  <a:gd name="T1" fmla="*/ 64 h 64"/>
                  <a:gd name="T2" fmla="*/ 0 w 64"/>
                  <a:gd name="T3" fmla="*/ 40 h 64"/>
                  <a:gd name="T4" fmla="*/ 38 w 64"/>
                  <a:gd name="T5" fmla="*/ 0 h 64"/>
                  <a:gd name="T6" fmla="*/ 64 w 64"/>
                  <a:gd name="T7" fmla="*/ 24 h 64"/>
                  <a:gd name="T8" fmla="*/ 26 w 64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4">
                    <a:moveTo>
                      <a:pt x="26" y="64"/>
                    </a:moveTo>
                    <a:lnTo>
                      <a:pt x="0" y="40"/>
                    </a:lnTo>
                    <a:lnTo>
                      <a:pt x="38" y="0"/>
                    </a:lnTo>
                    <a:lnTo>
                      <a:pt x="64" y="24"/>
                    </a:lnTo>
                    <a:lnTo>
                      <a:pt x="26" y="64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19"/>
              <p:cNvSpPr>
                <a:spLocks/>
              </p:cNvSpPr>
              <p:nvPr userDrawn="1"/>
            </p:nvSpPr>
            <p:spPr bwMode="auto">
              <a:xfrm>
                <a:off x="2894" y="1021"/>
                <a:ext cx="43" cy="45"/>
              </a:xfrm>
              <a:custGeom>
                <a:avLst/>
                <a:gdLst>
                  <a:gd name="T0" fmla="*/ 3 w 43"/>
                  <a:gd name="T1" fmla="*/ 45 h 45"/>
                  <a:gd name="T2" fmla="*/ 0 w 43"/>
                  <a:gd name="T3" fmla="*/ 42 h 45"/>
                  <a:gd name="T4" fmla="*/ 38 w 43"/>
                  <a:gd name="T5" fmla="*/ 0 h 45"/>
                  <a:gd name="T6" fmla="*/ 43 w 43"/>
                  <a:gd name="T7" fmla="*/ 2 h 45"/>
                  <a:gd name="T8" fmla="*/ 3 w 43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3" y="45"/>
                    </a:moveTo>
                    <a:lnTo>
                      <a:pt x="0" y="42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3" y="4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20"/>
              <p:cNvSpPr>
                <a:spLocks/>
              </p:cNvSpPr>
              <p:nvPr userDrawn="1"/>
            </p:nvSpPr>
            <p:spPr bwMode="auto">
              <a:xfrm>
                <a:off x="2835" y="990"/>
                <a:ext cx="123" cy="38"/>
              </a:xfrm>
              <a:custGeom>
                <a:avLst/>
                <a:gdLst>
                  <a:gd name="T0" fmla="*/ 35 w 52"/>
                  <a:gd name="T1" fmla="*/ 0 h 16"/>
                  <a:gd name="T2" fmla="*/ 17 w 52"/>
                  <a:gd name="T3" fmla="*/ 0 h 16"/>
                  <a:gd name="T4" fmla="*/ 5 w 52"/>
                  <a:gd name="T5" fmla="*/ 7 h 16"/>
                  <a:gd name="T6" fmla="*/ 0 w 52"/>
                  <a:gd name="T7" fmla="*/ 16 h 16"/>
                  <a:gd name="T8" fmla="*/ 52 w 52"/>
                  <a:gd name="T9" fmla="*/ 16 h 16"/>
                  <a:gd name="T10" fmla="*/ 47 w 52"/>
                  <a:gd name="T11" fmla="*/ 7 h 16"/>
                  <a:gd name="T12" fmla="*/ 35 w 52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6">
                    <a:moveTo>
                      <a:pt x="35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3"/>
                      <a:pt x="5" y="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4" y="3"/>
                      <a:pt x="40" y="0"/>
                      <a:pt x="35" y="0"/>
                    </a:cubicBezTo>
                    <a:close/>
                  </a:path>
                </a:pathLst>
              </a:custGeom>
              <a:solidFill>
                <a:srgbClr val="241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21"/>
              <p:cNvSpPr>
                <a:spLocks/>
              </p:cNvSpPr>
              <p:nvPr userDrawn="1"/>
            </p:nvSpPr>
            <p:spPr bwMode="auto">
              <a:xfrm>
                <a:off x="2835" y="1042"/>
                <a:ext cx="123" cy="40"/>
              </a:xfrm>
              <a:custGeom>
                <a:avLst/>
                <a:gdLst>
                  <a:gd name="T0" fmla="*/ 35 w 52"/>
                  <a:gd name="T1" fmla="*/ 17 h 17"/>
                  <a:gd name="T2" fmla="*/ 16 w 52"/>
                  <a:gd name="T3" fmla="*/ 17 h 17"/>
                  <a:gd name="T4" fmla="*/ 5 w 52"/>
                  <a:gd name="T5" fmla="*/ 10 h 17"/>
                  <a:gd name="T6" fmla="*/ 0 w 52"/>
                  <a:gd name="T7" fmla="*/ 0 h 17"/>
                  <a:gd name="T8" fmla="*/ 52 w 52"/>
                  <a:gd name="T9" fmla="*/ 0 h 17"/>
                  <a:gd name="T10" fmla="*/ 46 w 52"/>
                  <a:gd name="T11" fmla="*/ 10 h 17"/>
                  <a:gd name="T12" fmla="*/ 35 w 52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7">
                    <a:moveTo>
                      <a:pt x="35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2" y="17"/>
                      <a:pt x="8" y="14"/>
                      <a:pt x="5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4" y="14"/>
                      <a:pt x="40" y="17"/>
                      <a:pt x="35" y="17"/>
                    </a:cubicBezTo>
                    <a:close/>
                  </a:path>
                </a:pathLst>
              </a:custGeom>
              <a:solidFill>
                <a:srgbClr val="241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22"/>
              <p:cNvSpPr>
                <a:spLocks/>
              </p:cNvSpPr>
              <p:nvPr userDrawn="1"/>
            </p:nvSpPr>
            <p:spPr bwMode="auto">
              <a:xfrm>
                <a:off x="2835" y="990"/>
                <a:ext cx="123" cy="38"/>
              </a:xfrm>
              <a:custGeom>
                <a:avLst/>
                <a:gdLst>
                  <a:gd name="T0" fmla="*/ 35 w 52"/>
                  <a:gd name="T1" fmla="*/ 0 h 16"/>
                  <a:gd name="T2" fmla="*/ 17 w 52"/>
                  <a:gd name="T3" fmla="*/ 0 h 16"/>
                  <a:gd name="T4" fmla="*/ 5 w 52"/>
                  <a:gd name="T5" fmla="*/ 7 h 16"/>
                  <a:gd name="T6" fmla="*/ 0 w 52"/>
                  <a:gd name="T7" fmla="*/ 16 h 16"/>
                  <a:gd name="T8" fmla="*/ 52 w 52"/>
                  <a:gd name="T9" fmla="*/ 16 h 16"/>
                  <a:gd name="T10" fmla="*/ 47 w 52"/>
                  <a:gd name="T11" fmla="*/ 7 h 16"/>
                  <a:gd name="T12" fmla="*/ 35 w 52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6">
                    <a:moveTo>
                      <a:pt x="35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3"/>
                      <a:pt x="5" y="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4" y="3"/>
                      <a:pt x="40" y="0"/>
                      <a:pt x="35" y="0"/>
                    </a:cubicBezTo>
                    <a:close/>
                  </a:path>
                </a:pathLst>
              </a:custGeom>
              <a:solidFill>
                <a:srgbClr val="241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23"/>
              <p:cNvSpPr>
                <a:spLocks/>
              </p:cNvSpPr>
              <p:nvPr userDrawn="1"/>
            </p:nvSpPr>
            <p:spPr bwMode="auto">
              <a:xfrm>
                <a:off x="2835" y="1042"/>
                <a:ext cx="123" cy="40"/>
              </a:xfrm>
              <a:custGeom>
                <a:avLst/>
                <a:gdLst>
                  <a:gd name="T0" fmla="*/ 35 w 52"/>
                  <a:gd name="T1" fmla="*/ 17 h 17"/>
                  <a:gd name="T2" fmla="*/ 16 w 52"/>
                  <a:gd name="T3" fmla="*/ 17 h 17"/>
                  <a:gd name="T4" fmla="*/ 5 w 52"/>
                  <a:gd name="T5" fmla="*/ 10 h 17"/>
                  <a:gd name="T6" fmla="*/ 0 w 52"/>
                  <a:gd name="T7" fmla="*/ 0 h 17"/>
                  <a:gd name="T8" fmla="*/ 52 w 52"/>
                  <a:gd name="T9" fmla="*/ 0 h 17"/>
                  <a:gd name="T10" fmla="*/ 46 w 52"/>
                  <a:gd name="T11" fmla="*/ 10 h 17"/>
                  <a:gd name="T12" fmla="*/ 35 w 52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7">
                    <a:moveTo>
                      <a:pt x="35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2" y="17"/>
                      <a:pt x="8" y="14"/>
                      <a:pt x="5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4" y="14"/>
                      <a:pt x="40" y="17"/>
                      <a:pt x="35" y="17"/>
                    </a:cubicBezTo>
                    <a:close/>
                  </a:path>
                </a:pathLst>
              </a:custGeom>
              <a:solidFill>
                <a:srgbClr val="241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24"/>
              <p:cNvSpPr>
                <a:spLocks/>
              </p:cNvSpPr>
              <p:nvPr userDrawn="1"/>
            </p:nvSpPr>
            <p:spPr bwMode="auto">
              <a:xfrm>
                <a:off x="2901" y="990"/>
                <a:ext cx="57" cy="38"/>
              </a:xfrm>
              <a:custGeom>
                <a:avLst/>
                <a:gdLst>
                  <a:gd name="T0" fmla="*/ 12 w 24"/>
                  <a:gd name="T1" fmla="*/ 7 h 16"/>
                  <a:gd name="T2" fmla="*/ 18 w 24"/>
                  <a:gd name="T3" fmla="*/ 16 h 16"/>
                  <a:gd name="T4" fmla="*/ 24 w 24"/>
                  <a:gd name="T5" fmla="*/ 16 h 16"/>
                  <a:gd name="T6" fmla="*/ 19 w 24"/>
                  <a:gd name="T7" fmla="*/ 7 h 16"/>
                  <a:gd name="T8" fmla="*/ 7 w 24"/>
                  <a:gd name="T9" fmla="*/ 0 h 16"/>
                  <a:gd name="T10" fmla="*/ 0 w 24"/>
                  <a:gd name="T11" fmla="*/ 0 h 16"/>
                  <a:gd name="T12" fmla="*/ 12 w 24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6">
                    <a:moveTo>
                      <a:pt x="12" y="7"/>
                    </a:moveTo>
                    <a:cubicBezTo>
                      <a:pt x="18" y="16"/>
                      <a:pt x="18" y="16"/>
                      <a:pt x="18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6" y="3"/>
                      <a:pt x="12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10" y="3"/>
                      <a:pt x="12" y="7"/>
                    </a:cubicBez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25"/>
              <p:cNvSpPr>
                <a:spLocks/>
              </p:cNvSpPr>
              <p:nvPr userDrawn="1"/>
            </p:nvSpPr>
            <p:spPr bwMode="auto">
              <a:xfrm>
                <a:off x="2904" y="1042"/>
                <a:ext cx="54" cy="40"/>
              </a:xfrm>
              <a:custGeom>
                <a:avLst/>
                <a:gdLst>
                  <a:gd name="T0" fmla="*/ 11 w 23"/>
                  <a:gd name="T1" fmla="*/ 10 h 17"/>
                  <a:gd name="T2" fmla="*/ 0 w 23"/>
                  <a:gd name="T3" fmla="*/ 17 h 17"/>
                  <a:gd name="T4" fmla="*/ 6 w 23"/>
                  <a:gd name="T5" fmla="*/ 17 h 17"/>
                  <a:gd name="T6" fmla="*/ 17 w 23"/>
                  <a:gd name="T7" fmla="*/ 10 h 17"/>
                  <a:gd name="T8" fmla="*/ 23 w 23"/>
                  <a:gd name="T9" fmla="*/ 0 h 17"/>
                  <a:gd name="T10" fmla="*/ 17 w 23"/>
                  <a:gd name="T11" fmla="*/ 0 h 17"/>
                  <a:gd name="T12" fmla="*/ 11 w 23"/>
                  <a:gd name="T1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11" y="10"/>
                    </a:moveTo>
                    <a:cubicBezTo>
                      <a:pt x="9" y="14"/>
                      <a:pt x="4" y="17"/>
                      <a:pt x="0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1" y="17"/>
                      <a:pt x="15" y="14"/>
                      <a:pt x="17" y="1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11" y="10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26"/>
              <p:cNvSpPr>
                <a:spLocks/>
              </p:cNvSpPr>
              <p:nvPr userDrawn="1"/>
            </p:nvSpPr>
            <p:spPr bwMode="auto">
              <a:xfrm>
                <a:off x="2911" y="1082"/>
                <a:ext cx="111" cy="769"/>
              </a:xfrm>
              <a:custGeom>
                <a:avLst/>
                <a:gdLst>
                  <a:gd name="T0" fmla="*/ 17 w 111"/>
                  <a:gd name="T1" fmla="*/ 0 h 769"/>
                  <a:gd name="T2" fmla="*/ 0 w 111"/>
                  <a:gd name="T3" fmla="*/ 0 h 769"/>
                  <a:gd name="T4" fmla="*/ 95 w 111"/>
                  <a:gd name="T5" fmla="*/ 769 h 769"/>
                  <a:gd name="T6" fmla="*/ 111 w 111"/>
                  <a:gd name="T7" fmla="*/ 769 h 769"/>
                  <a:gd name="T8" fmla="*/ 17 w 111"/>
                  <a:gd name="T9" fmla="*/ 0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769">
                    <a:moveTo>
                      <a:pt x="17" y="0"/>
                    </a:moveTo>
                    <a:lnTo>
                      <a:pt x="0" y="0"/>
                    </a:lnTo>
                    <a:lnTo>
                      <a:pt x="95" y="769"/>
                    </a:lnTo>
                    <a:lnTo>
                      <a:pt x="111" y="76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27"/>
              <p:cNvSpPr>
                <a:spLocks/>
              </p:cNvSpPr>
              <p:nvPr userDrawn="1"/>
            </p:nvSpPr>
            <p:spPr bwMode="auto">
              <a:xfrm>
                <a:off x="2864" y="1082"/>
                <a:ext cx="66" cy="29"/>
              </a:xfrm>
              <a:custGeom>
                <a:avLst/>
                <a:gdLst>
                  <a:gd name="T0" fmla="*/ 0 w 66"/>
                  <a:gd name="T1" fmla="*/ 29 h 29"/>
                  <a:gd name="T2" fmla="*/ 66 w 66"/>
                  <a:gd name="T3" fmla="*/ 29 h 29"/>
                  <a:gd name="T4" fmla="*/ 64 w 66"/>
                  <a:gd name="T5" fmla="*/ 0 h 29"/>
                  <a:gd name="T6" fmla="*/ 33 w 66"/>
                  <a:gd name="T7" fmla="*/ 0 h 29"/>
                  <a:gd name="T8" fmla="*/ 2 w 66"/>
                  <a:gd name="T9" fmla="*/ 0 h 29"/>
                  <a:gd name="T10" fmla="*/ 0 w 66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29">
                    <a:moveTo>
                      <a:pt x="0" y="29"/>
                    </a:moveTo>
                    <a:lnTo>
                      <a:pt x="66" y="29"/>
                    </a:lnTo>
                    <a:lnTo>
                      <a:pt x="64" y="0"/>
                    </a:lnTo>
                    <a:lnTo>
                      <a:pt x="33" y="0"/>
                    </a:lnTo>
                    <a:lnTo>
                      <a:pt x="2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1E1A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28"/>
              <p:cNvSpPr>
                <a:spLocks/>
              </p:cNvSpPr>
              <p:nvPr userDrawn="1"/>
            </p:nvSpPr>
            <p:spPr bwMode="auto">
              <a:xfrm>
                <a:off x="2693" y="1851"/>
                <a:ext cx="407" cy="45"/>
              </a:xfrm>
              <a:custGeom>
                <a:avLst/>
                <a:gdLst>
                  <a:gd name="T0" fmla="*/ 153 w 172"/>
                  <a:gd name="T1" fmla="*/ 19 h 19"/>
                  <a:gd name="T2" fmla="*/ 19 w 172"/>
                  <a:gd name="T3" fmla="*/ 19 h 19"/>
                  <a:gd name="T4" fmla="*/ 0 w 172"/>
                  <a:gd name="T5" fmla="*/ 0 h 19"/>
                  <a:gd name="T6" fmla="*/ 0 w 172"/>
                  <a:gd name="T7" fmla="*/ 0 h 19"/>
                  <a:gd name="T8" fmla="*/ 172 w 172"/>
                  <a:gd name="T9" fmla="*/ 0 h 19"/>
                  <a:gd name="T10" fmla="*/ 172 w 172"/>
                  <a:gd name="T11" fmla="*/ 0 h 19"/>
                  <a:gd name="T12" fmla="*/ 153 w 172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19">
                    <a:moveTo>
                      <a:pt x="153" y="19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9" y="19"/>
                      <a:pt x="0" y="1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11"/>
                      <a:pt x="163" y="19"/>
                      <a:pt x="153" y="19"/>
                    </a:cubicBez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129"/>
              <p:cNvSpPr>
                <a:spLocks noChangeArrowheads="1"/>
              </p:cNvSpPr>
              <p:nvPr userDrawn="1"/>
            </p:nvSpPr>
            <p:spPr bwMode="auto">
              <a:xfrm>
                <a:off x="2736" y="1896"/>
                <a:ext cx="322" cy="200"/>
              </a:xfrm>
              <a:prstGeom prst="rect">
                <a:avLst/>
              </a:prstGeom>
              <a:solidFill>
                <a:srgbClr val="241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30"/>
              <p:cNvSpPr>
                <a:spLocks/>
              </p:cNvSpPr>
              <p:nvPr userDrawn="1"/>
            </p:nvSpPr>
            <p:spPr bwMode="auto">
              <a:xfrm>
                <a:off x="3988" y="783"/>
                <a:ext cx="218" cy="231"/>
              </a:xfrm>
              <a:custGeom>
                <a:avLst/>
                <a:gdLst>
                  <a:gd name="T0" fmla="*/ 39 w 92"/>
                  <a:gd name="T1" fmla="*/ 55 h 97"/>
                  <a:gd name="T2" fmla="*/ 36 w 92"/>
                  <a:gd name="T3" fmla="*/ 0 h 97"/>
                  <a:gd name="T4" fmla="*/ 24 w 92"/>
                  <a:gd name="T5" fmla="*/ 8 h 97"/>
                  <a:gd name="T6" fmla="*/ 16 w 92"/>
                  <a:gd name="T7" fmla="*/ 73 h 97"/>
                  <a:gd name="T8" fmla="*/ 82 w 92"/>
                  <a:gd name="T9" fmla="*/ 81 h 97"/>
                  <a:gd name="T10" fmla="*/ 92 w 92"/>
                  <a:gd name="T11" fmla="*/ 70 h 97"/>
                  <a:gd name="T12" fmla="*/ 39 w 92"/>
                  <a:gd name="T13" fmla="*/ 5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7">
                    <a:moveTo>
                      <a:pt x="39" y="55"/>
                    </a:moveTo>
                    <a:cubicBezTo>
                      <a:pt x="26" y="39"/>
                      <a:pt x="26" y="17"/>
                      <a:pt x="36" y="0"/>
                    </a:cubicBezTo>
                    <a:cubicBezTo>
                      <a:pt x="32" y="2"/>
                      <a:pt x="28" y="4"/>
                      <a:pt x="24" y="8"/>
                    </a:cubicBezTo>
                    <a:cubicBezTo>
                      <a:pt x="3" y="24"/>
                      <a:pt x="0" y="53"/>
                      <a:pt x="16" y="73"/>
                    </a:cubicBezTo>
                    <a:cubicBezTo>
                      <a:pt x="32" y="94"/>
                      <a:pt x="62" y="97"/>
                      <a:pt x="82" y="81"/>
                    </a:cubicBezTo>
                    <a:cubicBezTo>
                      <a:pt x="86" y="78"/>
                      <a:pt x="89" y="74"/>
                      <a:pt x="92" y="70"/>
                    </a:cubicBezTo>
                    <a:cubicBezTo>
                      <a:pt x="73" y="77"/>
                      <a:pt x="52" y="72"/>
                      <a:pt x="39" y="55"/>
                    </a:cubicBezTo>
                    <a:close/>
                  </a:path>
                </a:pathLst>
              </a:custGeom>
              <a:solidFill>
                <a:srgbClr val="FFBF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31"/>
              <p:cNvSpPr>
                <a:spLocks/>
              </p:cNvSpPr>
              <p:nvPr userDrawn="1"/>
            </p:nvSpPr>
            <p:spPr bwMode="auto">
              <a:xfrm>
                <a:off x="2094" y="1923"/>
                <a:ext cx="748" cy="178"/>
              </a:xfrm>
              <a:custGeom>
                <a:avLst/>
                <a:gdLst>
                  <a:gd name="T0" fmla="*/ 0 w 316"/>
                  <a:gd name="T1" fmla="*/ 75 h 75"/>
                  <a:gd name="T2" fmla="*/ 316 w 316"/>
                  <a:gd name="T3" fmla="*/ 75 h 75"/>
                  <a:gd name="T4" fmla="*/ 269 w 316"/>
                  <a:gd name="T5" fmla="*/ 14 h 75"/>
                  <a:gd name="T6" fmla="*/ 218 w 316"/>
                  <a:gd name="T7" fmla="*/ 16 h 75"/>
                  <a:gd name="T8" fmla="*/ 218 w 316"/>
                  <a:gd name="T9" fmla="*/ 16 h 75"/>
                  <a:gd name="T10" fmla="*/ 168 w 316"/>
                  <a:gd name="T11" fmla="*/ 19 h 75"/>
                  <a:gd name="T12" fmla="*/ 168 w 316"/>
                  <a:gd name="T13" fmla="*/ 19 h 75"/>
                  <a:gd name="T14" fmla="*/ 111 w 316"/>
                  <a:gd name="T15" fmla="*/ 14 h 75"/>
                  <a:gd name="T16" fmla="*/ 89 w 316"/>
                  <a:gd name="T17" fmla="*/ 26 h 75"/>
                  <a:gd name="T18" fmla="*/ 57 w 316"/>
                  <a:gd name="T19" fmla="*/ 28 h 75"/>
                  <a:gd name="T20" fmla="*/ 57 w 316"/>
                  <a:gd name="T21" fmla="*/ 28 h 75"/>
                  <a:gd name="T22" fmla="*/ 34 w 316"/>
                  <a:gd name="T23" fmla="*/ 33 h 75"/>
                  <a:gd name="T24" fmla="*/ 0 w 316"/>
                  <a:gd name="T2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6" h="75">
                    <a:moveTo>
                      <a:pt x="0" y="75"/>
                    </a:moveTo>
                    <a:cubicBezTo>
                      <a:pt x="316" y="75"/>
                      <a:pt x="316" y="75"/>
                      <a:pt x="316" y="75"/>
                    </a:cubicBezTo>
                    <a:cubicBezTo>
                      <a:pt x="269" y="14"/>
                      <a:pt x="269" y="14"/>
                      <a:pt x="269" y="14"/>
                    </a:cubicBezTo>
                    <a:cubicBezTo>
                      <a:pt x="257" y="0"/>
                      <a:pt x="229" y="1"/>
                      <a:pt x="218" y="16"/>
                    </a:cubicBezTo>
                    <a:cubicBezTo>
                      <a:pt x="218" y="16"/>
                      <a:pt x="218" y="16"/>
                      <a:pt x="218" y="16"/>
                    </a:cubicBezTo>
                    <a:cubicBezTo>
                      <a:pt x="208" y="30"/>
                      <a:pt x="182" y="32"/>
                      <a:pt x="168" y="19"/>
                    </a:cubicBezTo>
                    <a:cubicBezTo>
                      <a:pt x="168" y="19"/>
                      <a:pt x="168" y="19"/>
                      <a:pt x="168" y="19"/>
                    </a:cubicBezTo>
                    <a:cubicBezTo>
                      <a:pt x="154" y="6"/>
                      <a:pt x="129" y="4"/>
                      <a:pt x="111" y="14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0" y="31"/>
                      <a:pt x="67" y="32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49" y="25"/>
                      <a:pt x="39" y="27"/>
                      <a:pt x="34" y="33"/>
                    </a:cubicBez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2078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Rectangle 132"/>
              <p:cNvSpPr>
                <a:spLocks noChangeArrowheads="1"/>
              </p:cNvSpPr>
              <p:nvPr userDrawn="1"/>
            </p:nvSpPr>
            <p:spPr bwMode="auto">
              <a:xfrm>
                <a:off x="3754" y="1142"/>
                <a:ext cx="59" cy="78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133"/>
              <p:cNvSpPr>
                <a:spLocks noChangeArrowheads="1"/>
              </p:cNvSpPr>
              <p:nvPr userDrawn="1"/>
            </p:nvSpPr>
            <p:spPr bwMode="auto">
              <a:xfrm>
                <a:off x="3754" y="1142"/>
                <a:ext cx="52" cy="78"/>
              </a:xfrm>
              <a:prstGeom prst="rect">
                <a:avLst/>
              </a:prstGeom>
              <a:solidFill>
                <a:srgbClr val="F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134"/>
              <p:cNvSpPr>
                <a:spLocks noChangeShapeType="1"/>
              </p:cNvSpPr>
              <p:nvPr userDrawn="1"/>
            </p:nvSpPr>
            <p:spPr bwMode="auto">
              <a:xfrm>
                <a:off x="3754" y="1156"/>
                <a:ext cx="61" cy="0"/>
              </a:xfrm>
              <a:prstGeom prst="line">
                <a:avLst/>
              </a:prstGeom>
              <a:noFill/>
              <a:ln w="3175" cap="flat">
                <a:solidFill>
                  <a:srgbClr val="AB51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35"/>
              <p:cNvSpPr>
                <a:spLocks/>
              </p:cNvSpPr>
              <p:nvPr userDrawn="1"/>
            </p:nvSpPr>
            <p:spPr bwMode="auto">
              <a:xfrm>
                <a:off x="3758" y="1161"/>
                <a:ext cx="24" cy="38"/>
              </a:xfrm>
              <a:custGeom>
                <a:avLst/>
                <a:gdLst>
                  <a:gd name="T0" fmla="*/ 10 w 10"/>
                  <a:gd name="T1" fmla="*/ 16 h 16"/>
                  <a:gd name="T2" fmla="*/ 10 w 10"/>
                  <a:gd name="T3" fmla="*/ 5 h 16"/>
                  <a:gd name="T4" fmla="*/ 5 w 10"/>
                  <a:gd name="T5" fmla="*/ 0 h 16"/>
                  <a:gd name="T6" fmla="*/ 0 w 10"/>
                  <a:gd name="T7" fmla="*/ 5 h 16"/>
                  <a:gd name="T8" fmla="*/ 0 w 10"/>
                  <a:gd name="T9" fmla="*/ 16 h 16"/>
                  <a:gd name="T10" fmla="*/ 10 w 10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6">
                    <a:moveTo>
                      <a:pt x="10" y="1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36"/>
              <p:cNvSpPr>
                <a:spLocks/>
              </p:cNvSpPr>
              <p:nvPr userDrawn="1"/>
            </p:nvSpPr>
            <p:spPr bwMode="auto">
              <a:xfrm>
                <a:off x="3787" y="1161"/>
                <a:ext cx="23" cy="38"/>
              </a:xfrm>
              <a:custGeom>
                <a:avLst/>
                <a:gdLst>
                  <a:gd name="T0" fmla="*/ 10 w 10"/>
                  <a:gd name="T1" fmla="*/ 16 h 16"/>
                  <a:gd name="T2" fmla="*/ 10 w 10"/>
                  <a:gd name="T3" fmla="*/ 5 h 16"/>
                  <a:gd name="T4" fmla="*/ 5 w 10"/>
                  <a:gd name="T5" fmla="*/ 0 h 16"/>
                  <a:gd name="T6" fmla="*/ 0 w 10"/>
                  <a:gd name="T7" fmla="*/ 5 h 16"/>
                  <a:gd name="T8" fmla="*/ 0 w 10"/>
                  <a:gd name="T9" fmla="*/ 16 h 16"/>
                  <a:gd name="T10" fmla="*/ 10 w 10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6">
                    <a:moveTo>
                      <a:pt x="10" y="1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137"/>
              <p:cNvSpPr>
                <a:spLocks noChangeArrowheads="1"/>
              </p:cNvSpPr>
              <p:nvPr userDrawn="1"/>
            </p:nvSpPr>
            <p:spPr bwMode="auto">
              <a:xfrm>
                <a:off x="3602" y="1291"/>
                <a:ext cx="59" cy="79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138"/>
              <p:cNvSpPr>
                <a:spLocks noChangeArrowheads="1"/>
              </p:cNvSpPr>
              <p:nvPr userDrawn="1"/>
            </p:nvSpPr>
            <p:spPr bwMode="auto">
              <a:xfrm>
                <a:off x="3602" y="1291"/>
                <a:ext cx="50" cy="79"/>
              </a:xfrm>
              <a:prstGeom prst="rect">
                <a:avLst/>
              </a:prstGeom>
              <a:solidFill>
                <a:srgbClr val="F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Line 139"/>
              <p:cNvSpPr>
                <a:spLocks noChangeShapeType="1"/>
              </p:cNvSpPr>
              <p:nvPr userDrawn="1"/>
            </p:nvSpPr>
            <p:spPr bwMode="auto">
              <a:xfrm>
                <a:off x="3600" y="1306"/>
                <a:ext cx="61" cy="0"/>
              </a:xfrm>
              <a:prstGeom prst="line">
                <a:avLst/>
              </a:prstGeom>
              <a:noFill/>
              <a:ln w="3175" cap="flat">
                <a:solidFill>
                  <a:srgbClr val="AB51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40"/>
              <p:cNvSpPr>
                <a:spLocks/>
              </p:cNvSpPr>
              <p:nvPr userDrawn="1"/>
            </p:nvSpPr>
            <p:spPr bwMode="auto">
              <a:xfrm>
                <a:off x="3604" y="1313"/>
                <a:ext cx="24" cy="35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41"/>
              <p:cNvSpPr>
                <a:spLocks/>
              </p:cNvSpPr>
              <p:nvPr userDrawn="1"/>
            </p:nvSpPr>
            <p:spPr bwMode="auto">
              <a:xfrm>
                <a:off x="3633" y="1313"/>
                <a:ext cx="24" cy="35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Rectangle 142"/>
              <p:cNvSpPr>
                <a:spLocks noChangeArrowheads="1"/>
              </p:cNvSpPr>
              <p:nvPr userDrawn="1"/>
            </p:nvSpPr>
            <p:spPr bwMode="auto">
              <a:xfrm>
                <a:off x="3555" y="1503"/>
                <a:ext cx="59" cy="75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143"/>
              <p:cNvSpPr>
                <a:spLocks noChangeArrowheads="1"/>
              </p:cNvSpPr>
              <p:nvPr userDrawn="1"/>
            </p:nvSpPr>
            <p:spPr bwMode="auto">
              <a:xfrm>
                <a:off x="3555" y="1503"/>
                <a:ext cx="49" cy="75"/>
              </a:xfrm>
              <a:prstGeom prst="rect">
                <a:avLst/>
              </a:prstGeom>
              <a:solidFill>
                <a:srgbClr val="F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144"/>
              <p:cNvSpPr>
                <a:spLocks noChangeShapeType="1"/>
              </p:cNvSpPr>
              <p:nvPr userDrawn="1"/>
            </p:nvSpPr>
            <p:spPr bwMode="auto">
              <a:xfrm>
                <a:off x="3552" y="1517"/>
                <a:ext cx="62" cy="0"/>
              </a:xfrm>
              <a:prstGeom prst="line">
                <a:avLst/>
              </a:prstGeom>
              <a:noFill/>
              <a:ln w="3175" cap="flat">
                <a:solidFill>
                  <a:srgbClr val="AB51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45"/>
              <p:cNvSpPr>
                <a:spLocks/>
              </p:cNvSpPr>
              <p:nvPr userDrawn="1"/>
            </p:nvSpPr>
            <p:spPr bwMode="auto">
              <a:xfrm>
                <a:off x="3557" y="1522"/>
                <a:ext cx="24" cy="37"/>
              </a:xfrm>
              <a:custGeom>
                <a:avLst/>
                <a:gdLst>
                  <a:gd name="T0" fmla="*/ 10 w 10"/>
                  <a:gd name="T1" fmla="*/ 16 h 16"/>
                  <a:gd name="T2" fmla="*/ 10 w 10"/>
                  <a:gd name="T3" fmla="*/ 5 h 16"/>
                  <a:gd name="T4" fmla="*/ 5 w 10"/>
                  <a:gd name="T5" fmla="*/ 0 h 16"/>
                  <a:gd name="T6" fmla="*/ 0 w 10"/>
                  <a:gd name="T7" fmla="*/ 5 h 16"/>
                  <a:gd name="T8" fmla="*/ 0 w 10"/>
                  <a:gd name="T9" fmla="*/ 16 h 16"/>
                  <a:gd name="T10" fmla="*/ 10 w 10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6">
                    <a:moveTo>
                      <a:pt x="10" y="1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46"/>
              <p:cNvSpPr>
                <a:spLocks/>
              </p:cNvSpPr>
              <p:nvPr userDrawn="1"/>
            </p:nvSpPr>
            <p:spPr bwMode="auto">
              <a:xfrm>
                <a:off x="3586" y="1522"/>
                <a:ext cx="23" cy="37"/>
              </a:xfrm>
              <a:custGeom>
                <a:avLst/>
                <a:gdLst>
                  <a:gd name="T0" fmla="*/ 10 w 10"/>
                  <a:gd name="T1" fmla="*/ 16 h 16"/>
                  <a:gd name="T2" fmla="*/ 10 w 10"/>
                  <a:gd name="T3" fmla="*/ 5 h 16"/>
                  <a:gd name="T4" fmla="*/ 5 w 10"/>
                  <a:gd name="T5" fmla="*/ 0 h 16"/>
                  <a:gd name="T6" fmla="*/ 0 w 10"/>
                  <a:gd name="T7" fmla="*/ 5 h 16"/>
                  <a:gd name="T8" fmla="*/ 0 w 10"/>
                  <a:gd name="T9" fmla="*/ 16 h 16"/>
                  <a:gd name="T10" fmla="*/ 10 w 10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6">
                    <a:moveTo>
                      <a:pt x="10" y="1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147"/>
              <p:cNvSpPr>
                <a:spLocks noChangeArrowheads="1"/>
              </p:cNvSpPr>
              <p:nvPr userDrawn="1"/>
            </p:nvSpPr>
            <p:spPr bwMode="auto">
              <a:xfrm>
                <a:off x="3960" y="1087"/>
                <a:ext cx="59" cy="79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148"/>
              <p:cNvSpPr>
                <a:spLocks noChangeArrowheads="1"/>
              </p:cNvSpPr>
              <p:nvPr userDrawn="1"/>
            </p:nvSpPr>
            <p:spPr bwMode="auto">
              <a:xfrm>
                <a:off x="3960" y="1087"/>
                <a:ext cx="52" cy="79"/>
              </a:xfrm>
              <a:prstGeom prst="rect">
                <a:avLst/>
              </a:prstGeom>
              <a:solidFill>
                <a:srgbClr val="F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149"/>
              <p:cNvSpPr>
                <a:spLocks noChangeShapeType="1"/>
              </p:cNvSpPr>
              <p:nvPr userDrawn="1"/>
            </p:nvSpPr>
            <p:spPr bwMode="auto">
              <a:xfrm>
                <a:off x="3957" y="1101"/>
                <a:ext cx="64" cy="0"/>
              </a:xfrm>
              <a:prstGeom prst="line">
                <a:avLst/>
              </a:prstGeom>
              <a:noFill/>
              <a:ln w="3175" cap="flat">
                <a:solidFill>
                  <a:srgbClr val="AB51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50"/>
              <p:cNvSpPr>
                <a:spLocks/>
              </p:cNvSpPr>
              <p:nvPr userDrawn="1"/>
            </p:nvSpPr>
            <p:spPr bwMode="auto">
              <a:xfrm>
                <a:off x="3964" y="1109"/>
                <a:ext cx="24" cy="35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51"/>
              <p:cNvSpPr>
                <a:spLocks/>
              </p:cNvSpPr>
              <p:nvPr userDrawn="1"/>
            </p:nvSpPr>
            <p:spPr bwMode="auto">
              <a:xfrm>
                <a:off x="3993" y="1109"/>
                <a:ext cx="21" cy="35"/>
              </a:xfrm>
              <a:custGeom>
                <a:avLst/>
                <a:gdLst>
                  <a:gd name="T0" fmla="*/ 9 w 9"/>
                  <a:gd name="T1" fmla="*/ 15 h 15"/>
                  <a:gd name="T2" fmla="*/ 9 w 9"/>
                  <a:gd name="T3" fmla="*/ 5 h 15"/>
                  <a:gd name="T4" fmla="*/ 5 w 9"/>
                  <a:gd name="T5" fmla="*/ 0 h 15"/>
                  <a:gd name="T6" fmla="*/ 0 w 9"/>
                  <a:gd name="T7" fmla="*/ 5 h 15"/>
                  <a:gd name="T8" fmla="*/ 0 w 9"/>
                  <a:gd name="T9" fmla="*/ 15 h 15"/>
                  <a:gd name="T10" fmla="*/ 9 w 9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9" y="1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152"/>
              <p:cNvSpPr>
                <a:spLocks noChangeArrowheads="1"/>
              </p:cNvSpPr>
              <p:nvPr userDrawn="1"/>
            </p:nvSpPr>
            <p:spPr bwMode="auto">
              <a:xfrm>
                <a:off x="3754" y="1861"/>
                <a:ext cx="59" cy="78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153"/>
              <p:cNvSpPr>
                <a:spLocks noChangeArrowheads="1"/>
              </p:cNvSpPr>
              <p:nvPr userDrawn="1"/>
            </p:nvSpPr>
            <p:spPr bwMode="auto">
              <a:xfrm>
                <a:off x="3754" y="1861"/>
                <a:ext cx="52" cy="78"/>
              </a:xfrm>
              <a:prstGeom prst="rect">
                <a:avLst/>
              </a:prstGeom>
              <a:solidFill>
                <a:srgbClr val="F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154"/>
              <p:cNvSpPr>
                <a:spLocks noChangeShapeType="1"/>
              </p:cNvSpPr>
              <p:nvPr userDrawn="1"/>
            </p:nvSpPr>
            <p:spPr bwMode="auto">
              <a:xfrm>
                <a:off x="3754" y="1878"/>
                <a:ext cx="61" cy="0"/>
              </a:xfrm>
              <a:prstGeom prst="line">
                <a:avLst/>
              </a:prstGeom>
              <a:noFill/>
              <a:ln w="3175" cap="flat">
                <a:solidFill>
                  <a:srgbClr val="AB51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55"/>
              <p:cNvSpPr>
                <a:spLocks/>
              </p:cNvSpPr>
              <p:nvPr userDrawn="1"/>
            </p:nvSpPr>
            <p:spPr bwMode="auto">
              <a:xfrm>
                <a:off x="3758" y="1882"/>
                <a:ext cx="24" cy="36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6"/>
              <p:cNvSpPr>
                <a:spLocks/>
              </p:cNvSpPr>
              <p:nvPr userDrawn="1"/>
            </p:nvSpPr>
            <p:spPr bwMode="auto">
              <a:xfrm>
                <a:off x="3787" y="1882"/>
                <a:ext cx="23" cy="36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Rectangle 157"/>
              <p:cNvSpPr>
                <a:spLocks noChangeArrowheads="1"/>
              </p:cNvSpPr>
              <p:nvPr userDrawn="1"/>
            </p:nvSpPr>
            <p:spPr bwMode="auto">
              <a:xfrm>
                <a:off x="3602" y="1711"/>
                <a:ext cx="59" cy="79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Rectangle 158"/>
              <p:cNvSpPr>
                <a:spLocks noChangeArrowheads="1"/>
              </p:cNvSpPr>
              <p:nvPr userDrawn="1"/>
            </p:nvSpPr>
            <p:spPr bwMode="auto">
              <a:xfrm>
                <a:off x="3602" y="1711"/>
                <a:ext cx="50" cy="79"/>
              </a:xfrm>
              <a:prstGeom prst="rect">
                <a:avLst/>
              </a:prstGeom>
              <a:solidFill>
                <a:srgbClr val="F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159"/>
              <p:cNvSpPr>
                <a:spLocks noChangeShapeType="1"/>
              </p:cNvSpPr>
              <p:nvPr userDrawn="1"/>
            </p:nvSpPr>
            <p:spPr bwMode="auto">
              <a:xfrm>
                <a:off x="3600" y="1726"/>
                <a:ext cx="61" cy="0"/>
              </a:xfrm>
              <a:prstGeom prst="line">
                <a:avLst/>
              </a:prstGeom>
              <a:noFill/>
              <a:ln w="3175" cap="flat">
                <a:solidFill>
                  <a:srgbClr val="AB51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60"/>
              <p:cNvSpPr>
                <a:spLocks/>
              </p:cNvSpPr>
              <p:nvPr userDrawn="1"/>
            </p:nvSpPr>
            <p:spPr bwMode="auto">
              <a:xfrm>
                <a:off x="3604" y="1733"/>
                <a:ext cx="24" cy="35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61"/>
              <p:cNvSpPr>
                <a:spLocks/>
              </p:cNvSpPr>
              <p:nvPr userDrawn="1"/>
            </p:nvSpPr>
            <p:spPr bwMode="auto">
              <a:xfrm>
                <a:off x="3633" y="1733"/>
                <a:ext cx="24" cy="35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Rectangle 162"/>
              <p:cNvSpPr>
                <a:spLocks noChangeArrowheads="1"/>
              </p:cNvSpPr>
              <p:nvPr userDrawn="1"/>
            </p:nvSpPr>
            <p:spPr bwMode="auto">
              <a:xfrm>
                <a:off x="4165" y="1142"/>
                <a:ext cx="60" cy="78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163"/>
              <p:cNvSpPr>
                <a:spLocks noChangeArrowheads="1"/>
              </p:cNvSpPr>
              <p:nvPr userDrawn="1"/>
            </p:nvSpPr>
            <p:spPr bwMode="auto">
              <a:xfrm>
                <a:off x="4165" y="1142"/>
                <a:ext cx="53" cy="78"/>
              </a:xfrm>
              <a:prstGeom prst="rect">
                <a:avLst/>
              </a:prstGeom>
              <a:solidFill>
                <a:srgbClr val="F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164"/>
              <p:cNvSpPr>
                <a:spLocks noChangeShapeType="1"/>
              </p:cNvSpPr>
              <p:nvPr userDrawn="1"/>
            </p:nvSpPr>
            <p:spPr bwMode="auto">
              <a:xfrm>
                <a:off x="4163" y="1156"/>
                <a:ext cx="64" cy="0"/>
              </a:xfrm>
              <a:prstGeom prst="line">
                <a:avLst/>
              </a:prstGeom>
              <a:noFill/>
              <a:ln w="3175" cap="flat">
                <a:solidFill>
                  <a:srgbClr val="AB51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65"/>
              <p:cNvSpPr>
                <a:spLocks/>
              </p:cNvSpPr>
              <p:nvPr userDrawn="1"/>
            </p:nvSpPr>
            <p:spPr bwMode="auto">
              <a:xfrm>
                <a:off x="4170" y="1161"/>
                <a:ext cx="21" cy="38"/>
              </a:xfrm>
              <a:custGeom>
                <a:avLst/>
                <a:gdLst>
                  <a:gd name="T0" fmla="*/ 9 w 9"/>
                  <a:gd name="T1" fmla="*/ 16 h 16"/>
                  <a:gd name="T2" fmla="*/ 9 w 9"/>
                  <a:gd name="T3" fmla="*/ 5 h 16"/>
                  <a:gd name="T4" fmla="*/ 4 w 9"/>
                  <a:gd name="T5" fmla="*/ 0 h 16"/>
                  <a:gd name="T6" fmla="*/ 0 w 9"/>
                  <a:gd name="T7" fmla="*/ 5 h 16"/>
                  <a:gd name="T8" fmla="*/ 0 w 9"/>
                  <a:gd name="T9" fmla="*/ 16 h 16"/>
                  <a:gd name="T10" fmla="*/ 9 w 9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6">
                    <a:moveTo>
                      <a:pt x="9" y="16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7" y="0"/>
                      <a:pt x="4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66"/>
              <p:cNvSpPr>
                <a:spLocks/>
              </p:cNvSpPr>
              <p:nvPr userDrawn="1"/>
            </p:nvSpPr>
            <p:spPr bwMode="auto">
              <a:xfrm>
                <a:off x="4196" y="1161"/>
                <a:ext cx="24" cy="38"/>
              </a:xfrm>
              <a:custGeom>
                <a:avLst/>
                <a:gdLst>
                  <a:gd name="T0" fmla="*/ 10 w 10"/>
                  <a:gd name="T1" fmla="*/ 16 h 16"/>
                  <a:gd name="T2" fmla="*/ 10 w 10"/>
                  <a:gd name="T3" fmla="*/ 5 h 16"/>
                  <a:gd name="T4" fmla="*/ 5 w 10"/>
                  <a:gd name="T5" fmla="*/ 0 h 16"/>
                  <a:gd name="T6" fmla="*/ 0 w 10"/>
                  <a:gd name="T7" fmla="*/ 5 h 16"/>
                  <a:gd name="T8" fmla="*/ 0 w 10"/>
                  <a:gd name="T9" fmla="*/ 16 h 16"/>
                  <a:gd name="T10" fmla="*/ 10 w 10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6">
                    <a:moveTo>
                      <a:pt x="10" y="1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167"/>
              <p:cNvSpPr>
                <a:spLocks noChangeArrowheads="1"/>
              </p:cNvSpPr>
              <p:nvPr userDrawn="1"/>
            </p:nvSpPr>
            <p:spPr bwMode="auto">
              <a:xfrm>
                <a:off x="4317" y="1291"/>
                <a:ext cx="59" cy="79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168"/>
              <p:cNvSpPr>
                <a:spLocks noChangeArrowheads="1"/>
              </p:cNvSpPr>
              <p:nvPr userDrawn="1"/>
            </p:nvSpPr>
            <p:spPr bwMode="auto">
              <a:xfrm>
                <a:off x="4317" y="1291"/>
                <a:ext cx="52" cy="79"/>
              </a:xfrm>
              <a:prstGeom prst="rect">
                <a:avLst/>
              </a:prstGeom>
              <a:solidFill>
                <a:srgbClr val="F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Line 169"/>
              <p:cNvSpPr>
                <a:spLocks noChangeShapeType="1"/>
              </p:cNvSpPr>
              <p:nvPr userDrawn="1"/>
            </p:nvSpPr>
            <p:spPr bwMode="auto">
              <a:xfrm>
                <a:off x="4317" y="1306"/>
                <a:ext cx="61" cy="0"/>
              </a:xfrm>
              <a:prstGeom prst="line">
                <a:avLst/>
              </a:prstGeom>
              <a:noFill/>
              <a:ln w="3175" cap="flat">
                <a:solidFill>
                  <a:srgbClr val="AB51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0"/>
              <p:cNvSpPr>
                <a:spLocks/>
              </p:cNvSpPr>
              <p:nvPr userDrawn="1"/>
            </p:nvSpPr>
            <p:spPr bwMode="auto">
              <a:xfrm>
                <a:off x="4322" y="1313"/>
                <a:ext cx="23" cy="35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71"/>
              <p:cNvSpPr>
                <a:spLocks/>
              </p:cNvSpPr>
              <p:nvPr userDrawn="1"/>
            </p:nvSpPr>
            <p:spPr bwMode="auto">
              <a:xfrm>
                <a:off x="4350" y="1313"/>
                <a:ext cx="24" cy="35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172"/>
              <p:cNvSpPr>
                <a:spLocks noChangeArrowheads="1"/>
              </p:cNvSpPr>
              <p:nvPr userDrawn="1"/>
            </p:nvSpPr>
            <p:spPr bwMode="auto">
              <a:xfrm>
                <a:off x="4367" y="1503"/>
                <a:ext cx="56" cy="75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173"/>
              <p:cNvSpPr>
                <a:spLocks noChangeArrowheads="1"/>
              </p:cNvSpPr>
              <p:nvPr userDrawn="1"/>
            </p:nvSpPr>
            <p:spPr bwMode="auto">
              <a:xfrm>
                <a:off x="4367" y="1503"/>
                <a:ext cx="49" cy="75"/>
              </a:xfrm>
              <a:prstGeom prst="rect">
                <a:avLst/>
              </a:prstGeom>
              <a:solidFill>
                <a:srgbClr val="F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Line 174"/>
              <p:cNvSpPr>
                <a:spLocks noChangeShapeType="1"/>
              </p:cNvSpPr>
              <p:nvPr userDrawn="1"/>
            </p:nvSpPr>
            <p:spPr bwMode="auto">
              <a:xfrm>
                <a:off x="4364" y="1517"/>
                <a:ext cx="62" cy="0"/>
              </a:xfrm>
              <a:prstGeom prst="line">
                <a:avLst/>
              </a:prstGeom>
              <a:noFill/>
              <a:ln w="3175" cap="flat">
                <a:solidFill>
                  <a:srgbClr val="AB51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75"/>
              <p:cNvSpPr>
                <a:spLocks/>
              </p:cNvSpPr>
              <p:nvPr userDrawn="1"/>
            </p:nvSpPr>
            <p:spPr bwMode="auto">
              <a:xfrm>
                <a:off x="4369" y="1522"/>
                <a:ext cx="24" cy="37"/>
              </a:xfrm>
              <a:custGeom>
                <a:avLst/>
                <a:gdLst>
                  <a:gd name="T0" fmla="*/ 10 w 10"/>
                  <a:gd name="T1" fmla="*/ 16 h 16"/>
                  <a:gd name="T2" fmla="*/ 10 w 10"/>
                  <a:gd name="T3" fmla="*/ 5 h 16"/>
                  <a:gd name="T4" fmla="*/ 5 w 10"/>
                  <a:gd name="T5" fmla="*/ 0 h 16"/>
                  <a:gd name="T6" fmla="*/ 0 w 10"/>
                  <a:gd name="T7" fmla="*/ 5 h 16"/>
                  <a:gd name="T8" fmla="*/ 0 w 10"/>
                  <a:gd name="T9" fmla="*/ 16 h 16"/>
                  <a:gd name="T10" fmla="*/ 10 w 10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6">
                    <a:moveTo>
                      <a:pt x="10" y="1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76"/>
              <p:cNvSpPr>
                <a:spLocks/>
              </p:cNvSpPr>
              <p:nvPr userDrawn="1"/>
            </p:nvSpPr>
            <p:spPr bwMode="auto">
              <a:xfrm>
                <a:off x="4397" y="1522"/>
                <a:ext cx="24" cy="37"/>
              </a:xfrm>
              <a:custGeom>
                <a:avLst/>
                <a:gdLst>
                  <a:gd name="T0" fmla="*/ 10 w 10"/>
                  <a:gd name="T1" fmla="*/ 16 h 16"/>
                  <a:gd name="T2" fmla="*/ 10 w 10"/>
                  <a:gd name="T3" fmla="*/ 5 h 16"/>
                  <a:gd name="T4" fmla="*/ 5 w 10"/>
                  <a:gd name="T5" fmla="*/ 0 h 16"/>
                  <a:gd name="T6" fmla="*/ 0 w 10"/>
                  <a:gd name="T7" fmla="*/ 5 h 16"/>
                  <a:gd name="T8" fmla="*/ 0 w 10"/>
                  <a:gd name="T9" fmla="*/ 16 h 16"/>
                  <a:gd name="T10" fmla="*/ 10 w 10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6">
                    <a:moveTo>
                      <a:pt x="10" y="1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Rectangle 177"/>
              <p:cNvSpPr>
                <a:spLocks noChangeArrowheads="1"/>
              </p:cNvSpPr>
              <p:nvPr userDrawn="1"/>
            </p:nvSpPr>
            <p:spPr bwMode="auto">
              <a:xfrm>
                <a:off x="4165" y="1861"/>
                <a:ext cx="60" cy="78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178"/>
              <p:cNvSpPr>
                <a:spLocks noChangeArrowheads="1"/>
              </p:cNvSpPr>
              <p:nvPr userDrawn="1"/>
            </p:nvSpPr>
            <p:spPr bwMode="auto">
              <a:xfrm>
                <a:off x="4165" y="1861"/>
                <a:ext cx="53" cy="78"/>
              </a:xfrm>
              <a:prstGeom prst="rect">
                <a:avLst/>
              </a:prstGeom>
              <a:solidFill>
                <a:srgbClr val="F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179"/>
              <p:cNvSpPr>
                <a:spLocks noChangeShapeType="1"/>
              </p:cNvSpPr>
              <p:nvPr userDrawn="1"/>
            </p:nvSpPr>
            <p:spPr bwMode="auto">
              <a:xfrm>
                <a:off x="4163" y="1878"/>
                <a:ext cx="64" cy="0"/>
              </a:xfrm>
              <a:prstGeom prst="line">
                <a:avLst/>
              </a:prstGeom>
              <a:noFill/>
              <a:ln w="3175" cap="flat">
                <a:solidFill>
                  <a:srgbClr val="AB51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80"/>
              <p:cNvSpPr>
                <a:spLocks/>
              </p:cNvSpPr>
              <p:nvPr userDrawn="1"/>
            </p:nvSpPr>
            <p:spPr bwMode="auto">
              <a:xfrm>
                <a:off x="4170" y="1882"/>
                <a:ext cx="21" cy="36"/>
              </a:xfrm>
              <a:custGeom>
                <a:avLst/>
                <a:gdLst>
                  <a:gd name="T0" fmla="*/ 9 w 9"/>
                  <a:gd name="T1" fmla="*/ 15 h 15"/>
                  <a:gd name="T2" fmla="*/ 9 w 9"/>
                  <a:gd name="T3" fmla="*/ 5 h 15"/>
                  <a:gd name="T4" fmla="*/ 4 w 9"/>
                  <a:gd name="T5" fmla="*/ 0 h 15"/>
                  <a:gd name="T6" fmla="*/ 0 w 9"/>
                  <a:gd name="T7" fmla="*/ 5 h 15"/>
                  <a:gd name="T8" fmla="*/ 0 w 9"/>
                  <a:gd name="T9" fmla="*/ 15 h 15"/>
                  <a:gd name="T10" fmla="*/ 9 w 9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9" y="1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81"/>
              <p:cNvSpPr>
                <a:spLocks/>
              </p:cNvSpPr>
              <p:nvPr userDrawn="1"/>
            </p:nvSpPr>
            <p:spPr bwMode="auto">
              <a:xfrm>
                <a:off x="4196" y="1882"/>
                <a:ext cx="24" cy="36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182"/>
              <p:cNvSpPr>
                <a:spLocks noChangeArrowheads="1"/>
              </p:cNvSpPr>
              <p:nvPr userDrawn="1"/>
            </p:nvSpPr>
            <p:spPr bwMode="auto">
              <a:xfrm>
                <a:off x="4317" y="1711"/>
                <a:ext cx="59" cy="79"/>
              </a:xfrm>
              <a:prstGeom prst="rect">
                <a:avLst/>
              </a:prstGeom>
              <a:solidFill>
                <a:srgbClr val="E39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Rectangle 183"/>
              <p:cNvSpPr>
                <a:spLocks noChangeArrowheads="1"/>
              </p:cNvSpPr>
              <p:nvPr userDrawn="1"/>
            </p:nvSpPr>
            <p:spPr bwMode="auto">
              <a:xfrm>
                <a:off x="4317" y="1711"/>
                <a:ext cx="52" cy="79"/>
              </a:xfrm>
              <a:prstGeom prst="rect">
                <a:avLst/>
              </a:prstGeom>
              <a:solidFill>
                <a:srgbClr val="F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184"/>
              <p:cNvSpPr>
                <a:spLocks noChangeShapeType="1"/>
              </p:cNvSpPr>
              <p:nvPr userDrawn="1"/>
            </p:nvSpPr>
            <p:spPr bwMode="auto">
              <a:xfrm>
                <a:off x="4317" y="1726"/>
                <a:ext cx="61" cy="0"/>
              </a:xfrm>
              <a:prstGeom prst="line">
                <a:avLst/>
              </a:prstGeom>
              <a:noFill/>
              <a:ln w="3175" cap="flat">
                <a:solidFill>
                  <a:srgbClr val="AB51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85"/>
              <p:cNvSpPr>
                <a:spLocks/>
              </p:cNvSpPr>
              <p:nvPr userDrawn="1"/>
            </p:nvSpPr>
            <p:spPr bwMode="auto">
              <a:xfrm>
                <a:off x="4322" y="1733"/>
                <a:ext cx="23" cy="35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86"/>
              <p:cNvSpPr>
                <a:spLocks/>
              </p:cNvSpPr>
              <p:nvPr userDrawn="1"/>
            </p:nvSpPr>
            <p:spPr bwMode="auto">
              <a:xfrm>
                <a:off x="4350" y="1733"/>
                <a:ext cx="24" cy="35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5 h 15"/>
                  <a:gd name="T4" fmla="*/ 5 w 10"/>
                  <a:gd name="T5" fmla="*/ 0 h 15"/>
                  <a:gd name="T6" fmla="*/ 0 w 10"/>
                  <a:gd name="T7" fmla="*/ 5 h 15"/>
                  <a:gd name="T8" fmla="*/ 0 w 10"/>
                  <a:gd name="T9" fmla="*/ 15 h 15"/>
                  <a:gd name="T10" fmla="*/ 10 w 10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2EC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87"/>
              <p:cNvSpPr>
                <a:spLocks/>
              </p:cNvSpPr>
              <p:nvPr userDrawn="1"/>
            </p:nvSpPr>
            <p:spPr bwMode="auto">
              <a:xfrm>
                <a:off x="3576" y="1128"/>
                <a:ext cx="826" cy="825"/>
              </a:xfrm>
              <a:custGeom>
                <a:avLst/>
                <a:gdLst>
                  <a:gd name="T0" fmla="*/ 0 w 826"/>
                  <a:gd name="T1" fmla="*/ 408 h 825"/>
                  <a:gd name="T2" fmla="*/ 398 w 826"/>
                  <a:gd name="T3" fmla="*/ 408 h 825"/>
                  <a:gd name="T4" fmla="*/ 55 w 826"/>
                  <a:gd name="T5" fmla="*/ 208 h 825"/>
                  <a:gd name="T6" fmla="*/ 57 w 826"/>
                  <a:gd name="T7" fmla="*/ 201 h 825"/>
                  <a:gd name="T8" fmla="*/ 402 w 826"/>
                  <a:gd name="T9" fmla="*/ 401 h 825"/>
                  <a:gd name="T10" fmla="*/ 204 w 826"/>
                  <a:gd name="T11" fmla="*/ 56 h 825"/>
                  <a:gd name="T12" fmla="*/ 211 w 826"/>
                  <a:gd name="T13" fmla="*/ 52 h 825"/>
                  <a:gd name="T14" fmla="*/ 410 w 826"/>
                  <a:gd name="T15" fmla="*/ 398 h 825"/>
                  <a:gd name="T16" fmla="*/ 410 w 826"/>
                  <a:gd name="T17" fmla="*/ 0 h 825"/>
                  <a:gd name="T18" fmla="*/ 417 w 826"/>
                  <a:gd name="T19" fmla="*/ 0 h 825"/>
                  <a:gd name="T20" fmla="*/ 417 w 826"/>
                  <a:gd name="T21" fmla="*/ 398 h 825"/>
                  <a:gd name="T22" fmla="*/ 615 w 826"/>
                  <a:gd name="T23" fmla="*/ 52 h 825"/>
                  <a:gd name="T24" fmla="*/ 623 w 826"/>
                  <a:gd name="T25" fmla="*/ 56 h 825"/>
                  <a:gd name="T26" fmla="*/ 424 w 826"/>
                  <a:gd name="T27" fmla="*/ 401 h 825"/>
                  <a:gd name="T28" fmla="*/ 769 w 826"/>
                  <a:gd name="T29" fmla="*/ 201 h 825"/>
                  <a:gd name="T30" fmla="*/ 772 w 826"/>
                  <a:gd name="T31" fmla="*/ 208 h 825"/>
                  <a:gd name="T32" fmla="*/ 428 w 826"/>
                  <a:gd name="T33" fmla="*/ 408 h 825"/>
                  <a:gd name="T34" fmla="*/ 826 w 826"/>
                  <a:gd name="T35" fmla="*/ 408 h 825"/>
                  <a:gd name="T36" fmla="*/ 826 w 826"/>
                  <a:gd name="T37" fmla="*/ 417 h 825"/>
                  <a:gd name="T38" fmla="*/ 428 w 826"/>
                  <a:gd name="T39" fmla="*/ 417 h 825"/>
                  <a:gd name="T40" fmla="*/ 772 w 826"/>
                  <a:gd name="T41" fmla="*/ 617 h 825"/>
                  <a:gd name="T42" fmla="*/ 769 w 826"/>
                  <a:gd name="T43" fmla="*/ 624 h 825"/>
                  <a:gd name="T44" fmla="*/ 424 w 826"/>
                  <a:gd name="T45" fmla="*/ 424 h 825"/>
                  <a:gd name="T46" fmla="*/ 623 w 826"/>
                  <a:gd name="T47" fmla="*/ 768 h 825"/>
                  <a:gd name="T48" fmla="*/ 615 w 826"/>
                  <a:gd name="T49" fmla="*/ 773 h 825"/>
                  <a:gd name="T50" fmla="*/ 417 w 826"/>
                  <a:gd name="T51" fmla="*/ 427 h 825"/>
                  <a:gd name="T52" fmla="*/ 417 w 826"/>
                  <a:gd name="T53" fmla="*/ 825 h 825"/>
                  <a:gd name="T54" fmla="*/ 410 w 826"/>
                  <a:gd name="T55" fmla="*/ 825 h 825"/>
                  <a:gd name="T56" fmla="*/ 410 w 826"/>
                  <a:gd name="T57" fmla="*/ 427 h 825"/>
                  <a:gd name="T58" fmla="*/ 211 w 826"/>
                  <a:gd name="T59" fmla="*/ 773 h 825"/>
                  <a:gd name="T60" fmla="*/ 204 w 826"/>
                  <a:gd name="T61" fmla="*/ 768 h 825"/>
                  <a:gd name="T62" fmla="*/ 402 w 826"/>
                  <a:gd name="T63" fmla="*/ 424 h 825"/>
                  <a:gd name="T64" fmla="*/ 57 w 826"/>
                  <a:gd name="T65" fmla="*/ 624 h 825"/>
                  <a:gd name="T66" fmla="*/ 55 w 826"/>
                  <a:gd name="T67" fmla="*/ 617 h 825"/>
                  <a:gd name="T68" fmla="*/ 398 w 826"/>
                  <a:gd name="T69" fmla="*/ 417 h 825"/>
                  <a:gd name="T70" fmla="*/ 0 w 826"/>
                  <a:gd name="T71" fmla="*/ 417 h 825"/>
                  <a:gd name="T72" fmla="*/ 0 w 826"/>
                  <a:gd name="T73" fmla="*/ 408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26" h="825">
                    <a:moveTo>
                      <a:pt x="0" y="408"/>
                    </a:moveTo>
                    <a:lnTo>
                      <a:pt x="398" y="408"/>
                    </a:lnTo>
                    <a:lnTo>
                      <a:pt x="55" y="208"/>
                    </a:lnTo>
                    <a:lnTo>
                      <a:pt x="57" y="201"/>
                    </a:lnTo>
                    <a:lnTo>
                      <a:pt x="402" y="401"/>
                    </a:lnTo>
                    <a:lnTo>
                      <a:pt x="204" y="56"/>
                    </a:lnTo>
                    <a:lnTo>
                      <a:pt x="211" y="52"/>
                    </a:lnTo>
                    <a:lnTo>
                      <a:pt x="410" y="398"/>
                    </a:lnTo>
                    <a:lnTo>
                      <a:pt x="410" y="0"/>
                    </a:lnTo>
                    <a:lnTo>
                      <a:pt x="417" y="0"/>
                    </a:lnTo>
                    <a:lnTo>
                      <a:pt x="417" y="398"/>
                    </a:lnTo>
                    <a:lnTo>
                      <a:pt x="615" y="52"/>
                    </a:lnTo>
                    <a:lnTo>
                      <a:pt x="623" y="56"/>
                    </a:lnTo>
                    <a:lnTo>
                      <a:pt x="424" y="401"/>
                    </a:lnTo>
                    <a:lnTo>
                      <a:pt x="769" y="201"/>
                    </a:lnTo>
                    <a:lnTo>
                      <a:pt x="772" y="208"/>
                    </a:lnTo>
                    <a:lnTo>
                      <a:pt x="428" y="408"/>
                    </a:lnTo>
                    <a:lnTo>
                      <a:pt x="826" y="408"/>
                    </a:lnTo>
                    <a:lnTo>
                      <a:pt x="826" y="417"/>
                    </a:lnTo>
                    <a:lnTo>
                      <a:pt x="428" y="417"/>
                    </a:lnTo>
                    <a:lnTo>
                      <a:pt x="772" y="617"/>
                    </a:lnTo>
                    <a:lnTo>
                      <a:pt x="769" y="624"/>
                    </a:lnTo>
                    <a:lnTo>
                      <a:pt x="424" y="424"/>
                    </a:lnTo>
                    <a:lnTo>
                      <a:pt x="623" y="768"/>
                    </a:lnTo>
                    <a:lnTo>
                      <a:pt x="615" y="773"/>
                    </a:lnTo>
                    <a:lnTo>
                      <a:pt x="417" y="427"/>
                    </a:lnTo>
                    <a:lnTo>
                      <a:pt x="417" y="825"/>
                    </a:lnTo>
                    <a:lnTo>
                      <a:pt x="410" y="825"/>
                    </a:lnTo>
                    <a:lnTo>
                      <a:pt x="410" y="427"/>
                    </a:lnTo>
                    <a:lnTo>
                      <a:pt x="211" y="773"/>
                    </a:lnTo>
                    <a:lnTo>
                      <a:pt x="204" y="768"/>
                    </a:lnTo>
                    <a:lnTo>
                      <a:pt x="402" y="424"/>
                    </a:lnTo>
                    <a:lnTo>
                      <a:pt x="57" y="624"/>
                    </a:lnTo>
                    <a:lnTo>
                      <a:pt x="55" y="617"/>
                    </a:lnTo>
                    <a:lnTo>
                      <a:pt x="398" y="417"/>
                    </a:lnTo>
                    <a:lnTo>
                      <a:pt x="0" y="417"/>
                    </a:lnTo>
                    <a:lnTo>
                      <a:pt x="0" y="408"/>
                    </a:lnTo>
                    <a:close/>
                  </a:path>
                </a:pathLst>
              </a:custGeom>
              <a:solidFill>
                <a:srgbClr val="241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88"/>
              <p:cNvSpPr>
                <a:spLocks/>
              </p:cNvSpPr>
              <p:nvPr userDrawn="1"/>
            </p:nvSpPr>
            <p:spPr bwMode="auto">
              <a:xfrm>
                <a:off x="4173" y="1863"/>
                <a:ext cx="26" cy="38"/>
              </a:xfrm>
              <a:custGeom>
                <a:avLst/>
                <a:gdLst>
                  <a:gd name="T0" fmla="*/ 0 w 11"/>
                  <a:gd name="T1" fmla="*/ 2 h 16"/>
                  <a:gd name="T2" fmla="*/ 3 w 11"/>
                  <a:gd name="T3" fmla="*/ 0 h 16"/>
                  <a:gd name="T4" fmla="*/ 11 w 11"/>
                  <a:gd name="T5" fmla="*/ 14 h 16"/>
                  <a:gd name="T6" fmla="*/ 8 w 11"/>
                  <a:gd name="T7" fmla="*/ 16 h 16"/>
                  <a:gd name="T8" fmla="*/ 0 w 11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0" y="2"/>
                    </a:moveTo>
                    <a:cubicBezTo>
                      <a:pt x="1" y="1"/>
                      <a:pt x="2" y="1"/>
                      <a:pt x="3" y="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8" y="16"/>
                      <a:pt x="8" y="16"/>
                      <a:pt x="8" y="16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89"/>
              <p:cNvSpPr>
                <a:spLocks/>
              </p:cNvSpPr>
              <p:nvPr userDrawn="1"/>
            </p:nvSpPr>
            <p:spPr bwMode="auto">
              <a:xfrm>
                <a:off x="3986" y="1128"/>
                <a:ext cx="7" cy="38"/>
              </a:xfrm>
              <a:custGeom>
                <a:avLst/>
                <a:gdLst>
                  <a:gd name="T0" fmla="*/ 3 w 3"/>
                  <a:gd name="T1" fmla="*/ 16 h 16"/>
                  <a:gd name="T2" fmla="*/ 2 w 3"/>
                  <a:gd name="T3" fmla="*/ 16 h 16"/>
                  <a:gd name="T4" fmla="*/ 0 w 3"/>
                  <a:gd name="T5" fmla="*/ 16 h 16"/>
                  <a:gd name="T6" fmla="*/ 0 w 3"/>
                  <a:gd name="T7" fmla="*/ 0 h 16"/>
                  <a:gd name="T8" fmla="*/ 3 w 3"/>
                  <a:gd name="T9" fmla="*/ 0 h 16"/>
                  <a:gd name="T10" fmla="*/ 3 w 3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6">
                    <a:moveTo>
                      <a:pt x="3" y="16"/>
                    </a:moveTo>
                    <a:cubicBezTo>
                      <a:pt x="3" y="16"/>
                      <a:pt x="2" y="16"/>
                      <a:pt x="2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3" y="16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90"/>
              <p:cNvSpPr>
                <a:spLocks/>
              </p:cNvSpPr>
              <p:nvPr userDrawn="1"/>
            </p:nvSpPr>
            <p:spPr bwMode="auto">
              <a:xfrm>
                <a:off x="3631" y="1329"/>
                <a:ext cx="35" cy="26"/>
              </a:xfrm>
              <a:custGeom>
                <a:avLst/>
                <a:gdLst>
                  <a:gd name="T0" fmla="*/ 14 w 15"/>
                  <a:gd name="T1" fmla="*/ 11 h 11"/>
                  <a:gd name="T2" fmla="*/ 0 w 15"/>
                  <a:gd name="T3" fmla="*/ 3 h 11"/>
                  <a:gd name="T4" fmla="*/ 1 w 15"/>
                  <a:gd name="T5" fmla="*/ 0 h 11"/>
                  <a:gd name="T6" fmla="*/ 15 w 15"/>
                  <a:gd name="T7" fmla="*/ 9 h 11"/>
                  <a:gd name="T8" fmla="*/ 14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4" y="1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4" y="10"/>
                      <a:pt x="14" y="11"/>
                    </a:cubicBez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91"/>
              <p:cNvSpPr>
                <a:spLocks/>
              </p:cNvSpPr>
              <p:nvPr userDrawn="1"/>
            </p:nvSpPr>
            <p:spPr bwMode="auto">
              <a:xfrm>
                <a:off x="3780" y="1863"/>
                <a:ext cx="26" cy="38"/>
              </a:xfrm>
              <a:custGeom>
                <a:avLst/>
                <a:gdLst>
                  <a:gd name="T0" fmla="*/ 3 w 11"/>
                  <a:gd name="T1" fmla="*/ 16 h 16"/>
                  <a:gd name="T2" fmla="*/ 0 w 11"/>
                  <a:gd name="T3" fmla="*/ 14 h 16"/>
                  <a:gd name="T4" fmla="*/ 8 w 11"/>
                  <a:gd name="T5" fmla="*/ 0 h 16"/>
                  <a:gd name="T6" fmla="*/ 11 w 11"/>
                  <a:gd name="T7" fmla="*/ 2 h 16"/>
                  <a:gd name="T8" fmla="*/ 3 w 1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3" y="16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1"/>
                      <a:pt x="10" y="1"/>
                      <a:pt x="11" y="2"/>
                    </a:cubicBezTo>
                    <a:lnTo>
                      <a:pt x="3" y="16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92"/>
              <p:cNvSpPr>
                <a:spLocks/>
              </p:cNvSpPr>
              <p:nvPr userDrawn="1"/>
            </p:nvSpPr>
            <p:spPr bwMode="auto">
              <a:xfrm>
                <a:off x="3576" y="1536"/>
                <a:ext cx="38" cy="9"/>
              </a:xfrm>
              <a:custGeom>
                <a:avLst/>
                <a:gdLst>
                  <a:gd name="T0" fmla="*/ 0 w 16"/>
                  <a:gd name="T1" fmla="*/ 4 h 4"/>
                  <a:gd name="T2" fmla="*/ 0 w 16"/>
                  <a:gd name="T3" fmla="*/ 0 h 4"/>
                  <a:gd name="T4" fmla="*/ 16 w 16"/>
                  <a:gd name="T5" fmla="*/ 0 h 4"/>
                  <a:gd name="T6" fmla="*/ 16 w 16"/>
                  <a:gd name="T7" fmla="*/ 2 h 4"/>
                  <a:gd name="T8" fmla="*/ 16 w 16"/>
                  <a:gd name="T9" fmla="*/ 4 h 4"/>
                  <a:gd name="T10" fmla="*/ 0 w 1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4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93"/>
              <p:cNvSpPr>
                <a:spLocks/>
              </p:cNvSpPr>
              <p:nvPr userDrawn="1"/>
            </p:nvSpPr>
            <p:spPr bwMode="auto">
              <a:xfrm>
                <a:off x="3780" y="1180"/>
                <a:ext cx="26" cy="38"/>
              </a:xfrm>
              <a:custGeom>
                <a:avLst/>
                <a:gdLst>
                  <a:gd name="T0" fmla="*/ 11 w 11"/>
                  <a:gd name="T1" fmla="*/ 14 h 16"/>
                  <a:gd name="T2" fmla="*/ 8 w 11"/>
                  <a:gd name="T3" fmla="*/ 16 h 16"/>
                  <a:gd name="T4" fmla="*/ 0 w 11"/>
                  <a:gd name="T5" fmla="*/ 2 h 16"/>
                  <a:gd name="T6" fmla="*/ 3 w 11"/>
                  <a:gd name="T7" fmla="*/ 0 h 16"/>
                  <a:gd name="T8" fmla="*/ 11 w 11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11" y="14"/>
                    </a:moveTo>
                    <a:cubicBezTo>
                      <a:pt x="10" y="15"/>
                      <a:pt x="9" y="15"/>
                      <a:pt x="8" y="1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94"/>
              <p:cNvSpPr>
                <a:spLocks/>
              </p:cNvSpPr>
              <p:nvPr userDrawn="1"/>
            </p:nvSpPr>
            <p:spPr bwMode="auto">
              <a:xfrm>
                <a:off x="4364" y="1536"/>
                <a:ext cx="38" cy="9"/>
              </a:xfrm>
              <a:custGeom>
                <a:avLst/>
                <a:gdLst>
                  <a:gd name="T0" fmla="*/ 0 w 16"/>
                  <a:gd name="T1" fmla="*/ 2 h 4"/>
                  <a:gd name="T2" fmla="*/ 0 w 16"/>
                  <a:gd name="T3" fmla="*/ 0 h 4"/>
                  <a:gd name="T4" fmla="*/ 16 w 16"/>
                  <a:gd name="T5" fmla="*/ 0 h 4"/>
                  <a:gd name="T6" fmla="*/ 16 w 16"/>
                  <a:gd name="T7" fmla="*/ 4 h 4"/>
                  <a:gd name="T8" fmla="*/ 0 w 16"/>
                  <a:gd name="T9" fmla="*/ 4 h 4"/>
                  <a:gd name="T10" fmla="*/ 0 w 16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95"/>
              <p:cNvSpPr>
                <a:spLocks/>
              </p:cNvSpPr>
              <p:nvPr userDrawn="1"/>
            </p:nvSpPr>
            <p:spPr bwMode="auto">
              <a:xfrm>
                <a:off x="3631" y="1726"/>
                <a:ext cx="35" cy="26"/>
              </a:xfrm>
              <a:custGeom>
                <a:avLst/>
                <a:gdLst>
                  <a:gd name="T0" fmla="*/ 0 w 15"/>
                  <a:gd name="T1" fmla="*/ 8 h 11"/>
                  <a:gd name="T2" fmla="*/ 14 w 15"/>
                  <a:gd name="T3" fmla="*/ 0 h 11"/>
                  <a:gd name="T4" fmla="*/ 15 w 15"/>
                  <a:gd name="T5" fmla="*/ 3 h 11"/>
                  <a:gd name="T6" fmla="*/ 1 w 15"/>
                  <a:gd name="T7" fmla="*/ 11 h 11"/>
                  <a:gd name="T8" fmla="*/ 0 w 15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0" y="8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5" y="2"/>
                      <a:pt x="15" y="3"/>
                    </a:cubicBezTo>
                    <a:cubicBezTo>
                      <a:pt x="1" y="11"/>
                      <a:pt x="1" y="11"/>
                      <a:pt x="1" y="11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96"/>
              <p:cNvSpPr>
                <a:spLocks/>
              </p:cNvSpPr>
              <p:nvPr userDrawn="1"/>
            </p:nvSpPr>
            <p:spPr bwMode="auto">
              <a:xfrm>
                <a:off x="4173" y="1180"/>
                <a:ext cx="26" cy="38"/>
              </a:xfrm>
              <a:custGeom>
                <a:avLst/>
                <a:gdLst>
                  <a:gd name="T0" fmla="*/ 11 w 11"/>
                  <a:gd name="T1" fmla="*/ 2 h 16"/>
                  <a:gd name="T2" fmla="*/ 3 w 11"/>
                  <a:gd name="T3" fmla="*/ 16 h 16"/>
                  <a:gd name="T4" fmla="*/ 0 w 11"/>
                  <a:gd name="T5" fmla="*/ 14 h 16"/>
                  <a:gd name="T6" fmla="*/ 8 w 11"/>
                  <a:gd name="T7" fmla="*/ 0 h 16"/>
                  <a:gd name="T8" fmla="*/ 11 w 11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11" y="2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2" y="15"/>
                      <a:pt x="1" y="15"/>
                      <a:pt x="0" y="1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97"/>
              <p:cNvSpPr>
                <a:spLocks/>
              </p:cNvSpPr>
              <p:nvPr userDrawn="1"/>
            </p:nvSpPr>
            <p:spPr bwMode="auto">
              <a:xfrm>
                <a:off x="3986" y="1915"/>
                <a:ext cx="7" cy="38"/>
              </a:xfrm>
              <a:custGeom>
                <a:avLst/>
                <a:gdLst>
                  <a:gd name="T0" fmla="*/ 0 w 3"/>
                  <a:gd name="T1" fmla="*/ 0 h 16"/>
                  <a:gd name="T2" fmla="*/ 2 w 3"/>
                  <a:gd name="T3" fmla="*/ 0 h 16"/>
                  <a:gd name="T4" fmla="*/ 3 w 3"/>
                  <a:gd name="T5" fmla="*/ 0 h 16"/>
                  <a:gd name="T6" fmla="*/ 3 w 3"/>
                  <a:gd name="T7" fmla="*/ 16 h 16"/>
                  <a:gd name="T8" fmla="*/ 0 w 3"/>
                  <a:gd name="T9" fmla="*/ 16 h 16"/>
                  <a:gd name="T10" fmla="*/ 0 w 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6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98"/>
              <p:cNvSpPr>
                <a:spLocks/>
              </p:cNvSpPr>
              <p:nvPr userDrawn="1"/>
            </p:nvSpPr>
            <p:spPr bwMode="auto">
              <a:xfrm>
                <a:off x="4312" y="1726"/>
                <a:ext cx="36" cy="26"/>
              </a:xfrm>
              <a:custGeom>
                <a:avLst/>
                <a:gdLst>
                  <a:gd name="T0" fmla="*/ 1 w 15"/>
                  <a:gd name="T1" fmla="*/ 0 h 11"/>
                  <a:gd name="T2" fmla="*/ 15 w 15"/>
                  <a:gd name="T3" fmla="*/ 8 h 11"/>
                  <a:gd name="T4" fmla="*/ 14 w 15"/>
                  <a:gd name="T5" fmla="*/ 11 h 11"/>
                  <a:gd name="T6" fmla="*/ 0 w 15"/>
                  <a:gd name="T7" fmla="*/ 3 h 11"/>
                  <a:gd name="T8" fmla="*/ 1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0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99"/>
              <p:cNvSpPr>
                <a:spLocks/>
              </p:cNvSpPr>
              <p:nvPr userDrawn="1"/>
            </p:nvSpPr>
            <p:spPr bwMode="auto">
              <a:xfrm>
                <a:off x="4312" y="1329"/>
                <a:ext cx="36" cy="26"/>
              </a:xfrm>
              <a:custGeom>
                <a:avLst/>
                <a:gdLst>
                  <a:gd name="T0" fmla="*/ 15 w 15"/>
                  <a:gd name="T1" fmla="*/ 3 h 11"/>
                  <a:gd name="T2" fmla="*/ 1 w 15"/>
                  <a:gd name="T3" fmla="*/ 11 h 11"/>
                  <a:gd name="T4" fmla="*/ 0 w 15"/>
                  <a:gd name="T5" fmla="*/ 9 h 11"/>
                  <a:gd name="T6" fmla="*/ 14 w 15"/>
                  <a:gd name="T7" fmla="*/ 0 h 11"/>
                  <a:gd name="T8" fmla="*/ 15 w 15"/>
                  <a:gd name="T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5" y="3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1" y="10"/>
                      <a:pt x="0" y="9"/>
                      <a:pt x="0" y="9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443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00"/>
              <p:cNvSpPr>
                <a:spLocks noEditPoints="1"/>
              </p:cNvSpPr>
              <p:nvPr userDrawn="1"/>
            </p:nvSpPr>
            <p:spPr bwMode="auto">
              <a:xfrm>
                <a:off x="3569" y="1120"/>
                <a:ext cx="840" cy="841"/>
              </a:xfrm>
              <a:custGeom>
                <a:avLst/>
                <a:gdLst>
                  <a:gd name="T0" fmla="*/ 0 w 355"/>
                  <a:gd name="T1" fmla="*/ 177 h 354"/>
                  <a:gd name="T2" fmla="*/ 178 w 355"/>
                  <a:gd name="T3" fmla="*/ 0 h 354"/>
                  <a:gd name="T4" fmla="*/ 355 w 355"/>
                  <a:gd name="T5" fmla="*/ 177 h 354"/>
                  <a:gd name="T6" fmla="*/ 178 w 355"/>
                  <a:gd name="T7" fmla="*/ 354 h 354"/>
                  <a:gd name="T8" fmla="*/ 0 w 355"/>
                  <a:gd name="T9" fmla="*/ 177 h 354"/>
                  <a:gd name="T10" fmla="*/ 9 w 355"/>
                  <a:gd name="T11" fmla="*/ 177 h 354"/>
                  <a:gd name="T12" fmla="*/ 178 w 355"/>
                  <a:gd name="T13" fmla="*/ 345 h 354"/>
                  <a:gd name="T14" fmla="*/ 346 w 355"/>
                  <a:gd name="T15" fmla="*/ 177 h 354"/>
                  <a:gd name="T16" fmla="*/ 178 w 355"/>
                  <a:gd name="T17" fmla="*/ 9 h 354"/>
                  <a:gd name="T18" fmla="*/ 9 w 355"/>
                  <a:gd name="T19" fmla="*/ 17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5" h="354">
                    <a:moveTo>
                      <a:pt x="0" y="177"/>
                    </a:moveTo>
                    <a:cubicBezTo>
                      <a:pt x="0" y="79"/>
                      <a:pt x="80" y="0"/>
                      <a:pt x="178" y="0"/>
                    </a:cubicBezTo>
                    <a:cubicBezTo>
                      <a:pt x="275" y="0"/>
                      <a:pt x="355" y="79"/>
                      <a:pt x="355" y="177"/>
                    </a:cubicBezTo>
                    <a:cubicBezTo>
                      <a:pt x="355" y="275"/>
                      <a:pt x="275" y="354"/>
                      <a:pt x="178" y="354"/>
                    </a:cubicBezTo>
                    <a:cubicBezTo>
                      <a:pt x="80" y="354"/>
                      <a:pt x="0" y="275"/>
                      <a:pt x="0" y="177"/>
                    </a:cubicBezTo>
                    <a:close/>
                    <a:moveTo>
                      <a:pt x="9" y="177"/>
                    </a:moveTo>
                    <a:cubicBezTo>
                      <a:pt x="9" y="270"/>
                      <a:pt x="85" y="345"/>
                      <a:pt x="178" y="345"/>
                    </a:cubicBezTo>
                    <a:cubicBezTo>
                      <a:pt x="270" y="345"/>
                      <a:pt x="346" y="270"/>
                      <a:pt x="346" y="177"/>
                    </a:cubicBezTo>
                    <a:cubicBezTo>
                      <a:pt x="346" y="84"/>
                      <a:pt x="270" y="9"/>
                      <a:pt x="178" y="9"/>
                    </a:cubicBezTo>
                    <a:cubicBezTo>
                      <a:pt x="85" y="9"/>
                      <a:pt x="9" y="84"/>
                      <a:pt x="9" y="177"/>
                    </a:cubicBezTo>
                    <a:close/>
                  </a:path>
                </a:pathLst>
              </a:custGeom>
              <a:solidFill>
                <a:srgbClr val="241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01"/>
              <p:cNvSpPr>
                <a:spLocks/>
              </p:cNvSpPr>
              <p:nvPr userDrawn="1"/>
            </p:nvSpPr>
            <p:spPr bwMode="auto">
              <a:xfrm>
                <a:off x="3817" y="1536"/>
                <a:ext cx="344" cy="562"/>
              </a:xfrm>
              <a:custGeom>
                <a:avLst/>
                <a:gdLst>
                  <a:gd name="T0" fmla="*/ 344 w 344"/>
                  <a:gd name="T1" fmla="*/ 562 h 562"/>
                  <a:gd name="T2" fmla="*/ 0 w 344"/>
                  <a:gd name="T3" fmla="*/ 562 h 562"/>
                  <a:gd name="T4" fmla="*/ 173 w 344"/>
                  <a:gd name="T5" fmla="*/ 0 h 562"/>
                  <a:gd name="T6" fmla="*/ 344 w 344"/>
                  <a:gd name="T7" fmla="*/ 562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4" h="562">
                    <a:moveTo>
                      <a:pt x="344" y="562"/>
                    </a:moveTo>
                    <a:lnTo>
                      <a:pt x="0" y="562"/>
                    </a:lnTo>
                    <a:lnTo>
                      <a:pt x="173" y="0"/>
                    </a:lnTo>
                    <a:lnTo>
                      <a:pt x="344" y="562"/>
                    </a:lnTo>
                    <a:close/>
                  </a:path>
                </a:pathLst>
              </a:custGeom>
              <a:solidFill>
                <a:srgbClr val="3830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02"/>
              <p:cNvSpPr>
                <a:spLocks/>
              </p:cNvSpPr>
              <p:nvPr userDrawn="1"/>
            </p:nvSpPr>
            <p:spPr bwMode="auto">
              <a:xfrm>
                <a:off x="3981" y="1536"/>
                <a:ext cx="180" cy="562"/>
              </a:xfrm>
              <a:custGeom>
                <a:avLst/>
                <a:gdLst>
                  <a:gd name="T0" fmla="*/ 180 w 180"/>
                  <a:gd name="T1" fmla="*/ 562 h 562"/>
                  <a:gd name="T2" fmla="*/ 165 w 180"/>
                  <a:gd name="T3" fmla="*/ 562 h 562"/>
                  <a:gd name="T4" fmla="*/ 0 w 180"/>
                  <a:gd name="T5" fmla="*/ 26 h 562"/>
                  <a:gd name="T6" fmla="*/ 9 w 180"/>
                  <a:gd name="T7" fmla="*/ 0 h 562"/>
                  <a:gd name="T8" fmla="*/ 180 w 180"/>
                  <a:gd name="T9" fmla="*/ 562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62">
                    <a:moveTo>
                      <a:pt x="180" y="562"/>
                    </a:moveTo>
                    <a:lnTo>
                      <a:pt x="165" y="562"/>
                    </a:lnTo>
                    <a:lnTo>
                      <a:pt x="0" y="26"/>
                    </a:lnTo>
                    <a:lnTo>
                      <a:pt x="9" y="0"/>
                    </a:lnTo>
                    <a:lnTo>
                      <a:pt x="180" y="562"/>
                    </a:lnTo>
                    <a:close/>
                  </a:path>
                </a:pathLst>
              </a:custGeom>
              <a:solidFill>
                <a:srgbClr val="564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03"/>
              <p:cNvSpPr>
                <a:spLocks/>
              </p:cNvSpPr>
              <p:nvPr userDrawn="1"/>
            </p:nvSpPr>
            <p:spPr bwMode="auto">
              <a:xfrm>
                <a:off x="3962" y="1536"/>
                <a:ext cx="54" cy="95"/>
              </a:xfrm>
              <a:custGeom>
                <a:avLst/>
                <a:gdLst>
                  <a:gd name="T0" fmla="*/ 23 w 23"/>
                  <a:gd name="T1" fmla="*/ 38 h 40"/>
                  <a:gd name="T2" fmla="*/ 12 w 23"/>
                  <a:gd name="T3" fmla="*/ 40 h 40"/>
                  <a:gd name="T4" fmla="*/ 0 w 23"/>
                  <a:gd name="T5" fmla="*/ 38 h 40"/>
                  <a:gd name="T6" fmla="*/ 12 w 23"/>
                  <a:gd name="T7" fmla="*/ 0 h 40"/>
                  <a:gd name="T8" fmla="*/ 23 w 23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0">
                    <a:moveTo>
                      <a:pt x="23" y="38"/>
                    </a:moveTo>
                    <a:cubicBezTo>
                      <a:pt x="19" y="39"/>
                      <a:pt x="16" y="40"/>
                      <a:pt x="12" y="40"/>
                    </a:cubicBezTo>
                    <a:cubicBezTo>
                      <a:pt x="7" y="40"/>
                      <a:pt x="4" y="39"/>
                      <a:pt x="0" y="38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23" y="38"/>
                    </a:lnTo>
                    <a:close/>
                  </a:path>
                </a:pathLst>
              </a:custGeom>
              <a:solidFill>
                <a:srgbClr val="2C2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Oval 204"/>
              <p:cNvSpPr>
                <a:spLocks noChangeArrowheads="1"/>
              </p:cNvSpPr>
              <p:nvPr userDrawn="1"/>
            </p:nvSpPr>
            <p:spPr bwMode="auto">
              <a:xfrm>
                <a:off x="3931" y="1484"/>
                <a:ext cx="116" cy="113"/>
              </a:xfrm>
              <a:prstGeom prst="ellipse">
                <a:avLst/>
              </a:prstGeom>
              <a:solidFill>
                <a:srgbClr val="564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205"/>
              <p:cNvSpPr>
                <a:spLocks noChangeArrowheads="1"/>
              </p:cNvSpPr>
              <p:nvPr userDrawn="1"/>
            </p:nvSpPr>
            <p:spPr bwMode="auto">
              <a:xfrm>
                <a:off x="3931" y="1488"/>
                <a:ext cx="107" cy="107"/>
              </a:xfrm>
              <a:prstGeom prst="ellipse">
                <a:avLst/>
              </a:prstGeom>
              <a:solidFill>
                <a:srgbClr val="3830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Oval 206"/>
              <p:cNvSpPr>
                <a:spLocks noChangeArrowheads="1"/>
              </p:cNvSpPr>
              <p:nvPr userDrawn="1"/>
            </p:nvSpPr>
            <p:spPr bwMode="auto">
              <a:xfrm>
                <a:off x="3969" y="1519"/>
                <a:ext cx="40" cy="43"/>
              </a:xfrm>
              <a:prstGeom prst="ellipse">
                <a:avLst/>
              </a:prstGeom>
              <a:solidFill>
                <a:srgbClr val="2C2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07"/>
              <p:cNvSpPr>
                <a:spLocks/>
              </p:cNvSpPr>
              <p:nvPr userDrawn="1"/>
            </p:nvSpPr>
            <p:spPr bwMode="auto">
              <a:xfrm>
                <a:off x="4861" y="1825"/>
                <a:ext cx="916" cy="287"/>
              </a:xfrm>
              <a:custGeom>
                <a:avLst/>
                <a:gdLst>
                  <a:gd name="T0" fmla="*/ 0 w 387"/>
                  <a:gd name="T1" fmla="*/ 116 h 121"/>
                  <a:gd name="T2" fmla="*/ 64 w 387"/>
                  <a:gd name="T3" fmla="*/ 31 h 121"/>
                  <a:gd name="T4" fmla="*/ 83 w 387"/>
                  <a:gd name="T5" fmla="*/ 39 h 121"/>
                  <a:gd name="T6" fmla="*/ 83 w 387"/>
                  <a:gd name="T7" fmla="*/ 39 h 121"/>
                  <a:gd name="T8" fmla="*/ 97 w 387"/>
                  <a:gd name="T9" fmla="*/ 47 h 121"/>
                  <a:gd name="T10" fmla="*/ 134 w 387"/>
                  <a:gd name="T11" fmla="*/ 15 h 121"/>
                  <a:gd name="T12" fmla="*/ 174 w 387"/>
                  <a:gd name="T13" fmla="*/ 40 h 121"/>
                  <a:gd name="T14" fmla="*/ 174 w 387"/>
                  <a:gd name="T15" fmla="*/ 40 h 121"/>
                  <a:gd name="T16" fmla="*/ 185 w 387"/>
                  <a:gd name="T17" fmla="*/ 50 h 121"/>
                  <a:gd name="T18" fmla="*/ 244 w 387"/>
                  <a:gd name="T19" fmla="*/ 32 h 121"/>
                  <a:gd name="T20" fmla="*/ 289 w 387"/>
                  <a:gd name="T21" fmla="*/ 74 h 121"/>
                  <a:gd name="T22" fmla="*/ 289 w 387"/>
                  <a:gd name="T23" fmla="*/ 74 h 121"/>
                  <a:gd name="T24" fmla="*/ 294 w 387"/>
                  <a:gd name="T25" fmla="*/ 83 h 121"/>
                  <a:gd name="T26" fmla="*/ 387 w 387"/>
                  <a:gd name="T27" fmla="*/ 121 h 121"/>
                  <a:gd name="T28" fmla="*/ 0 w 387"/>
                  <a:gd name="T29" fmla="*/ 11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7" h="121">
                    <a:moveTo>
                      <a:pt x="0" y="116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71" y="22"/>
                      <a:pt x="85" y="28"/>
                      <a:pt x="83" y="39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2" y="47"/>
                      <a:pt x="91" y="52"/>
                      <a:pt x="97" y="47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52" y="0"/>
                      <a:pt x="180" y="17"/>
                      <a:pt x="17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3" y="46"/>
                      <a:pt x="179" y="52"/>
                      <a:pt x="185" y="50"/>
                    </a:cubicBezTo>
                    <a:cubicBezTo>
                      <a:pt x="244" y="32"/>
                      <a:pt x="244" y="32"/>
                      <a:pt x="244" y="32"/>
                    </a:cubicBezTo>
                    <a:cubicBezTo>
                      <a:pt x="270" y="24"/>
                      <a:pt x="295" y="47"/>
                      <a:pt x="289" y="74"/>
                    </a:cubicBezTo>
                    <a:cubicBezTo>
                      <a:pt x="289" y="74"/>
                      <a:pt x="289" y="74"/>
                      <a:pt x="289" y="74"/>
                    </a:cubicBezTo>
                    <a:cubicBezTo>
                      <a:pt x="288" y="78"/>
                      <a:pt x="290" y="82"/>
                      <a:pt x="294" y="83"/>
                    </a:cubicBezTo>
                    <a:cubicBezTo>
                      <a:pt x="387" y="121"/>
                      <a:pt x="387" y="121"/>
                      <a:pt x="387" y="121"/>
                    </a:cubicBezTo>
                    <a:lnTo>
                      <a:pt x="0" y="116"/>
                    </a:lnTo>
                    <a:close/>
                  </a:path>
                </a:pathLst>
              </a:custGeom>
              <a:solidFill>
                <a:srgbClr val="2078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08"/>
              <p:cNvSpPr>
                <a:spLocks/>
              </p:cNvSpPr>
              <p:nvPr userDrawn="1"/>
            </p:nvSpPr>
            <p:spPr bwMode="auto">
              <a:xfrm>
                <a:off x="3006" y="1469"/>
                <a:ext cx="277" cy="632"/>
              </a:xfrm>
              <a:custGeom>
                <a:avLst/>
                <a:gdLst>
                  <a:gd name="T0" fmla="*/ 0 w 117"/>
                  <a:gd name="T1" fmla="*/ 266 h 266"/>
                  <a:gd name="T2" fmla="*/ 117 w 117"/>
                  <a:gd name="T3" fmla="*/ 266 h 266"/>
                  <a:gd name="T4" fmla="*/ 117 w 117"/>
                  <a:gd name="T5" fmla="*/ 116 h 266"/>
                  <a:gd name="T6" fmla="*/ 1 w 117"/>
                  <a:gd name="T7" fmla="*/ 0 h 266"/>
                  <a:gd name="T8" fmla="*/ 0 w 117"/>
                  <a:gd name="T9" fmla="*/ 0 h 266"/>
                  <a:gd name="T10" fmla="*/ 0 w 117"/>
                  <a:gd name="T11" fmla="*/ 266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66">
                    <a:moveTo>
                      <a:pt x="0" y="266"/>
                    </a:moveTo>
                    <a:cubicBezTo>
                      <a:pt x="117" y="266"/>
                      <a:pt x="117" y="266"/>
                      <a:pt x="117" y="266"/>
                    </a:cubicBezTo>
                    <a:cubicBezTo>
                      <a:pt x="117" y="116"/>
                      <a:pt x="117" y="116"/>
                      <a:pt x="117" y="116"/>
                    </a:cubicBezTo>
                    <a:cubicBezTo>
                      <a:pt x="117" y="52"/>
                      <a:pt x="65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66"/>
                    </a:lnTo>
                    <a:close/>
                  </a:path>
                </a:pathLst>
              </a:cu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09"/>
              <p:cNvSpPr>
                <a:spLocks/>
              </p:cNvSpPr>
              <p:nvPr userDrawn="1"/>
            </p:nvSpPr>
            <p:spPr bwMode="auto">
              <a:xfrm>
                <a:off x="2987" y="1469"/>
                <a:ext cx="277" cy="632"/>
              </a:xfrm>
              <a:custGeom>
                <a:avLst/>
                <a:gdLst>
                  <a:gd name="T0" fmla="*/ 0 w 117"/>
                  <a:gd name="T1" fmla="*/ 266 h 266"/>
                  <a:gd name="T2" fmla="*/ 117 w 117"/>
                  <a:gd name="T3" fmla="*/ 266 h 266"/>
                  <a:gd name="T4" fmla="*/ 117 w 117"/>
                  <a:gd name="T5" fmla="*/ 116 h 266"/>
                  <a:gd name="T6" fmla="*/ 2 w 117"/>
                  <a:gd name="T7" fmla="*/ 0 h 266"/>
                  <a:gd name="T8" fmla="*/ 0 w 117"/>
                  <a:gd name="T9" fmla="*/ 0 h 266"/>
                  <a:gd name="T10" fmla="*/ 0 w 117"/>
                  <a:gd name="T11" fmla="*/ 266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66">
                    <a:moveTo>
                      <a:pt x="0" y="266"/>
                    </a:moveTo>
                    <a:cubicBezTo>
                      <a:pt x="117" y="266"/>
                      <a:pt x="117" y="266"/>
                      <a:pt x="117" y="266"/>
                    </a:cubicBezTo>
                    <a:cubicBezTo>
                      <a:pt x="117" y="116"/>
                      <a:pt x="117" y="116"/>
                      <a:pt x="117" y="116"/>
                    </a:cubicBezTo>
                    <a:cubicBezTo>
                      <a:pt x="117" y="52"/>
                      <a:pt x="66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66"/>
                    </a:lnTo>
                    <a:close/>
                  </a:path>
                </a:pathLst>
              </a:custGeom>
              <a:solidFill>
                <a:srgbClr val="3930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210"/>
              <p:cNvSpPr>
                <a:spLocks noChangeArrowheads="1"/>
              </p:cNvSpPr>
              <p:nvPr userDrawn="1"/>
            </p:nvSpPr>
            <p:spPr bwMode="auto">
              <a:xfrm>
                <a:off x="3029" y="1690"/>
                <a:ext cx="194" cy="7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211"/>
              <p:cNvSpPr>
                <a:spLocks noChangeArrowheads="1"/>
              </p:cNvSpPr>
              <p:nvPr userDrawn="1"/>
            </p:nvSpPr>
            <p:spPr bwMode="auto">
              <a:xfrm>
                <a:off x="3029" y="1726"/>
                <a:ext cx="194" cy="7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212"/>
              <p:cNvSpPr>
                <a:spLocks noChangeArrowheads="1"/>
              </p:cNvSpPr>
              <p:nvPr userDrawn="1"/>
            </p:nvSpPr>
            <p:spPr bwMode="auto">
              <a:xfrm>
                <a:off x="3029" y="1764"/>
                <a:ext cx="194" cy="4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213"/>
              <p:cNvSpPr>
                <a:spLocks noChangeArrowheads="1"/>
              </p:cNvSpPr>
              <p:nvPr userDrawn="1"/>
            </p:nvSpPr>
            <p:spPr bwMode="auto">
              <a:xfrm>
                <a:off x="3029" y="1799"/>
                <a:ext cx="194" cy="7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214"/>
              <p:cNvSpPr>
                <a:spLocks noChangeArrowheads="1"/>
              </p:cNvSpPr>
              <p:nvPr userDrawn="1"/>
            </p:nvSpPr>
            <p:spPr bwMode="auto">
              <a:xfrm>
                <a:off x="3029" y="1835"/>
                <a:ext cx="194" cy="7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215"/>
              <p:cNvSpPr>
                <a:spLocks noChangeArrowheads="1"/>
              </p:cNvSpPr>
              <p:nvPr userDrawn="1"/>
            </p:nvSpPr>
            <p:spPr bwMode="auto">
              <a:xfrm>
                <a:off x="3029" y="1873"/>
                <a:ext cx="194" cy="5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216"/>
              <p:cNvSpPr>
                <a:spLocks noChangeArrowheads="1"/>
              </p:cNvSpPr>
              <p:nvPr userDrawn="1"/>
            </p:nvSpPr>
            <p:spPr bwMode="auto">
              <a:xfrm>
                <a:off x="3029" y="1908"/>
                <a:ext cx="194" cy="7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217"/>
              <p:cNvSpPr>
                <a:spLocks noChangeArrowheads="1"/>
              </p:cNvSpPr>
              <p:nvPr userDrawn="1"/>
            </p:nvSpPr>
            <p:spPr bwMode="auto">
              <a:xfrm>
                <a:off x="3029" y="1946"/>
                <a:ext cx="194" cy="5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Rectangle 218"/>
              <p:cNvSpPr>
                <a:spLocks noChangeArrowheads="1"/>
              </p:cNvSpPr>
              <p:nvPr userDrawn="1"/>
            </p:nvSpPr>
            <p:spPr bwMode="auto">
              <a:xfrm>
                <a:off x="3029" y="1982"/>
                <a:ext cx="194" cy="5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Rectangle 219"/>
              <p:cNvSpPr>
                <a:spLocks noChangeArrowheads="1"/>
              </p:cNvSpPr>
              <p:nvPr userDrawn="1"/>
            </p:nvSpPr>
            <p:spPr bwMode="auto">
              <a:xfrm>
                <a:off x="3029" y="2018"/>
                <a:ext cx="194" cy="7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220"/>
              <p:cNvSpPr>
                <a:spLocks noChangeArrowheads="1"/>
              </p:cNvSpPr>
              <p:nvPr userDrawn="1"/>
            </p:nvSpPr>
            <p:spPr bwMode="auto">
              <a:xfrm>
                <a:off x="3029" y="2056"/>
                <a:ext cx="194" cy="4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Rectangle 221"/>
              <p:cNvSpPr>
                <a:spLocks noChangeArrowheads="1"/>
              </p:cNvSpPr>
              <p:nvPr userDrawn="1"/>
            </p:nvSpPr>
            <p:spPr bwMode="auto">
              <a:xfrm>
                <a:off x="3330" y="1310"/>
                <a:ext cx="355" cy="791"/>
              </a:xfrm>
              <a:prstGeom prst="rect">
                <a:avLst/>
              </a:prstGeom>
              <a:solidFill>
                <a:srgbClr val="2E3E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222"/>
              <p:cNvSpPr>
                <a:spLocks noChangeArrowheads="1"/>
              </p:cNvSpPr>
              <p:nvPr userDrawn="1"/>
            </p:nvSpPr>
            <p:spPr bwMode="auto">
              <a:xfrm>
                <a:off x="3330" y="1310"/>
                <a:ext cx="35" cy="791"/>
              </a:xfrm>
              <a:prstGeom prst="rect">
                <a:avLst/>
              </a:prstGeom>
              <a:solidFill>
                <a:srgbClr val="2936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Rectangle 223"/>
              <p:cNvSpPr>
                <a:spLocks noChangeArrowheads="1"/>
              </p:cNvSpPr>
              <p:nvPr userDrawn="1"/>
            </p:nvSpPr>
            <p:spPr bwMode="auto">
              <a:xfrm>
                <a:off x="3642" y="1310"/>
                <a:ext cx="43" cy="791"/>
              </a:xfrm>
              <a:prstGeom prst="rect">
                <a:avLst/>
              </a:prstGeom>
              <a:solidFill>
                <a:srgbClr val="2E8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Rectangle 224"/>
              <p:cNvSpPr>
                <a:spLocks noChangeArrowheads="1"/>
              </p:cNvSpPr>
              <p:nvPr userDrawn="1"/>
            </p:nvSpPr>
            <p:spPr bwMode="auto">
              <a:xfrm>
                <a:off x="3548" y="1381"/>
                <a:ext cx="54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Rectangle 225"/>
              <p:cNvSpPr>
                <a:spLocks noChangeArrowheads="1"/>
              </p:cNvSpPr>
              <p:nvPr userDrawn="1"/>
            </p:nvSpPr>
            <p:spPr bwMode="auto">
              <a:xfrm>
                <a:off x="3559" y="1381"/>
                <a:ext cx="43" cy="46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Rectangle 226"/>
              <p:cNvSpPr>
                <a:spLocks noChangeArrowheads="1"/>
              </p:cNvSpPr>
              <p:nvPr userDrawn="1"/>
            </p:nvSpPr>
            <p:spPr bwMode="auto">
              <a:xfrm>
                <a:off x="3479" y="1381"/>
                <a:ext cx="54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Rectangle 227"/>
              <p:cNvSpPr>
                <a:spLocks noChangeArrowheads="1"/>
              </p:cNvSpPr>
              <p:nvPr userDrawn="1"/>
            </p:nvSpPr>
            <p:spPr bwMode="auto">
              <a:xfrm>
                <a:off x="3491" y="1381"/>
                <a:ext cx="42" cy="46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228"/>
              <p:cNvSpPr>
                <a:spLocks noChangeArrowheads="1"/>
              </p:cNvSpPr>
              <p:nvPr userDrawn="1"/>
            </p:nvSpPr>
            <p:spPr bwMode="auto">
              <a:xfrm>
                <a:off x="3410" y="1381"/>
                <a:ext cx="55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Rectangle 229"/>
              <p:cNvSpPr>
                <a:spLocks noChangeArrowheads="1"/>
              </p:cNvSpPr>
              <p:nvPr userDrawn="1"/>
            </p:nvSpPr>
            <p:spPr bwMode="auto">
              <a:xfrm>
                <a:off x="3422" y="1381"/>
                <a:ext cx="43" cy="46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Rectangle 230"/>
              <p:cNvSpPr>
                <a:spLocks noChangeArrowheads="1"/>
              </p:cNvSpPr>
              <p:nvPr userDrawn="1"/>
            </p:nvSpPr>
            <p:spPr bwMode="auto">
              <a:xfrm>
                <a:off x="3548" y="1457"/>
                <a:ext cx="54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Rectangle 231"/>
              <p:cNvSpPr>
                <a:spLocks noChangeArrowheads="1"/>
              </p:cNvSpPr>
              <p:nvPr userDrawn="1"/>
            </p:nvSpPr>
            <p:spPr bwMode="auto">
              <a:xfrm>
                <a:off x="3559" y="1457"/>
                <a:ext cx="43" cy="46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Rectangle 232"/>
              <p:cNvSpPr>
                <a:spLocks noChangeArrowheads="1"/>
              </p:cNvSpPr>
              <p:nvPr userDrawn="1"/>
            </p:nvSpPr>
            <p:spPr bwMode="auto">
              <a:xfrm>
                <a:off x="3479" y="1457"/>
                <a:ext cx="54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233"/>
              <p:cNvSpPr>
                <a:spLocks noChangeArrowheads="1"/>
              </p:cNvSpPr>
              <p:nvPr userDrawn="1"/>
            </p:nvSpPr>
            <p:spPr bwMode="auto">
              <a:xfrm>
                <a:off x="3491" y="1457"/>
                <a:ext cx="42" cy="46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Rectangle 234"/>
              <p:cNvSpPr>
                <a:spLocks noChangeArrowheads="1"/>
              </p:cNvSpPr>
              <p:nvPr userDrawn="1"/>
            </p:nvSpPr>
            <p:spPr bwMode="auto">
              <a:xfrm>
                <a:off x="3410" y="1457"/>
                <a:ext cx="55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Rectangle 235"/>
              <p:cNvSpPr>
                <a:spLocks noChangeArrowheads="1"/>
              </p:cNvSpPr>
              <p:nvPr userDrawn="1"/>
            </p:nvSpPr>
            <p:spPr bwMode="auto">
              <a:xfrm>
                <a:off x="3422" y="1457"/>
                <a:ext cx="43" cy="46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236"/>
              <p:cNvSpPr>
                <a:spLocks noChangeArrowheads="1"/>
              </p:cNvSpPr>
              <p:nvPr userDrawn="1"/>
            </p:nvSpPr>
            <p:spPr bwMode="auto">
              <a:xfrm>
                <a:off x="3548" y="1533"/>
                <a:ext cx="54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Rectangle 237"/>
              <p:cNvSpPr>
                <a:spLocks noChangeArrowheads="1"/>
              </p:cNvSpPr>
              <p:nvPr userDrawn="1"/>
            </p:nvSpPr>
            <p:spPr bwMode="auto">
              <a:xfrm>
                <a:off x="3559" y="1533"/>
                <a:ext cx="43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Rectangle 238"/>
              <p:cNvSpPr>
                <a:spLocks noChangeArrowheads="1"/>
              </p:cNvSpPr>
              <p:nvPr userDrawn="1"/>
            </p:nvSpPr>
            <p:spPr bwMode="auto">
              <a:xfrm>
                <a:off x="3479" y="1533"/>
                <a:ext cx="54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239"/>
              <p:cNvSpPr>
                <a:spLocks noChangeArrowheads="1"/>
              </p:cNvSpPr>
              <p:nvPr userDrawn="1"/>
            </p:nvSpPr>
            <p:spPr bwMode="auto">
              <a:xfrm>
                <a:off x="3491" y="1533"/>
                <a:ext cx="42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Rectangle 240"/>
              <p:cNvSpPr>
                <a:spLocks noChangeArrowheads="1"/>
              </p:cNvSpPr>
              <p:nvPr userDrawn="1"/>
            </p:nvSpPr>
            <p:spPr bwMode="auto">
              <a:xfrm>
                <a:off x="3410" y="1533"/>
                <a:ext cx="55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241"/>
              <p:cNvSpPr>
                <a:spLocks noChangeArrowheads="1"/>
              </p:cNvSpPr>
              <p:nvPr userDrawn="1"/>
            </p:nvSpPr>
            <p:spPr bwMode="auto">
              <a:xfrm>
                <a:off x="3422" y="1533"/>
                <a:ext cx="43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Rectangle 242"/>
              <p:cNvSpPr>
                <a:spLocks noChangeArrowheads="1"/>
              </p:cNvSpPr>
              <p:nvPr userDrawn="1"/>
            </p:nvSpPr>
            <p:spPr bwMode="auto">
              <a:xfrm>
                <a:off x="3548" y="1609"/>
                <a:ext cx="54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Rectangle 243"/>
              <p:cNvSpPr>
                <a:spLocks noChangeArrowheads="1"/>
              </p:cNvSpPr>
              <p:nvPr userDrawn="1"/>
            </p:nvSpPr>
            <p:spPr bwMode="auto">
              <a:xfrm>
                <a:off x="3559" y="1609"/>
                <a:ext cx="43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Rectangle 244"/>
              <p:cNvSpPr>
                <a:spLocks noChangeArrowheads="1"/>
              </p:cNvSpPr>
              <p:nvPr userDrawn="1"/>
            </p:nvSpPr>
            <p:spPr bwMode="auto">
              <a:xfrm>
                <a:off x="3479" y="1609"/>
                <a:ext cx="54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Rectangle 245"/>
              <p:cNvSpPr>
                <a:spLocks noChangeArrowheads="1"/>
              </p:cNvSpPr>
              <p:nvPr userDrawn="1"/>
            </p:nvSpPr>
            <p:spPr bwMode="auto">
              <a:xfrm>
                <a:off x="3491" y="1609"/>
                <a:ext cx="42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Rectangle 246"/>
              <p:cNvSpPr>
                <a:spLocks noChangeArrowheads="1"/>
              </p:cNvSpPr>
              <p:nvPr userDrawn="1"/>
            </p:nvSpPr>
            <p:spPr bwMode="auto">
              <a:xfrm>
                <a:off x="3410" y="1609"/>
                <a:ext cx="55" cy="55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Rectangle 247"/>
              <p:cNvSpPr>
                <a:spLocks noChangeArrowheads="1"/>
              </p:cNvSpPr>
              <p:nvPr userDrawn="1"/>
            </p:nvSpPr>
            <p:spPr bwMode="auto">
              <a:xfrm>
                <a:off x="3422" y="1609"/>
                <a:ext cx="43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Line 248"/>
              <p:cNvSpPr>
                <a:spLocks noChangeShapeType="1"/>
              </p:cNvSpPr>
              <p:nvPr userDrawn="1"/>
            </p:nvSpPr>
            <p:spPr bwMode="auto">
              <a:xfrm flipH="1">
                <a:off x="3325" y="1358"/>
                <a:ext cx="365" cy="0"/>
              </a:xfrm>
              <a:prstGeom prst="line">
                <a:avLst/>
              </a:prstGeom>
              <a:noFill/>
              <a:ln w="6350" cap="flat">
                <a:solidFill>
                  <a:srgbClr val="6BCA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249"/>
              <p:cNvSpPr>
                <a:spLocks noChangeArrowheads="1"/>
              </p:cNvSpPr>
              <p:nvPr userDrawn="1"/>
            </p:nvSpPr>
            <p:spPr bwMode="auto">
              <a:xfrm>
                <a:off x="3548" y="1759"/>
                <a:ext cx="54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Rectangle 250"/>
              <p:cNvSpPr>
                <a:spLocks noChangeArrowheads="1"/>
              </p:cNvSpPr>
              <p:nvPr userDrawn="1"/>
            </p:nvSpPr>
            <p:spPr bwMode="auto">
              <a:xfrm>
                <a:off x="3559" y="1759"/>
                <a:ext cx="43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Rectangle 251"/>
              <p:cNvSpPr>
                <a:spLocks noChangeArrowheads="1"/>
              </p:cNvSpPr>
              <p:nvPr userDrawn="1"/>
            </p:nvSpPr>
            <p:spPr bwMode="auto">
              <a:xfrm>
                <a:off x="3479" y="1759"/>
                <a:ext cx="54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Rectangle 252"/>
              <p:cNvSpPr>
                <a:spLocks noChangeArrowheads="1"/>
              </p:cNvSpPr>
              <p:nvPr userDrawn="1"/>
            </p:nvSpPr>
            <p:spPr bwMode="auto">
              <a:xfrm>
                <a:off x="3491" y="1759"/>
                <a:ext cx="42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Rectangle 253"/>
              <p:cNvSpPr>
                <a:spLocks noChangeArrowheads="1"/>
              </p:cNvSpPr>
              <p:nvPr userDrawn="1"/>
            </p:nvSpPr>
            <p:spPr bwMode="auto">
              <a:xfrm>
                <a:off x="3410" y="1759"/>
                <a:ext cx="55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Rectangle 254"/>
              <p:cNvSpPr>
                <a:spLocks noChangeArrowheads="1"/>
              </p:cNvSpPr>
              <p:nvPr userDrawn="1"/>
            </p:nvSpPr>
            <p:spPr bwMode="auto">
              <a:xfrm>
                <a:off x="3422" y="1759"/>
                <a:ext cx="43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Rectangle 255"/>
              <p:cNvSpPr>
                <a:spLocks noChangeArrowheads="1"/>
              </p:cNvSpPr>
              <p:nvPr userDrawn="1"/>
            </p:nvSpPr>
            <p:spPr bwMode="auto">
              <a:xfrm>
                <a:off x="3548" y="1835"/>
                <a:ext cx="54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Rectangle 256"/>
              <p:cNvSpPr>
                <a:spLocks noChangeArrowheads="1"/>
              </p:cNvSpPr>
              <p:nvPr userDrawn="1"/>
            </p:nvSpPr>
            <p:spPr bwMode="auto">
              <a:xfrm>
                <a:off x="3559" y="1835"/>
                <a:ext cx="43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Rectangle 257"/>
              <p:cNvSpPr>
                <a:spLocks noChangeArrowheads="1"/>
              </p:cNvSpPr>
              <p:nvPr userDrawn="1"/>
            </p:nvSpPr>
            <p:spPr bwMode="auto">
              <a:xfrm>
                <a:off x="3479" y="1835"/>
                <a:ext cx="54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Rectangle 258"/>
              <p:cNvSpPr>
                <a:spLocks noChangeArrowheads="1"/>
              </p:cNvSpPr>
              <p:nvPr userDrawn="1"/>
            </p:nvSpPr>
            <p:spPr bwMode="auto">
              <a:xfrm>
                <a:off x="3491" y="1835"/>
                <a:ext cx="42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Rectangle 259"/>
              <p:cNvSpPr>
                <a:spLocks noChangeArrowheads="1"/>
              </p:cNvSpPr>
              <p:nvPr userDrawn="1"/>
            </p:nvSpPr>
            <p:spPr bwMode="auto">
              <a:xfrm>
                <a:off x="3410" y="1835"/>
                <a:ext cx="55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Rectangle 260"/>
              <p:cNvSpPr>
                <a:spLocks noChangeArrowheads="1"/>
              </p:cNvSpPr>
              <p:nvPr userDrawn="1"/>
            </p:nvSpPr>
            <p:spPr bwMode="auto">
              <a:xfrm>
                <a:off x="3422" y="1835"/>
                <a:ext cx="43" cy="43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Rectangle 261"/>
              <p:cNvSpPr>
                <a:spLocks noChangeArrowheads="1"/>
              </p:cNvSpPr>
              <p:nvPr userDrawn="1"/>
            </p:nvSpPr>
            <p:spPr bwMode="auto">
              <a:xfrm>
                <a:off x="3548" y="1911"/>
                <a:ext cx="54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Rectangle 262"/>
              <p:cNvSpPr>
                <a:spLocks noChangeArrowheads="1"/>
              </p:cNvSpPr>
              <p:nvPr userDrawn="1"/>
            </p:nvSpPr>
            <p:spPr bwMode="auto">
              <a:xfrm>
                <a:off x="3559" y="1911"/>
                <a:ext cx="43" cy="42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Rectangle 263"/>
              <p:cNvSpPr>
                <a:spLocks noChangeArrowheads="1"/>
              </p:cNvSpPr>
              <p:nvPr userDrawn="1"/>
            </p:nvSpPr>
            <p:spPr bwMode="auto">
              <a:xfrm>
                <a:off x="3479" y="1911"/>
                <a:ext cx="54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Rectangle 264"/>
              <p:cNvSpPr>
                <a:spLocks noChangeArrowheads="1"/>
              </p:cNvSpPr>
              <p:nvPr userDrawn="1"/>
            </p:nvSpPr>
            <p:spPr bwMode="auto">
              <a:xfrm>
                <a:off x="3491" y="1911"/>
                <a:ext cx="42" cy="42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Rectangle 265"/>
              <p:cNvSpPr>
                <a:spLocks noChangeArrowheads="1"/>
              </p:cNvSpPr>
              <p:nvPr userDrawn="1"/>
            </p:nvSpPr>
            <p:spPr bwMode="auto">
              <a:xfrm>
                <a:off x="3410" y="1911"/>
                <a:ext cx="55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Rectangle 266"/>
              <p:cNvSpPr>
                <a:spLocks noChangeArrowheads="1"/>
              </p:cNvSpPr>
              <p:nvPr userDrawn="1"/>
            </p:nvSpPr>
            <p:spPr bwMode="auto">
              <a:xfrm>
                <a:off x="3422" y="1911"/>
                <a:ext cx="43" cy="42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Rectangle 267"/>
              <p:cNvSpPr>
                <a:spLocks noChangeArrowheads="1"/>
              </p:cNvSpPr>
              <p:nvPr userDrawn="1"/>
            </p:nvSpPr>
            <p:spPr bwMode="auto">
              <a:xfrm>
                <a:off x="3548" y="1987"/>
                <a:ext cx="54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Rectangle 268"/>
              <p:cNvSpPr>
                <a:spLocks noChangeArrowheads="1"/>
              </p:cNvSpPr>
              <p:nvPr userDrawn="1"/>
            </p:nvSpPr>
            <p:spPr bwMode="auto">
              <a:xfrm>
                <a:off x="3559" y="1987"/>
                <a:ext cx="43" cy="42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269"/>
              <p:cNvSpPr>
                <a:spLocks noChangeArrowheads="1"/>
              </p:cNvSpPr>
              <p:nvPr userDrawn="1"/>
            </p:nvSpPr>
            <p:spPr bwMode="auto">
              <a:xfrm>
                <a:off x="3479" y="1987"/>
                <a:ext cx="54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Rectangle 270"/>
              <p:cNvSpPr>
                <a:spLocks noChangeArrowheads="1"/>
              </p:cNvSpPr>
              <p:nvPr userDrawn="1"/>
            </p:nvSpPr>
            <p:spPr bwMode="auto">
              <a:xfrm>
                <a:off x="3491" y="1987"/>
                <a:ext cx="42" cy="42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271"/>
              <p:cNvSpPr>
                <a:spLocks noChangeArrowheads="1"/>
              </p:cNvSpPr>
              <p:nvPr userDrawn="1"/>
            </p:nvSpPr>
            <p:spPr bwMode="auto">
              <a:xfrm>
                <a:off x="3410" y="1987"/>
                <a:ext cx="55" cy="54"/>
              </a:xfrm>
              <a:prstGeom prst="rect">
                <a:avLst/>
              </a:prstGeom>
              <a:solidFill>
                <a:srgbClr val="6BC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Rectangle 272"/>
              <p:cNvSpPr>
                <a:spLocks noChangeArrowheads="1"/>
              </p:cNvSpPr>
              <p:nvPr userDrawn="1"/>
            </p:nvSpPr>
            <p:spPr bwMode="auto">
              <a:xfrm>
                <a:off x="3422" y="1987"/>
                <a:ext cx="43" cy="42"/>
              </a:xfrm>
              <a:prstGeom prst="rect">
                <a:avLst/>
              </a:prstGeom>
              <a:solidFill>
                <a:srgbClr val="466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273"/>
              <p:cNvSpPr>
                <a:spLocks noChangeShapeType="1"/>
              </p:cNvSpPr>
              <p:nvPr userDrawn="1"/>
            </p:nvSpPr>
            <p:spPr bwMode="auto">
              <a:xfrm flipH="1">
                <a:off x="3325" y="1735"/>
                <a:ext cx="365" cy="0"/>
              </a:xfrm>
              <a:prstGeom prst="line">
                <a:avLst/>
              </a:prstGeom>
              <a:noFill/>
              <a:ln w="6350" cap="flat">
                <a:solidFill>
                  <a:srgbClr val="6BCA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0" name="Rectangle 275"/>
            <p:cNvSpPr>
              <a:spLocks noChangeArrowheads="1"/>
            </p:cNvSpPr>
            <p:nvPr/>
          </p:nvSpPr>
          <p:spPr bwMode="auto">
            <a:xfrm>
              <a:off x="5959476" y="2984501"/>
              <a:ext cx="390525" cy="346075"/>
            </a:xfrm>
            <a:prstGeom prst="rect">
              <a:avLst/>
            </a:prstGeom>
            <a:solidFill>
              <a:srgbClr val="306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276"/>
            <p:cNvSpPr>
              <a:spLocks noChangeArrowheads="1"/>
            </p:cNvSpPr>
            <p:nvPr/>
          </p:nvSpPr>
          <p:spPr bwMode="auto">
            <a:xfrm>
              <a:off x="5959476" y="2984501"/>
              <a:ext cx="390525" cy="60325"/>
            </a:xfrm>
            <a:prstGeom prst="rect">
              <a:avLst/>
            </a:prstGeom>
            <a:solidFill>
              <a:srgbClr val="1D3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277"/>
            <p:cNvSpPr>
              <a:spLocks noChangeArrowheads="1"/>
            </p:cNvSpPr>
            <p:nvPr/>
          </p:nvSpPr>
          <p:spPr bwMode="auto">
            <a:xfrm>
              <a:off x="5940426" y="2757488"/>
              <a:ext cx="71438" cy="227013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278"/>
            <p:cNvSpPr>
              <a:spLocks noChangeArrowheads="1"/>
            </p:cNvSpPr>
            <p:nvPr/>
          </p:nvSpPr>
          <p:spPr bwMode="auto">
            <a:xfrm>
              <a:off x="6011863" y="2757488"/>
              <a:ext cx="71438" cy="227013"/>
            </a:xfrm>
            <a:prstGeom prst="rect">
              <a:avLst/>
            </a:prstGeom>
            <a:solidFill>
              <a:srgbClr val="306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279"/>
            <p:cNvSpPr>
              <a:spLocks noChangeArrowheads="1"/>
            </p:cNvSpPr>
            <p:nvPr/>
          </p:nvSpPr>
          <p:spPr bwMode="auto">
            <a:xfrm>
              <a:off x="6083301" y="2757488"/>
              <a:ext cx="71438" cy="227013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80"/>
            <p:cNvSpPr>
              <a:spLocks noChangeArrowheads="1"/>
            </p:cNvSpPr>
            <p:nvPr/>
          </p:nvSpPr>
          <p:spPr bwMode="auto">
            <a:xfrm>
              <a:off x="6154738" y="2757488"/>
              <a:ext cx="71438" cy="227013"/>
            </a:xfrm>
            <a:prstGeom prst="rect">
              <a:avLst/>
            </a:prstGeom>
            <a:solidFill>
              <a:srgbClr val="306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81"/>
            <p:cNvSpPr>
              <a:spLocks noChangeArrowheads="1"/>
            </p:cNvSpPr>
            <p:nvPr/>
          </p:nvSpPr>
          <p:spPr bwMode="auto">
            <a:xfrm>
              <a:off x="6226176" y="2757488"/>
              <a:ext cx="71438" cy="227013"/>
            </a:xfrm>
            <a:prstGeom prst="rect">
              <a:avLst/>
            </a:prstGeom>
            <a:solidFill>
              <a:srgbClr val="2E3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282"/>
            <p:cNvSpPr>
              <a:spLocks noChangeArrowheads="1"/>
            </p:cNvSpPr>
            <p:nvPr/>
          </p:nvSpPr>
          <p:spPr bwMode="auto">
            <a:xfrm>
              <a:off x="6297613" y="2757488"/>
              <a:ext cx="71438" cy="227013"/>
            </a:xfrm>
            <a:prstGeom prst="rect">
              <a:avLst/>
            </a:prstGeom>
            <a:solidFill>
              <a:srgbClr val="306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83"/>
            <p:cNvSpPr>
              <a:spLocks/>
            </p:cNvSpPr>
            <p:nvPr/>
          </p:nvSpPr>
          <p:spPr bwMode="auto">
            <a:xfrm>
              <a:off x="5940426" y="2984501"/>
              <a:ext cx="71438" cy="49213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10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10" y="13"/>
                  </a:cubicBezTo>
                  <a:cubicBezTo>
                    <a:pt x="15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65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84"/>
            <p:cNvSpPr>
              <a:spLocks/>
            </p:cNvSpPr>
            <p:nvPr/>
          </p:nvSpPr>
          <p:spPr bwMode="auto">
            <a:xfrm>
              <a:off x="6011863" y="2984501"/>
              <a:ext cx="71438" cy="49213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10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10" y="13"/>
                  </a:cubicBezTo>
                  <a:cubicBezTo>
                    <a:pt x="15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E7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85"/>
            <p:cNvSpPr>
              <a:spLocks/>
            </p:cNvSpPr>
            <p:nvPr/>
          </p:nvSpPr>
          <p:spPr bwMode="auto">
            <a:xfrm>
              <a:off x="6083301" y="2984501"/>
              <a:ext cx="71438" cy="49213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10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10" y="13"/>
                  </a:cubicBezTo>
                  <a:cubicBezTo>
                    <a:pt x="15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65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86"/>
            <p:cNvSpPr>
              <a:spLocks/>
            </p:cNvSpPr>
            <p:nvPr/>
          </p:nvSpPr>
          <p:spPr bwMode="auto">
            <a:xfrm>
              <a:off x="6154738" y="2984501"/>
              <a:ext cx="71438" cy="49213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9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5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E7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87"/>
            <p:cNvSpPr>
              <a:spLocks/>
            </p:cNvSpPr>
            <p:nvPr/>
          </p:nvSpPr>
          <p:spPr bwMode="auto">
            <a:xfrm>
              <a:off x="6226176" y="2984501"/>
              <a:ext cx="71438" cy="49213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9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5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65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88"/>
            <p:cNvSpPr>
              <a:spLocks/>
            </p:cNvSpPr>
            <p:nvPr/>
          </p:nvSpPr>
          <p:spPr bwMode="auto">
            <a:xfrm>
              <a:off x="6297613" y="2984501"/>
              <a:ext cx="71438" cy="49213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3 h 13"/>
                <a:gd name="T4" fmla="*/ 9 w 19"/>
                <a:gd name="T5" fmla="*/ 13 h 13"/>
                <a:gd name="T6" fmla="*/ 19 w 19"/>
                <a:gd name="T7" fmla="*/ 3 h 13"/>
                <a:gd name="T8" fmla="*/ 19 w 19"/>
                <a:gd name="T9" fmla="*/ 0 h 13"/>
                <a:gd name="T10" fmla="*/ 0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4" y="13"/>
                    <a:pt x="19" y="9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E7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289"/>
            <p:cNvSpPr>
              <a:spLocks noChangeArrowheads="1"/>
            </p:cNvSpPr>
            <p:nvPr/>
          </p:nvSpPr>
          <p:spPr bwMode="auto">
            <a:xfrm>
              <a:off x="5984876" y="3067051"/>
              <a:ext cx="338138" cy="263525"/>
            </a:xfrm>
            <a:prstGeom prst="rect">
              <a:avLst/>
            </a:prstGeom>
            <a:solidFill>
              <a:srgbClr val="6BC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90"/>
            <p:cNvSpPr>
              <a:spLocks/>
            </p:cNvSpPr>
            <p:nvPr/>
          </p:nvSpPr>
          <p:spPr bwMode="auto">
            <a:xfrm>
              <a:off x="6169026" y="3067051"/>
              <a:ext cx="120650" cy="260350"/>
            </a:xfrm>
            <a:custGeom>
              <a:avLst/>
              <a:gdLst>
                <a:gd name="T0" fmla="*/ 31 w 76"/>
                <a:gd name="T1" fmla="*/ 164 h 164"/>
                <a:gd name="T2" fmla="*/ 0 w 76"/>
                <a:gd name="T3" fmla="*/ 164 h 164"/>
                <a:gd name="T4" fmla="*/ 47 w 76"/>
                <a:gd name="T5" fmla="*/ 0 h 164"/>
                <a:gd name="T6" fmla="*/ 76 w 76"/>
                <a:gd name="T7" fmla="*/ 0 h 164"/>
                <a:gd name="T8" fmla="*/ 31 w 76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4">
                  <a:moveTo>
                    <a:pt x="31" y="164"/>
                  </a:moveTo>
                  <a:lnTo>
                    <a:pt x="0" y="164"/>
                  </a:lnTo>
                  <a:lnTo>
                    <a:pt x="47" y="0"/>
                  </a:lnTo>
                  <a:lnTo>
                    <a:pt x="76" y="0"/>
                  </a:lnTo>
                  <a:lnTo>
                    <a:pt x="31" y="164"/>
                  </a:lnTo>
                  <a:close/>
                </a:path>
              </a:pathLst>
            </a:custGeom>
            <a:solidFill>
              <a:srgbClr val="D9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91"/>
            <p:cNvSpPr>
              <a:spLocks/>
            </p:cNvSpPr>
            <p:nvPr/>
          </p:nvSpPr>
          <p:spPr bwMode="auto">
            <a:xfrm>
              <a:off x="6226176" y="3067051"/>
              <a:ext cx="85725" cy="260350"/>
            </a:xfrm>
            <a:custGeom>
              <a:avLst/>
              <a:gdLst>
                <a:gd name="T0" fmla="*/ 7 w 54"/>
                <a:gd name="T1" fmla="*/ 164 h 164"/>
                <a:gd name="T2" fmla="*/ 0 w 54"/>
                <a:gd name="T3" fmla="*/ 164 h 164"/>
                <a:gd name="T4" fmla="*/ 47 w 54"/>
                <a:gd name="T5" fmla="*/ 0 h 164"/>
                <a:gd name="T6" fmla="*/ 54 w 54"/>
                <a:gd name="T7" fmla="*/ 0 h 164"/>
                <a:gd name="T8" fmla="*/ 7 w 54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64">
                  <a:moveTo>
                    <a:pt x="7" y="164"/>
                  </a:moveTo>
                  <a:lnTo>
                    <a:pt x="0" y="164"/>
                  </a:lnTo>
                  <a:lnTo>
                    <a:pt x="47" y="0"/>
                  </a:lnTo>
                  <a:lnTo>
                    <a:pt x="54" y="0"/>
                  </a:lnTo>
                  <a:lnTo>
                    <a:pt x="7" y="164"/>
                  </a:lnTo>
                  <a:close/>
                </a:path>
              </a:pathLst>
            </a:custGeom>
            <a:solidFill>
              <a:srgbClr val="D9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92"/>
            <p:cNvSpPr>
              <a:spLocks/>
            </p:cNvSpPr>
            <p:nvPr/>
          </p:nvSpPr>
          <p:spPr bwMode="auto">
            <a:xfrm>
              <a:off x="6003926" y="3067051"/>
              <a:ext cx="120650" cy="260350"/>
            </a:xfrm>
            <a:custGeom>
              <a:avLst/>
              <a:gdLst>
                <a:gd name="T0" fmla="*/ 31 w 76"/>
                <a:gd name="T1" fmla="*/ 164 h 164"/>
                <a:gd name="T2" fmla="*/ 0 w 76"/>
                <a:gd name="T3" fmla="*/ 164 h 164"/>
                <a:gd name="T4" fmla="*/ 47 w 76"/>
                <a:gd name="T5" fmla="*/ 0 h 164"/>
                <a:gd name="T6" fmla="*/ 76 w 76"/>
                <a:gd name="T7" fmla="*/ 0 h 164"/>
                <a:gd name="T8" fmla="*/ 31 w 76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4">
                  <a:moveTo>
                    <a:pt x="31" y="164"/>
                  </a:moveTo>
                  <a:lnTo>
                    <a:pt x="0" y="164"/>
                  </a:lnTo>
                  <a:lnTo>
                    <a:pt x="47" y="0"/>
                  </a:lnTo>
                  <a:lnTo>
                    <a:pt x="76" y="0"/>
                  </a:lnTo>
                  <a:lnTo>
                    <a:pt x="31" y="164"/>
                  </a:lnTo>
                  <a:close/>
                </a:path>
              </a:pathLst>
            </a:custGeom>
            <a:solidFill>
              <a:srgbClr val="D9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93"/>
            <p:cNvSpPr>
              <a:spLocks/>
            </p:cNvSpPr>
            <p:nvPr/>
          </p:nvSpPr>
          <p:spPr bwMode="auto">
            <a:xfrm>
              <a:off x="6059488" y="3067051"/>
              <a:ext cx="87313" cy="260350"/>
            </a:xfrm>
            <a:custGeom>
              <a:avLst/>
              <a:gdLst>
                <a:gd name="T0" fmla="*/ 8 w 55"/>
                <a:gd name="T1" fmla="*/ 164 h 164"/>
                <a:gd name="T2" fmla="*/ 0 w 55"/>
                <a:gd name="T3" fmla="*/ 164 h 164"/>
                <a:gd name="T4" fmla="*/ 48 w 55"/>
                <a:gd name="T5" fmla="*/ 0 h 164"/>
                <a:gd name="T6" fmla="*/ 55 w 55"/>
                <a:gd name="T7" fmla="*/ 0 h 164"/>
                <a:gd name="T8" fmla="*/ 8 w 55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64">
                  <a:moveTo>
                    <a:pt x="8" y="164"/>
                  </a:moveTo>
                  <a:lnTo>
                    <a:pt x="0" y="164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8" y="164"/>
                  </a:lnTo>
                  <a:close/>
                </a:path>
              </a:pathLst>
            </a:custGeom>
            <a:solidFill>
              <a:srgbClr val="D9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94"/>
            <p:cNvSpPr>
              <a:spLocks noChangeArrowheads="1"/>
            </p:cNvSpPr>
            <p:nvPr/>
          </p:nvSpPr>
          <p:spPr bwMode="auto">
            <a:xfrm>
              <a:off x="5984876" y="3067051"/>
              <a:ext cx="338138" cy="263525"/>
            </a:xfrm>
            <a:prstGeom prst="rect">
              <a:avLst/>
            </a:prstGeom>
            <a:noFill/>
            <a:ln w="6350" cap="rnd">
              <a:solidFill>
                <a:srgbClr val="1D3D6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Line 295"/>
            <p:cNvSpPr>
              <a:spLocks noChangeShapeType="1"/>
            </p:cNvSpPr>
            <p:nvPr/>
          </p:nvSpPr>
          <p:spPr bwMode="auto">
            <a:xfrm flipV="1">
              <a:off x="6154738" y="3067051"/>
              <a:ext cx="0" cy="263525"/>
            </a:xfrm>
            <a:prstGeom prst="line">
              <a:avLst/>
            </a:prstGeom>
            <a:noFill/>
            <a:ln w="6350" cap="rnd">
              <a:solidFill>
                <a:srgbClr val="1D3D6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96"/>
            <p:cNvSpPr>
              <a:spLocks noChangeArrowheads="1"/>
            </p:cNvSpPr>
            <p:nvPr/>
          </p:nvSpPr>
          <p:spPr bwMode="auto">
            <a:xfrm>
              <a:off x="5943601" y="3327401"/>
              <a:ext cx="420688" cy="30163"/>
            </a:xfrm>
            <a:prstGeom prst="rect">
              <a:avLst/>
            </a:prstGeom>
            <a:solidFill>
              <a:srgbClr val="5A9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2" name="Freeform 297"/>
            <p:cNvSpPr>
              <a:spLocks/>
            </p:cNvSpPr>
            <p:nvPr/>
          </p:nvSpPr>
          <p:spPr bwMode="auto">
            <a:xfrm>
              <a:off x="5943601" y="3165476"/>
              <a:ext cx="26988" cy="30163"/>
            </a:xfrm>
            <a:custGeom>
              <a:avLst/>
              <a:gdLst>
                <a:gd name="T0" fmla="*/ 1 w 7"/>
                <a:gd name="T1" fmla="*/ 8 h 8"/>
                <a:gd name="T2" fmla="*/ 3 w 7"/>
                <a:gd name="T3" fmla="*/ 0 h 8"/>
                <a:gd name="T4" fmla="*/ 6 w 7"/>
                <a:gd name="T5" fmla="*/ 4 h 8"/>
                <a:gd name="T6" fmla="*/ 7 w 7"/>
                <a:gd name="T7" fmla="*/ 8 h 8"/>
                <a:gd name="T8" fmla="*/ 1 w 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1" y="8"/>
                  </a:moveTo>
                  <a:cubicBezTo>
                    <a:pt x="1" y="5"/>
                    <a:pt x="0" y="0"/>
                    <a:pt x="3" y="0"/>
                  </a:cubicBezTo>
                  <a:cubicBezTo>
                    <a:pt x="6" y="0"/>
                    <a:pt x="4" y="4"/>
                    <a:pt x="6" y="4"/>
                  </a:cubicBezTo>
                  <a:cubicBezTo>
                    <a:pt x="7" y="4"/>
                    <a:pt x="7" y="6"/>
                    <a:pt x="7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269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298"/>
            <p:cNvSpPr>
              <a:spLocks noChangeArrowheads="1"/>
            </p:cNvSpPr>
            <p:nvPr/>
          </p:nvSpPr>
          <p:spPr bwMode="auto">
            <a:xfrm>
              <a:off x="5943601" y="3187701"/>
              <a:ext cx="30163" cy="26988"/>
            </a:xfrm>
            <a:prstGeom prst="rect">
              <a:avLst/>
            </a:prstGeom>
            <a:solidFill>
              <a:srgbClr val="5A9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99"/>
            <p:cNvSpPr>
              <a:spLocks noChangeArrowheads="1"/>
            </p:cNvSpPr>
            <p:nvPr/>
          </p:nvSpPr>
          <p:spPr bwMode="auto">
            <a:xfrm>
              <a:off x="5943601" y="3214688"/>
              <a:ext cx="30163" cy="6350"/>
            </a:xfrm>
            <a:prstGeom prst="rect">
              <a:avLst/>
            </a:prstGeom>
            <a:solidFill>
              <a:srgbClr val="528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300"/>
            <p:cNvSpPr>
              <a:spLocks/>
            </p:cNvSpPr>
            <p:nvPr/>
          </p:nvSpPr>
          <p:spPr bwMode="auto">
            <a:xfrm>
              <a:off x="6334126" y="3165476"/>
              <a:ext cx="30163" cy="30163"/>
            </a:xfrm>
            <a:custGeom>
              <a:avLst/>
              <a:gdLst>
                <a:gd name="T0" fmla="*/ 1 w 8"/>
                <a:gd name="T1" fmla="*/ 8 h 8"/>
                <a:gd name="T2" fmla="*/ 3 w 8"/>
                <a:gd name="T3" fmla="*/ 0 h 8"/>
                <a:gd name="T4" fmla="*/ 6 w 8"/>
                <a:gd name="T5" fmla="*/ 4 h 8"/>
                <a:gd name="T6" fmla="*/ 8 w 8"/>
                <a:gd name="T7" fmla="*/ 8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cubicBezTo>
                    <a:pt x="1" y="5"/>
                    <a:pt x="0" y="0"/>
                    <a:pt x="3" y="0"/>
                  </a:cubicBezTo>
                  <a:cubicBezTo>
                    <a:pt x="7" y="0"/>
                    <a:pt x="5" y="4"/>
                    <a:pt x="6" y="4"/>
                  </a:cubicBezTo>
                  <a:cubicBezTo>
                    <a:pt x="8" y="4"/>
                    <a:pt x="8" y="6"/>
                    <a:pt x="8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269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301"/>
            <p:cNvSpPr>
              <a:spLocks noChangeArrowheads="1"/>
            </p:cNvSpPr>
            <p:nvPr/>
          </p:nvSpPr>
          <p:spPr bwMode="auto">
            <a:xfrm>
              <a:off x="6334126" y="3187701"/>
              <a:ext cx="30163" cy="26988"/>
            </a:xfrm>
            <a:prstGeom prst="rect">
              <a:avLst/>
            </a:prstGeom>
            <a:solidFill>
              <a:srgbClr val="5A9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302"/>
            <p:cNvSpPr>
              <a:spLocks noChangeArrowheads="1"/>
            </p:cNvSpPr>
            <p:nvPr/>
          </p:nvSpPr>
          <p:spPr bwMode="auto">
            <a:xfrm>
              <a:off x="6334126" y="3214688"/>
              <a:ext cx="30163" cy="6350"/>
            </a:xfrm>
            <a:prstGeom prst="rect">
              <a:avLst/>
            </a:prstGeom>
            <a:solidFill>
              <a:srgbClr val="528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303"/>
            <p:cNvSpPr>
              <a:spLocks noChangeArrowheads="1"/>
            </p:cNvSpPr>
            <p:nvPr/>
          </p:nvSpPr>
          <p:spPr bwMode="auto">
            <a:xfrm>
              <a:off x="5940426" y="2757488"/>
              <a:ext cx="428625" cy="26988"/>
            </a:xfrm>
            <a:prstGeom prst="rect">
              <a:avLst/>
            </a:prstGeom>
            <a:solidFill>
              <a:srgbClr val="42D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304"/>
            <p:cNvSpPr>
              <a:spLocks noChangeArrowheads="1"/>
            </p:cNvSpPr>
            <p:nvPr/>
          </p:nvSpPr>
          <p:spPr bwMode="auto">
            <a:xfrm>
              <a:off x="2897188" y="3327401"/>
              <a:ext cx="6394450" cy="45719"/>
            </a:xfrm>
            <a:prstGeom prst="rect">
              <a:avLst/>
            </a:prstGeom>
            <a:solidFill>
              <a:srgbClr val="2E29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0" name="Oval 305"/>
            <p:cNvSpPr>
              <a:spLocks noChangeArrowheads="1"/>
            </p:cNvSpPr>
            <p:nvPr/>
          </p:nvSpPr>
          <p:spPr bwMode="auto">
            <a:xfrm>
              <a:off x="7578726" y="3217863"/>
              <a:ext cx="107950" cy="109538"/>
            </a:xfrm>
            <a:prstGeom prst="ellipse">
              <a:avLst/>
            </a:prstGeom>
            <a:solidFill>
              <a:srgbClr val="090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306"/>
            <p:cNvSpPr>
              <a:spLocks noChangeArrowheads="1"/>
            </p:cNvSpPr>
            <p:nvPr/>
          </p:nvSpPr>
          <p:spPr bwMode="auto">
            <a:xfrm>
              <a:off x="7062788" y="3217863"/>
              <a:ext cx="109538" cy="109538"/>
            </a:xfrm>
            <a:prstGeom prst="ellipse">
              <a:avLst/>
            </a:prstGeom>
            <a:solidFill>
              <a:srgbClr val="090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07"/>
            <p:cNvSpPr>
              <a:spLocks/>
            </p:cNvSpPr>
            <p:nvPr/>
          </p:nvSpPr>
          <p:spPr bwMode="auto">
            <a:xfrm>
              <a:off x="6872288" y="3184526"/>
              <a:ext cx="871538" cy="120650"/>
            </a:xfrm>
            <a:custGeom>
              <a:avLst/>
              <a:gdLst>
                <a:gd name="T0" fmla="*/ 0 w 549"/>
                <a:gd name="T1" fmla="*/ 0 h 76"/>
                <a:gd name="T2" fmla="*/ 419 w 549"/>
                <a:gd name="T3" fmla="*/ 0 h 76"/>
                <a:gd name="T4" fmla="*/ 549 w 549"/>
                <a:gd name="T5" fmla="*/ 38 h 76"/>
                <a:gd name="T6" fmla="*/ 549 w 549"/>
                <a:gd name="T7" fmla="*/ 76 h 76"/>
                <a:gd name="T8" fmla="*/ 35 w 549"/>
                <a:gd name="T9" fmla="*/ 76 h 76"/>
                <a:gd name="T10" fmla="*/ 0 w 549"/>
                <a:gd name="T11" fmla="*/ 47 h 76"/>
                <a:gd name="T12" fmla="*/ 0 w 549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9" h="76">
                  <a:moveTo>
                    <a:pt x="0" y="0"/>
                  </a:moveTo>
                  <a:lnTo>
                    <a:pt x="419" y="0"/>
                  </a:lnTo>
                  <a:lnTo>
                    <a:pt x="549" y="38"/>
                  </a:lnTo>
                  <a:lnTo>
                    <a:pt x="549" y="76"/>
                  </a:lnTo>
                  <a:lnTo>
                    <a:pt x="35" y="76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0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08"/>
            <p:cNvSpPr>
              <a:spLocks/>
            </p:cNvSpPr>
            <p:nvPr/>
          </p:nvSpPr>
          <p:spPr bwMode="auto">
            <a:xfrm>
              <a:off x="7642226" y="3184526"/>
              <a:ext cx="112713" cy="107950"/>
            </a:xfrm>
            <a:custGeom>
              <a:avLst/>
              <a:gdLst>
                <a:gd name="T0" fmla="*/ 64 w 71"/>
                <a:gd name="T1" fmla="*/ 68 h 68"/>
                <a:gd name="T2" fmla="*/ 9 w 71"/>
                <a:gd name="T3" fmla="*/ 68 h 68"/>
                <a:gd name="T4" fmla="*/ 17 w 71"/>
                <a:gd name="T5" fmla="*/ 42 h 68"/>
                <a:gd name="T6" fmla="*/ 0 w 71"/>
                <a:gd name="T7" fmla="*/ 0 h 68"/>
                <a:gd name="T8" fmla="*/ 54 w 71"/>
                <a:gd name="T9" fmla="*/ 0 h 68"/>
                <a:gd name="T10" fmla="*/ 71 w 71"/>
                <a:gd name="T11" fmla="*/ 42 h 68"/>
                <a:gd name="T12" fmla="*/ 64 w 71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8">
                  <a:moveTo>
                    <a:pt x="64" y="68"/>
                  </a:moveTo>
                  <a:lnTo>
                    <a:pt x="9" y="6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54" y="0"/>
                  </a:lnTo>
                  <a:lnTo>
                    <a:pt x="71" y="42"/>
                  </a:lnTo>
                  <a:lnTo>
                    <a:pt x="64" y="68"/>
                  </a:lnTo>
                  <a:close/>
                </a:path>
              </a:pathLst>
            </a:custGeom>
            <a:solidFill>
              <a:srgbClr val="F0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09"/>
            <p:cNvSpPr>
              <a:spLocks/>
            </p:cNvSpPr>
            <p:nvPr/>
          </p:nvSpPr>
          <p:spPr bwMode="auto">
            <a:xfrm>
              <a:off x="6856413" y="3036888"/>
              <a:ext cx="812800" cy="255588"/>
            </a:xfrm>
            <a:custGeom>
              <a:avLst/>
              <a:gdLst>
                <a:gd name="T0" fmla="*/ 17 w 216"/>
                <a:gd name="T1" fmla="*/ 59 h 68"/>
                <a:gd name="T2" fmla="*/ 3 w 216"/>
                <a:gd name="T3" fmla="*/ 59 h 68"/>
                <a:gd name="T4" fmla="*/ 0 w 216"/>
                <a:gd name="T5" fmla="*/ 42 h 68"/>
                <a:gd name="T6" fmla="*/ 3 w 216"/>
                <a:gd name="T7" fmla="*/ 33 h 68"/>
                <a:gd name="T8" fmla="*/ 53 w 216"/>
                <a:gd name="T9" fmla="*/ 24 h 68"/>
                <a:gd name="T10" fmla="*/ 60 w 216"/>
                <a:gd name="T11" fmla="*/ 14 h 68"/>
                <a:gd name="T12" fmla="*/ 128 w 216"/>
                <a:gd name="T13" fmla="*/ 0 h 68"/>
                <a:gd name="T14" fmla="*/ 150 w 216"/>
                <a:gd name="T15" fmla="*/ 28 h 68"/>
                <a:gd name="T16" fmla="*/ 209 w 216"/>
                <a:gd name="T17" fmla="*/ 39 h 68"/>
                <a:gd name="T18" fmla="*/ 216 w 216"/>
                <a:gd name="T19" fmla="*/ 57 h 68"/>
                <a:gd name="T20" fmla="*/ 213 w 216"/>
                <a:gd name="T21" fmla="*/ 68 h 68"/>
                <a:gd name="T22" fmla="*/ 202 w 216"/>
                <a:gd name="T23" fmla="*/ 68 h 68"/>
                <a:gd name="T24" fmla="*/ 181 w 216"/>
                <a:gd name="T25" fmla="*/ 48 h 68"/>
                <a:gd name="T26" fmla="*/ 160 w 216"/>
                <a:gd name="T27" fmla="*/ 68 h 68"/>
                <a:gd name="T28" fmla="*/ 56 w 216"/>
                <a:gd name="T29" fmla="*/ 68 h 68"/>
                <a:gd name="T30" fmla="*/ 35 w 216"/>
                <a:gd name="T31" fmla="*/ 48 h 68"/>
                <a:gd name="T32" fmla="*/ 17 w 216"/>
                <a:gd name="T3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68">
                  <a:moveTo>
                    <a:pt x="17" y="59"/>
                  </a:moveTo>
                  <a:cubicBezTo>
                    <a:pt x="3" y="59"/>
                    <a:pt x="3" y="59"/>
                    <a:pt x="3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0" y="28"/>
                    <a:pt x="150" y="28"/>
                    <a:pt x="150" y="28"/>
                  </a:cubicBezTo>
                  <a:cubicBezTo>
                    <a:pt x="209" y="39"/>
                    <a:pt x="209" y="39"/>
                    <a:pt x="209" y="39"/>
                  </a:cubicBezTo>
                  <a:cubicBezTo>
                    <a:pt x="216" y="57"/>
                    <a:pt x="216" y="57"/>
                    <a:pt x="216" y="5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02" y="68"/>
                    <a:pt x="202" y="68"/>
                    <a:pt x="202" y="68"/>
                  </a:cubicBezTo>
                  <a:cubicBezTo>
                    <a:pt x="202" y="57"/>
                    <a:pt x="193" y="48"/>
                    <a:pt x="181" y="48"/>
                  </a:cubicBezTo>
                  <a:cubicBezTo>
                    <a:pt x="170" y="48"/>
                    <a:pt x="160" y="57"/>
                    <a:pt x="160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57"/>
                    <a:pt x="47" y="48"/>
                    <a:pt x="35" y="48"/>
                  </a:cubicBezTo>
                  <a:cubicBezTo>
                    <a:pt x="27" y="48"/>
                    <a:pt x="20" y="52"/>
                    <a:pt x="17" y="59"/>
                  </a:cubicBezTo>
                  <a:close/>
                </a:path>
              </a:pathLst>
            </a:custGeom>
            <a:solidFill>
              <a:srgbClr val="F0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10"/>
            <p:cNvSpPr>
              <a:spLocks/>
            </p:cNvSpPr>
            <p:nvPr/>
          </p:nvSpPr>
          <p:spPr bwMode="auto">
            <a:xfrm>
              <a:off x="7337426" y="3036888"/>
              <a:ext cx="173038" cy="106363"/>
            </a:xfrm>
            <a:custGeom>
              <a:avLst/>
              <a:gdLst>
                <a:gd name="T0" fmla="*/ 109 w 109"/>
                <a:gd name="T1" fmla="*/ 67 h 67"/>
                <a:gd name="T2" fmla="*/ 52 w 109"/>
                <a:gd name="T3" fmla="*/ 67 h 67"/>
                <a:gd name="T4" fmla="*/ 0 w 109"/>
                <a:gd name="T5" fmla="*/ 0 h 67"/>
                <a:gd name="T6" fmla="*/ 55 w 109"/>
                <a:gd name="T7" fmla="*/ 0 h 67"/>
                <a:gd name="T8" fmla="*/ 109 w 109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7">
                  <a:moveTo>
                    <a:pt x="109" y="67"/>
                  </a:moveTo>
                  <a:lnTo>
                    <a:pt x="52" y="67"/>
                  </a:lnTo>
                  <a:lnTo>
                    <a:pt x="0" y="0"/>
                  </a:lnTo>
                  <a:lnTo>
                    <a:pt x="55" y="0"/>
                  </a:lnTo>
                  <a:lnTo>
                    <a:pt x="109" y="67"/>
                  </a:lnTo>
                  <a:close/>
                </a:path>
              </a:pathLst>
            </a:custGeom>
            <a:solidFill>
              <a:srgbClr val="F0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11"/>
            <p:cNvSpPr>
              <a:spLocks/>
            </p:cNvSpPr>
            <p:nvPr/>
          </p:nvSpPr>
          <p:spPr bwMode="auto">
            <a:xfrm>
              <a:off x="7419976" y="3143251"/>
              <a:ext cx="307975" cy="41275"/>
            </a:xfrm>
            <a:custGeom>
              <a:avLst/>
              <a:gdLst>
                <a:gd name="T0" fmla="*/ 194 w 194"/>
                <a:gd name="T1" fmla="*/ 26 h 26"/>
                <a:gd name="T2" fmla="*/ 140 w 194"/>
                <a:gd name="T3" fmla="*/ 26 h 26"/>
                <a:gd name="T4" fmla="*/ 0 w 194"/>
                <a:gd name="T5" fmla="*/ 0 h 26"/>
                <a:gd name="T6" fmla="*/ 57 w 194"/>
                <a:gd name="T7" fmla="*/ 0 h 26"/>
                <a:gd name="T8" fmla="*/ 194 w 19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6">
                  <a:moveTo>
                    <a:pt x="194" y="26"/>
                  </a:moveTo>
                  <a:lnTo>
                    <a:pt x="140" y="26"/>
                  </a:lnTo>
                  <a:lnTo>
                    <a:pt x="0" y="0"/>
                  </a:lnTo>
                  <a:lnTo>
                    <a:pt x="57" y="0"/>
                  </a:lnTo>
                  <a:lnTo>
                    <a:pt x="194" y="26"/>
                  </a:lnTo>
                  <a:close/>
                </a:path>
              </a:pathLst>
            </a:custGeom>
            <a:solidFill>
              <a:srgbClr val="F08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12"/>
            <p:cNvSpPr>
              <a:spLocks/>
            </p:cNvSpPr>
            <p:nvPr/>
          </p:nvSpPr>
          <p:spPr bwMode="auto">
            <a:xfrm>
              <a:off x="7642226" y="3184526"/>
              <a:ext cx="101600" cy="33338"/>
            </a:xfrm>
            <a:custGeom>
              <a:avLst/>
              <a:gdLst>
                <a:gd name="T0" fmla="*/ 64 w 64"/>
                <a:gd name="T1" fmla="*/ 21 h 21"/>
                <a:gd name="T2" fmla="*/ 9 w 64"/>
                <a:gd name="T3" fmla="*/ 21 h 21"/>
                <a:gd name="T4" fmla="*/ 0 w 64"/>
                <a:gd name="T5" fmla="*/ 0 h 21"/>
                <a:gd name="T6" fmla="*/ 54 w 64"/>
                <a:gd name="T7" fmla="*/ 0 h 21"/>
                <a:gd name="T8" fmla="*/ 64 w 64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1">
                  <a:moveTo>
                    <a:pt x="64" y="21"/>
                  </a:moveTo>
                  <a:lnTo>
                    <a:pt x="9" y="21"/>
                  </a:lnTo>
                  <a:lnTo>
                    <a:pt x="0" y="0"/>
                  </a:lnTo>
                  <a:lnTo>
                    <a:pt x="54" y="0"/>
                  </a:lnTo>
                  <a:lnTo>
                    <a:pt x="64" y="21"/>
                  </a:lnTo>
                  <a:close/>
                </a:path>
              </a:pathLst>
            </a:custGeom>
            <a:solidFill>
              <a:srgbClr val="F0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Line 313"/>
            <p:cNvSpPr>
              <a:spLocks noChangeShapeType="1"/>
            </p:cNvSpPr>
            <p:nvPr/>
          </p:nvSpPr>
          <p:spPr bwMode="auto">
            <a:xfrm>
              <a:off x="7669213" y="3251201"/>
              <a:ext cx="85725" cy="0"/>
            </a:xfrm>
            <a:prstGeom prst="line">
              <a:avLst/>
            </a:prstGeom>
            <a:noFill/>
            <a:ln w="3175" cap="rnd">
              <a:solidFill>
                <a:srgbClr val="AD2C2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314"/>
            <p:cNvSpPr>
              <a:spLocks/>
            </p:cNvSpPr>
            <p:nvPr/>
          </p:nvSpPr>
          <p:spPr bwMode="auto">
            <a:xfrm>
              <a:off x="7353301" y="3059113"/>
              <a:ext cx="157163" cy="84138"/>
            </a:xfrm>
            <a:custGeom>
              <a:avLst/>
              <a:gdLst>
                <a:gd name="T0" fmla="*/ 57 w 99"/>
                <a:gd name="T1" fmla="*/ 0 h 53"/>
                <a:gd name="T2" fmla="*/ 99 w 99"/>
                <a:gd name="T3" fmla="*/ 53 h 53"/>
                <a:gd name="T4" fmla="*/ 42 w 99"/>
                <a:gd name="T5" fmla="*/ 53 h 53"/>
                <a:gd name="T6" fmla="*/ 0 w 99"/>
                <a:gd name="T7" fmla="*/ 0 h 53"/>
                <a:gd name="T8" fmla="*/ 57 w 99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53">
                  <a:moveTo>
                    <a:pt x="57" y="0"/>
                  </a:moveTo>
                  <a:lnTo>
                    <a:pt x="99" y="53"/>
                  </a:lnTo>
                  <a:lnTo>
                    <a:pt x="42" y="53"/>
                  </a:lnTo>
                  <a:lnTo>
                    <a:pt x="0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15"/>
            <p:cNvSpPr>
              <a:spLocks/>
            </p:cNvSpPr>
            <p:nvPr/>
          </p:nvSpPr>
          <p:spPr bwMode="auto">
            <a:xfrm>
              <a:off x="7353301" y="3059113"/>
              <a:ext cx="146050" cy="79375"/>
            </a:xfrm>
            <a:custGeom>
              <a:avLst/>
              <a:gdLst>
                <a:gd name="T0" fmla="*/ 92 w 92"/>
                <a:gd name="T1" fmla="*/ 50 h 50"/>
                <a:gd name="T2" fmla="*/ 42 w 92"/>
                <a:gd name="T3" fmla="*/ 50 h 50"/>
                <a:gd name="T4" fmla="*/ 0 w 92"/>
                <a:gd name="T5" fmla="*/ 0 h 50"/>
                <a:gd name="T6" fmla="*/ 52 w 92"/>
                <a:gd name="T7" fmla="*/ 0 h 50"/>
                <a:gd name="T8" fmla="*/ 92 w 92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92" y="50"/>
                  </a:moveTo>
                  <a:lnTo>
                    <a:pt x="42" y="50"/>
                  </a:lnTo>
                  <a:lnTo>
                    <a:pt x="0" y="0"/>
                  </a:lnTo>
                  <a:lnTo>
                    <a:pt x="52" y="0"/>
                  </a:lnTo>
                  <a:lnTo>
                    <a:pt x="92" y="50"/>
                  </a:lnTo>
                  <a:close/>
                </a:path>
              </a:pathLst>
            </a:custGeom>
            <a:solidFill>
              <a:srgbClr val="FF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16"/>
            <p:cNvSpPr>
              <a:spLocks/>
            </p:cNvSpPr>
            <p:nvPr/>
          </p:nvSpPr>
          <p:spPr bwMode="auto">
            <a:xfrm>
              <a:off x="7375526" y="3059113"/>
              <a:ext cx="101600" cy="79375"/>
            </a:xfrm>
            <a:custGeom>
              <a:avLst/>
              <a:gdLst>
                <a:gd name="T0" fmla="*/ 64 w 64"/>
                <a:gd name="T1" fmla="*/ 50 h 50"/>
                <a:gd name="T2" fmla="*/ 43 w 64"/>
                <a:gd name="T3" fmla="*/ 50 h 50"/>
                <a:gd name="T4" fmla="*/ 0 w 64"/>
                <a:gd name="T5" fmla="*/ 0 h 50"/>
                <a:gd name="T6" fmla="*/ 21 w 64"/>
                <a:gd name="T7" fmla="*/ 0 h 50"/>
                <a:gd name="T8" fmla="*/ 64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64" y="50"/>
                  </a:moveTo>
                  <a:lnTo>
                    <a:pt x="43" y="50"/>
                  </a:lnTo>
                  <a:lnTo>
                    <a:pt x="0" y="0"/>
                  </a:lnTo>
                  <a:lnTo>
                    <a:pt x="21" y="0"/>
                  </a:lnTo>
                  <a:lnTo>
                    <a:pt x="64" y="50"/>
                  </a:ln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317"/>
            <p:cNvSpPr>
              <a:spLocks noChangeArrowheads="1"/>
            </p:cNvSpPr>
            <p:nvPr/>
          </p:nvSpPr>
          <p:spPr bwMode="auto">
            <a:xfrm>
              <a:off x="7477126" y="3233738"/>
              <a:ext cx="123825" cy="123825"/>
            </a:xfrm>
            <a:prstGeom prst="ellipse">
              <a:avLst/>
            </a:prstGeom>
            <a:solidFill>
              <a:srgbClr val="59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318"/>
            <p:cNvSpPr>
              <a:spLocks noChangeArrowheads="1"/>
            </p:cNvSpPr>
            <p:nvPr/>
          </p:nvSpPr>
          <p:spPr bwMode="auto">
            <a:xfrm>
              <a:off x="7507288" y="3263901"/>
              <a:ext cx="60325" cy="58738"/>
            </a:xfrm>
            <a:prstGeom prst="ellipse">
              <a:avLst/>
            </a:prstGeom>
            <a:solidFill>
              <a:srgbClr val="A88D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Oval 319"/>
            <p:cNvSpPr>
              <a:spLocks noChangeArrowheads="1"/>
            </p:cNvSpPr>
            <p:nvPr/>
          </p:nvSpPr>
          <p:spPr bwMode="auto">
            <a:xfrm>
              <a:off x="7526338" y="3281363"/>
              <a:ext cx="22225" cy="23813"/>
            </a:xfrm>
            <a:prstGeom prst="ellipse">
              <a:avLst/>
            </a:prstGeom>
            <a:solidFill>
              <a:srgbClr val="36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320"/>
            <p:cNvSpPr>
              <a:spLocks noChangeArrowheads="1"/>
            </p:cNvSpPr>
            <p:nvPr/>
          </p:nvSpPr>
          <p:spPr bwMode="auto">
            <a:xfrm>
              <a:off x="6927851" y="3233738"/>
              <a:ext cx="123825" cy="123825"/>
            </a:xfrm>
            <a:prstGeom prst="ellipse">
              <a:avLst/>
            </a:prstGeom>
            <a:solidFill>
              <a:srgbClr val="59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Oval 321"/>
            <p:cNvSpPr>
              <a:spLocks noChangeArrowheads="1"/>
            </p:cNvSpPr>
            <p:nvPr/>
          </p:nvSpPr>
          <p:spPr bwMode="auto">
            <a:xfrm>
              <a:off x="6958013" y="3263901"/>
              <a:ext cx="60325" cy="58738"/>
            </a:xfrm>
            <a:prstGeom prst="ellipse">
              <a:avLst/>
            </a:prstGeom>
            <a:solidFill>
              <a:srgbClr val="A88D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322"/>
            <p:cNvSpPr>
              <a:spLocks noChangeArrowheads="1"/>
            </p:cNvSpPr>
            <p:nvPr/>
          </p:nvSpPr>
          <p:spPr bwMode="auto">
            <a:xfrm>
              <a:off x="6977063" y="3281363"/>
              <a:ext cx="22225" cy="23813"/>
            </a:xfrm>
            <a:prstGeom prst="ellipse">
              <a:avLst/>
            </a:prstGeom>
            <a:solidFill>
              <a:srgbClr val="36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23"/>
            <p:cNvSpPr>
              <a:spLocks/>
            </p:cNvSpPr>
            <p:nvPr/>
          </p:nvSpPr>
          <p:spPr bwMode="auto">
            <a:xfrm>
              <a:off x="7086601" y="3063876"/>
              <a:ext cx="300038" cy="79375"/>
            </a:xfrm>
            <a:custGeom>
              <a:avLst/>
              <a:gdLst>
                <a:gd name="T0" fmla="*/ 189 w 189"/>
                <a:gd name="T1" fmla="*/ 50 h 50"/>
                <a:gd name="T2" fmla="*/ 0 w 189"/>
                <a:gd name="T3" fmla="*/ 42 h 50"/>
                <a:gd name="T4" fmla="*/ 7 w 189"/>
                <a:gd name="T5" fmla="*/ 31 h 50"/>
                <a:gd name="T6" fmla="*/ 154 w 189"/>
                <a:gd name="T7" fmla="*/ 0 h 50"/>
                <a:gd name="T8" fmla="*/ 189 w 189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50">
                  <a:moveTo>
                    <a:pt x="189" y="50"/>
                  </a:moveTo>
                  <a:lnTo>
                    <a:pt x="0" y="42"/>
                  </a:lnTo>
                  <a:lnTo>
                    <a:pt x="7" y="31"/>
                  </a:lnTo>
                  <a:lnTo>
                    <a:pt x="154" y="0"/>
                  </a:lnTo>
                  <a:lnTo>
                    <a:pt x="189" y="50"/>
                  </a:lnTo>
                  <a:close/>
                </a:path>
              </a:pathLst>
            </a:custGeom>
            <a:solidFill>
              <a:srgbClr val="F06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24"/>
            <p:cNvSpPr>
              <a:spLocks/>
            </p:cNvSpPr>
            <p:nvPr/>
          </p:nvSpPr>
          <p:spPr bwMode="auto">
            <a:xfrm>
              <a:off x="7097713" y="3063876"/>
              <a:ext cx="280988" cy="71438"/>
            </a:xfrm>
            <a:custGeom>
              <a:avLst/>
              <a:gdLst>
                <a:gd name="T0" fmla="*/ 177 w 177"/>
                <a:gd name="T1" fmla="*/ 45 h 45"/>
                <a:gd name="T2" fmla="*/ 0 w 177"/>
                <a:gd name="T3" fmla="*/ 40 h 45"/>
                <a:gd name="T4" fmla="*/ 7 w 177"/>
                <a:gd name="T5" fmla="*/ 31 h 45"/>
                <a:gd name="T6" fmla="*/ 147 w 177"/>
                <a:gd name="T7" fmla="*/ 0 h 45"/>
                <a:gd name="T8" fmla="*/ 177 w 177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45">
                  <a:moveTo>
                    <a:pt x="177" y="45"/>
                  </a:moveTo>
                  <a:lnTo>
                    <a:pt x="0" y="40"/>
                  </a:lnTo>
                  <a:lnTo>
                    <a:pt x="7" y="31"/>
                  </a:lnTo>
                  <a:lnTo>
                    <a:pt x="147" y="0"/>
                  </a:lnTo>
                  <a:lnTo>
                    <a:pt x="177" y="45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25"/>
            <p:cNvSpPr>
              <a:spLocks/>
            </p:cNvSpPr>
            <p:nvPr/>
          </p:nvSpPr>
          <p:spPr bwMode="auto">
            <a:xfrm>
              <a:off x="7235826" y="3074988"/>
              <a:ext cx="90488" cy="60325"/>
            </a:xfrm>
            <a:custGeom>
              <a:avLst/>
              <a:gdLst>
                <a:gd name="T0" fmla="*/ 26 w 57"/>
                <a:gd name="T1" fmla="*/ 0 h 38"/>
                <a:gd name="T2" fmla="*/ 57 w 57"/>
                <a:gd name="T3" fmla="*/ 38 h 38"/>
                <a:gd name="T4" fmla="*/ 26 w 57"/>
                <a:gd name="T5" fmla="*/ 35 h 38"/>
                <a:gd name="T6" fmla="*/ 0 w 57"/>
                <a:gd name="T7" fmla="*/ 5 h 38"/>
                <a:gd name="T8" fmla="*/ 26 w 57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8">
                  <a:moveTo>
                    <a:pt x="26" y="0"/>
                  </a:moveTo>
                  <a:lnTo>
                    <a:pt x="57" y="38"/>
                  </a:lnTo>
                  <a:lnTo>
                    <a:pt x="26" y="35"/>
                  </a:lnTo>
                  <a:lnTo>
                    <a:pt x="0" y="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326"/>
            <p:cNvSpPr>
              <a:spLocks/>
            </p:cNvSpPr>
            <p:nvPr/>
          </p:nvSpPr>
          <p:spPr bwMode="auto">
            <a:xfrm>
              <a:off x="7202488" y="3089276"/>
              <a:ext cx="44450" cy="41275"/>
            </a:xfrm>
            <a:custGeom>
              <a:avLst/>
              <a:gdLst>
                <a:gd name="T0" fmla="*/ 7 w 28"/>
                <a:gd name="T1" fmla="*/ 0 h 26"/>
                <a:gd name="T2" fmla="*/ 28 w 28"/>
                <a:gd name="T3" fmla="*/ 26 h 26"/>
                <a:gd name="T4" fmla="*/ 21 w 28"/>
                <a:gd name="T5" fmla="*/ 26 h 26"/>
                <a:gd name="T6" fmla="*/ 0 w 28"/>
                <a:gd name="T7" fmla="*/ 0 h 26"/>
                <a:gd name="T8" fmla="*/ 7 w 2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7" y="0"/>
                  </a:moveTo>
                  <a:lnTo>
                    <a:pt x="28" y="26"/>
                  </a:lnTo>
                  <a:lnTo>
                    <a:pt x="21" y="26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Line 327"/>
            <p:cNvSpPr>
              <a:spLocks noChangeShapeType="1"/>
            </p:cNvSpPr>
            <p:nvPr/>
          </p:nvSpPr>
          <p:spPr bwMode="auto">
            <a:xfrm flipH="1">
              <a:off x="6872288" y="3195638"/>
              <a:ext cx="762000" cy="0"/>
            </a:xfrm>
            <a:prstGeom prst="line">
              <a:avLst/>
            </a:prstGeom>
            <a:noFill/>
            <a:ln w="3175" cap="rnd">
              <a:solidFill>
                <a:srgbClr val="AD2C2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Line 328"/>
            <p:cNvSpPr>
              <a:spLocks noChangeShapeType="1"/>
            </p:cNvSpPr>
            <p:nvPr/>
          </p:nvSpPr>
          <p:spPr bwMode="auto">
            <a:xfrm>
              <a:off x="7194551" y="3149601"/>
              <a:ext cx="0" cy="131763"/>
            </a:xfrm>
            <a:prstGeom prst="line">
              <a:avLst/>
            </a:prstGeom>
            <a:noFill/>
            <a:ln w="3175" cap="rnd">
              <a:solidFill>
                <a:srgbClr val="AD2C2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329"/>
            <p:cNvSpPr>
              <a:spLocks noChangeArrowheads="1"/>
            </p:cNvSpPr>
            <p:nvPr/>
          </p:nvSpPr>
          <p:spPr bwMode="auto">
            <a:xfrm>
              <a:off x="7213601" y="3165476"/>
              <a:ext cx="30163" cy="7938"/>
            </a:xfrm>
            <a:prstGeom prst="rect">
              <a:avLst/>
            </a:prstGeom>
            <a:solidFill>
              <a:srgbClr val="AD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30"/>
            <p:cNvSpPr>
              <a:spLocks/>
            </p:cNvSpPr>
            <p:nvPr/>
          </p:nvSpPr>
          <p:spPr bwMode="auto">
            <a:xfrm>
              <a:off x="3389313" y="2674938"/>
              <a:ext cx="261938" cy="373063"/>
            </a:xfrm>
            <a:custGeom>
              <a:avLst/>
              <a:gdLst>
                <a:gd name="T0" fmla="*/ 61 w 70"/>
                <a:gd name="T1" fmla="*/ 47 h 99"/>
                <a:gd name="T2" fmla="*/ 59 w 70"/>
                <a:gd name="T3" fmla="*/ 32 h 99"/>
                <a:gd name="T4" fmla="*/ 61 w 70"/>
                <a:gd name="T5" fmla="*/ 23 h 99"/>
                <a:gd name="T6" fmla="*/ 35 w 70"/>
                <a:gd name="T7" fmla="*/ 0 h 99"/>
                <a:gd name="T8" fmla="*/ 9 w 70"/>
                <a:gd name="T9" fmla="*/ 23 h 99"/>
                <a:gd name="T10" fmla="*/ 10 w 70"/>
                <a:gd name="T11" fmla="*/ 32 h 99"/>
                <a:gd name="T12" fmla="*/ 8 w 70"/>
                <a:gd name="T13" fmla="*/ 47 h 99"/>
                <a:gd name="T14" fmla="*/ 0 w 70"/>
                <a:gd name="T15" fmla="*/ 68 h 99"/>
                <a:gd name="T16" fmla="*/ 35 w 70"/>
                <a:gd name="T17" fmla="*/ 99 h 99"/>
                <a:gd name="T18" fmla="*/ 70 w 70"/>
                <a:gd name="T19" fmla="*/ 68 h 99"/>
                <a:gd name="T20" fmla="*/ 61 w 70"/>
                <a:gd name="T21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9">
                  <a:moveTo>
                    <a:pt x="61" y="47"/>
                  </a:moveTo>
                  <a:cubicBezTo>
                    <a:pt x="58" y="43"/>
                    <a:pt x="57" y="37"/>
                    <a:pt x="59" y="32"/>
                  </a:cubicBezTo>
                  <a:cubicBezTo>
                    <a:pt x="60" y="29"/>
                    <a:pt x="61" y="27"/>
                    <a:pt x="61" y="23"/>
                  </a:cubicBezTo>
                  <a:cubicBezTo>
                    <a:pt x="61" y="10"/>
                    <a:pt x="49" y="0"/>
                    <a:pt x="35" y="0"/>
                  </a:cubicBezTo>
                  <a:cubicBezTo>
                    <a:pt x="20" y="0"/>
                    <a:pt x="9" y="10"/>
                    <a:pt x="9" y="23"/>
                  </a:cubicBezTo>
                  <a:cubicBezTo>
                    <a:pt x="9" y="27"/>
                    <a:pt x="9" y="29"/>
                    <a:pt x="10" y="32"/>
                  </a:cubicBezTo>
                  <a:cubicBezTo>
                    <a:pt x="13" y="37"/>
                    <a:pt x="12" y="43"/>
                    <a:pt x="8" y="47"/>
                  </a:cubicBezTo>
                  <a:cubicBezTo>
                    <a:pt x="3" y="52"/>
                    <a:pt x="0" y="60"/>
                    <a:pt x="0" y="68"/>
                  </a:cubicBezTo>
                  <a:cubicBezTo>
                    <a:pt x="0" y="85"/>
                    <a:pt x="15" y="99"/>
                    <a:pt x="35" y="99"/>
                  </a:cubicBezTo>
                  <a:cubicBezTo>
                    <a:pt x="54" y="99"/>
                    <a:pt x="70" y="85"/>
                    <a:pt x="70" y="68"/>
                  </a:cubicBezTo>
                  <a:cubicBezTo>
                    <a:pt x="70" y="60"/>
                    <a:pt x="67" y="52"/>
                    <a:pt x="61" y="47"/>
                  </a:cubicBezTo>
                  <a:close/>
                </a:path>
              </a:pathLst>
            </a:custGeom>
            <a:solidFill>
              <a:srgbClr val="22B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31"/>
            <p:cNvSpPr>
              <a:spLocks/>
            </p:cNvSpPr>
            <p:nvPr/>
          </p:nvSpPr>
          <p:spPr bwMode="auto">
            <a:xfrm>
              <a:off x="3425826" y="2938463"/>
              <a:ext cx="60325" cy="53975"/>
            </a:xfrm>
            <a:custGeom>
              <a:avLst/>
              <a:gdLst>
                <a:gd name="T0" fmla="*/ 16 w 16"/>
                <a:gd name="T1" fmla="*/ 14 h 14"/>
                <a:gd name="T2" fmla="*/ 0 w 16"/>
                <a:gd name="T3" fmla="*/ 1 h 14"/>
                <a:gd name="T4" fmla="*/ 16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16" y="14"/>
                  </a:moveTo>
                  <a:cubicBezTo>
                    <a:pt x="16" y="14"/>
                    <a:pt x="2" y="14"/>
                    <a:pt x="0" y="1"/>
                  </a:cubicBezTo>
                  <a:cubicBezTo>
                    <a:pt x="0" y="1"/>
                    <a:pt x="14" y="0"/>
                    <a:pt x="16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32"/>
            <p:cNvSpPr>
              <a:spLocks/>
            </p:cNvSpPr>
            <p:nvPr/>
          </p:nvSpPr>
          <p:spPr bwMode="auto">
            <a:xfrm>
              <a:off x="3560763" y="2957513"/>
              <a:ext cx="57150" cy="52388"/>
            </a:xfrm>
            <a:custGeom>
              <a:avLst/>
              <a:gdLst>
                <a:gd name="T0" fmla="*/ 0 w 15"/>
                <a:gd name="T1" fmla="*/ 14 h 14"/>
                <a:gd name="T2" fmla="*/ 15 w 15"/>
                <a:gd name="T3" fmla="*/ 0 h 14"/>
                <a:gd name="T4" fmla="*/ 0 w 1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0" y="14"/>
                  </a:moveTo>
                  <a:cubicBezTo>
                    <a:pt x="0" y="14"/>
                    <a:pt x="1" y="1"/>
                    <a:pt x="15" y="0"/>
                  </a:cubicBezTo>
                  <a:cubicBezTo>
                    <a:pt x="15" y="0"/>
                    <a:pt x="14" y="14"/>
                    <a:pt x="0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333"/>
            <p:cNvSpPr>
              <a:spLocks/>
            </p:cNvSpPr>
            <p:nvPr/>
          </p:nvSpPr>
          <p:spPr bwMode="auto">
            <a:xfrm>
              <a:off x="3535363" y="2762251"/>
              <a:ext cx="52388" cy="55563"/>
            </a:xfrm>
            <a:custGeom>
              <a:avLst/>
              <a:gdLst>
                <a:gd name="T0" fmla="*/ 0 w 14"/>
                <a:gd name="T1" fmla="*/ 15 h 15"/>
                <a:gd name="T2" fmla="*/ 14 w 14"/>
                <a:gd name="T3" fmla="*/ 0 h 15"/>
                <a:gd name="T4" fmla="*/ 0 w 1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cubicBezTo>
                    <a:pt x="0" y="15"/>
                    <a:pt x="1" y="1"/>
                    <a:pt x="14" y="0"/>
                  </a:cubicBezTo>
                  <a:cubicBezTo>
                    <a:pt x="14" y="0"/>
                    <a:pt x="14" y="14"/>
                    <a:pt x="0" y="1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334"/>
            <p:cNvSpPr>
              <a:spLocks/>
            </p:cNvSpPr>
            <p:nvPr/>
          </p:nvSpPr>
          <p:spPr bwMode="auto">
            <a:xfrm>
              <a:off x="3543301" y="2871788"/>
              <a:ext cx="36513" cy="44450"/>
            </a:xfrm>
            <a:custGeom>
              <a:avLst/>
              <a:gdLst>
                <a:gd name="T0" fmla="*/ 2 w 10"/>
                <a:gd name="T1" fmla="*/ 12 h 12"/>
                <a:gd name="T2" fmla="*/ 7 w 10"/>
                <a:gd name="T3" fmla="*/ 0 h 12"/>
                <a:gd name="T4" fmla="*/ 2 w 10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2" y="12"/>
                  </a:moveTo>
                  <a:cubicBezTo>
                    <a:pt x="2" y="12"/>
                    <a:pt x="0" y="4"/>
                    <a:pt x="7" y="0"/>
                  </a:cubicBezTo>
                  <a:cubicBezTo>
                    <a:pt x="7" y="0"/>
                    <a:pt x="10" y="8"/>
                    <a:pt x="2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35"/>
            <p:cNvSpPr>
              <a:spLocks/>
            </p:cNvSpPr>
            <p:nvPr/>
          </p:nvSpPr>
          <p:spPr bwMode="auto">
            <a:xfrm>
              <a:off x="3436938" y="2897188"/>
              <a:ext cx="19050" cy="23813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0 h 6"/>
                <a:gd name="T4" fmla="*/ 5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0" y="5"/>
                    <a:pt x="0" y="0"/>
                  </a:cubicBezTo>
                  <a:cubicBezTo>
                    <a:pt x="0" y="0"/>
                    <a:pt x="5" y="1"/>
                    <a:pt x="5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36"/>
            <p:cNvSpPr>
              <a:spLocks/>
            </p:cNvSpPr>
            <p:nvPr/>
          </p:nvSpPr>
          <p:spPr bwMode="auto">
            <a:xfrm>
              <a:off x="3576638" y="2844801"/>
              <a:ext cx="22225" cy="26988"/>
            </a:xfrm>
            <a:custGeom>
              <a:avLst/>
              <a:gdLst>
                <a:gd name="T0" fmla="*/ 2 w 6"/>
                <a:gd name="T1" fmla="*/ 7 h 7"/>
                <a:gd name="T2" fmla="*/ 5 w 6"/>
                <a:gd name="T3" fmla="*/ 0 h 7"/>
                <a:gd name="T4" fmla="*/ 2 w 6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2" y="7"/>
                    <a:pt x="0" y="3"/>
                    <a:pt x="5" y="0"/>
                  </a:cubicBezTo>
                  <a:cubicBezTo>
                    <a:pt x="5" y="0"/>
                    <a:pt x="6" y="5"/>
                    <a:pt x="2" y="7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37"/>
            <p:cNvSpPr>
              <a:spLocks/>
            </p:cNvSpPr>
            <p:nvPr/>
          </p:nvSpPr>
          <p:spPr bwMode="auto">
            <a:xfrm>
              <a:off x="3603626" y="2924176"/>
              <a:ext cx="17463" cy="19050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5"/>
                    <a:pt x="0" y="1"/>
                    <a:pt x="4" y="0"/>
                  </a:cubicBezTo>
                  <a:cubicBezTo>
                    <a:pt x="4" y="0"/>
                    <a:pt x="5" y="4"/>
                    <a:pt x="0" y="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38"/>
            <p:cNvSpPr>
              <a:spLocks/>
            </p:cNvSpPr>
            <p:nvPr/>
          </p:nvSpPr>
          <p:spPr bwMode="auto">
            <a:xfrm>
              <a:off x="3482976" y="2705101"/>
              <a:ext cx="19050" cy="22225"/>
            </a:xfrm>
            <a:custGeom>
              <a:avLst/>
              <a:gdLst>
                <a:gd name="T0" fmla="*/ 4 w 5"/>
                <a:gd name="T1" fmla="*/ 6 h 6"/>
                <a:gd name="T2" fmla="*/ 0 w 5"/>
                <a:gd name="T3" fmla="*/ 0 h 6"/>
                <a:gd name="T4" fmla="*/ 4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0" y="5"/>
                    <a:pt x="0" y="0"/>
                  </a:cubicBezTo>
                  <a:cubicBezTo>
                    <a:pt x="0" y="0"/>
                    <a:pt x="5" y="1"/>
                    <a:pt x="4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39"/>
            <p:cNvSpPr>
              <a:spLocks/>
            </p:cNvSpPr>
            <p:nvPr/>
          </p:nvSpPr>
          <p:spPr bwMode="auto">
            <a:xfrm>
              <a:off x="3524251" y="2705101"/>
              <a:ext cx="33338" cy="41275"/>
            </a:xfrm>
            <a:custGeom>
              <a:avLst/>
              <a:gdLst>
                <a:gd name="T0" fmla="*/ 1 w 9"/>
                <a:gd name="T1" fmla="*/ 11 h 11"/>
                <a:gd name="T2" fmla="*/ 8 w 9"/>
                <a:gd name="T3" fmla="*/ 0 h 11"/>
                <a:gd name="T4" fmla="*/ 1 w 9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1" y="11"/>
                  </a:moveTo>
                  <a:cubicBezTo>
                    <a:pt x="1" y="11"/>
                    <a:pt x="0" y="3"/>
                    <a:pt x="8" y="0"/>
                  </a:cubicBezTo>
                  <a:cubicBezTo>
                    <a:pt x="8" y="0"/>
                    <a:pt x="9" y="9"/>
                    <a:pt x="1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40"/>
            <p:cNvSpPr>
              <a:spLocks/>
            </p:cNvSpPr>
            <p:nvPr/>
          </p:nvSpPr>
          <p:spPr bwMode="auto">
            <a:xfrm>
              <a:off x="3455988" y="2724151"/>
              <a:ext cx="38100" cy="46038"/>
            </a:xfrm>
            <a:custGeom>
              <a:avLst/>
              <a:gdLst>
                <a:gd name="T0" fmla="*/ 8 w 10"/>
                <a:gd name="T1" fmla="*/ 12 h 12"/>
                <a:gd name="T2" fmla="*/ 2 w 10"/>
                <a:gd name="T3" fmla="*/ 0 h 12"/>
                <a:gd name="T4" fmla="*/ 8 w 10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8" y="12"/>
                  </a:moveTo>
                  <a:cubicBezTo>
                    <a:pt x="8" y="12"/>
                    <a:pt x="0" y="9"/>
                    <a:pt x="2" y="0"/>
                  </a:cubicBezTo>
                  <a:cubicBezTo>
                    <a:pt x="2" y="0"/>
                    <a:pt x="10" y="3"/>
                    <a:pt x="8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341"/>
            <p:cNvSpPr>
              <a:spLocks/>
            </p:cNvSpPr>
            <p:nvPr/>
          </p:nvSpPr>
          <p:spPr bwMode="auto">
            <a:xfrm>
              <a:off x="3460751" y="2844801"/>
              <a:ext cx="41275" cy="38100"/>
            </a:xfrm>
            <a:custGeom>
              <a:avLst/>
              <a:gdLst>
                <a:gd name="T0" fmla="*/ 0 w 11"/>
                <a:gd name="T1" fmla="*/ 2 h 10"/>
                <a:gd name="T2" fmla="*/ 11 w 11"/>
                <a:gd name="T3" fmla="*/ 8 h 10"/>
                <a:gd name="T4" fmla="*/ 0 w 11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2"/>
                  </a:moveTo>
                  <a:cubicBezTo>
                    <a:pt x="0" y="2"/>
                    <a:pt x="8" y="0"/>
                    <a:pt x="11" y="8"/>
                  </a:cubicBezTo>
                  <a:cubicBezTo>
                    <a:pt x="11" y="8"/>
                    <a:pt x="3" y="10"/>
                    <a:pt x="0" y="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Line 342"/>
            <p:cNvSpPr>
              <a:spLocks noChangeShapeType="1"/>
            </p:cNvSpPr>
            <p:nvPr/>
          </p:nvSpPr>
          <p:spPr bwMode="auto">
            <a:xfrm>
              <a:off x="3519488" y="2762251"/>
              <a:ext cx="0" cy="573088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Line 343"/>
            <p:cNvSpPr>
              <a:spLocks noChangeShapeType="1"/>
            </p:cNvSpPr>
            <p:nvPr/>
          </p:nvSpPr>
          <p:spPr bwMode="auto">
            <a:xfrm flipH="1">
              <a:off x="3519488" y="2897188"/>
              <a:ext cx="84138" cy="65088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Line 344"/>
            <p:cNvSpPr>
              <a:spLocks noChangeShapeType="1"/>
            </p:cNvSpPr>
            <p:nvPr/>
          </p:nvSpPr>
          <p:spPr bwMode="auto">
            <a:xfrm>
              <a:off x="3460751" y="2773363"/>
              <a:ext cx="58738" cy="4445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45"/>
            <p:cNvSpPr>
              <a:spLocks/>
            </p:cNvSpPr>
            <p:nvPr/>
          </p:nvSpPr>
          <p:spPr bwMode="auto">
            <a:xfrm>
              <a:off x="3700463" y="2754313"/>
              <a:ext cx="266700" cy="376238"/>
            </a:xfrm>
            <a:custGeom>
              <a:avLst/>
              <a:gdLst>
                <a:gd name="T0" fmla="*/ 9 w 71"/>
                <a:gd name="T1" fmla="*/ 47 h 100"/>
                <a:gd name="T2" fmla="*/ 11 w 71"/>
                <a:gd name="T3" fmla="*/ 32 h 100"/>
                <a:gd name="T4" fmla="*/ 10 w 71"/>
                <a:gd name="T5" fmla="*/ 24 h 100"/>
                <a:gd name="T6" fmla="*/ 36 w 71"/>
                <a:gd name="T7" fmla="*/ 0 h 100"/>
                <a:gd name="T8" fmla="*/ 62 w 71"/>
                <a:gd name="T9" fmla="*/ 24 h 100"/>
                <a:gd name="T10" fmla="*/ 60 w 71"/>
                <a:gd name="T11" fmla="*/ 32 h 100"/>
                <a:gd name="T12" fmla="*/ 62 w 71"/>
                <a:gd name="T13" fmla="*/ 47 h 100"/>
                <a:gd name="T14" fmla="*/ 71 w 71"/>
                <a:gd name="T15" fmla="*/ 68 h 100"/>
                <a:gd name="T16" fmla="*/ 36 w 71"/>
                <a:gd name="T17" fmla="*/ 100 h 100"/>
                <a:gd name="T18" fmla="*/ 0 w 71"/>
                <a:gd name="T19" fmla="*/ 68 h 100"/>
                <a:gd name="T20" fmla="*/ 9 w 71"/>
                <a:gd name="T21" fmla="*/ 4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00">
                  <a:moveTo>
                    <a:pt x="9" y="47"/>
                  </a:moveTo>
                  <a:cubicBezTo>
                    <a:pt x="13" y="43"/>
                    <a:pt x="13" y="37"/>
                    <a:pt x="11" y="32"/>
                  </a:cubicBezTo>
                  <a:cubicBezTo>
                    <a:pt x="10" y="30"/>
                    <a:pt x="10" y="27"/>
                    <a:pt x="10" y="24"/>
                  </a:cubicBezTo>
                  <a:cubicBezTo>
                    <a:pt x="10" y="11"/>
                    <a:pt x="21" y="0"/>
                    <a:pt x="36" y="0"/>
                  </a:cubicBezTo>
                  <a:cubicBezTo>
                    <a:pt x="50" y="0"/>
                    <a:pt x="62" y="11"/>
                    <a:pt x="62" y="24"/>
                  </a:cubicBezTo>
                  <a:cubicBezTo>
                    <a:pt x="62" y="27"/>
                    <a:pt x="61" y="30"/>
                    <a:pt x="60" y="32"/>
                  </a:cubicBezTo>
                  <a:cubicBezTo>
                    <a:pt x="58" y="37"/>
                    <a:pt x="59" y="43"/>
                    <a:pt x="62" y="47"/>
                  </a:cubicBezTo>
                  <a:cubicBezTo>
                    <a:pt x="68" y="53"/>
                    <a:pt x="71" y="60"/>
                    <a:pt x="71" y="68"/>
                  </a:cubicBezTo>
                  <a:cubicBezTo>
                    <a:pt x="71" y="85"/>
                    <a:pt x="55" y="100"/>
                    <a:pt x="36" y="100"/>
                  </a:cubicBezTo>
                  <a:cubicBezTo>
                    <a:pt x="16" y="100"/>
                    <a:pt x="0" y="85"/>
                    <a:pt x="0" y="68"/>
                  </a:cubicBezTo>
                  <a:cubicBezTo>
                    <a:pt x="0" y="60"/>
                    <a:pt x="4" y="53"/>
                    <a:pt x="9" y="47"/>
                  </a:cubicBezTo>
                  <a:close/>
                </a:path>
              </a:pathLst>
            </a:custGeom>
            <a:solidFill>
              <a:srgbClr val="22B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46"/>
            <p:cNvSpPr>
              <a:spLocks/>
            </p:cNvSpPr>
            <p:nvPr/>
          </p:nvSpPr>
          <p:spPr bwMode="auto">
            <a:xfrm>
              <a:off x="3870326" y="3017838"/>
              <a:ext cx="58738" cy="52388"/>
            </a:xfrm>
            <a:custGeom>
              <a:avLst/>
              <a:gdLst>
                <a:gd name="T0" fmla="*/ 0 w 16"/>
                <a:gd name="T1" fmla="*/ 14 h 14"/>
                <a:gd name="T2" fmla="*/ 16 w 16"/>
                <a:gd name="T3" fmla="*/ 1 h 14"/>
                <a:gd name="T4" fmla="*/ 0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4"/>
                  </a:moveTo>
                  <a:cubicBezTo>
                    <a:pt x="0" y="14"/>
                    <a:pt x="13" y="14"/>
                    <a:pt x="16" y="1"/>
                  </a:cubicBezTo>
                  <a:cubicBezTo>
                    <a:pt x="16" y="1"/>
                    <a:pt x="2" y="0"/>
                    <a:pt x="0" y="14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47"/>
            <p:cNvSpPr>
              <a:spLocks/>
            </p:cNvSpPr>
            <p:nvPr/>
          </p:nvSpPr>
          <p:spPr bwMode="auto">
            <a:xfrm>
              <a:off x="3738563" y="3036888"/>
              <a:ext cx="52388" cy="57150"/>
            </a:xfrm>
            <a:custGeom>
              <a:avLst/>
              <a:gdLst>
                <a:gd name="T0" fmla="*/ 14 w 14"/>
                <a:gd name="T1" fmla="*/ 15 h 15"/>
                <a:gd name="T2" fmla="*/ 0 w 14"/>
                <a:gd name="T3" fmla="*/ 0 h 15"/>
                <a:gd name="T4" fmla="*/ 14 w 1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14" y="15"/>
                  </a:moveTo>
                  <a:cubicBezTo>
                    <a:pt x="14" y="15"/>
                    <a:pt x="13" y="1"/>
                    <a:pt x="0" y="0"/>
                  </a:cubicBezTo>
                  <a:cubicBezTo>
                    <a:pt x="0" y="0"/>
                    <a:pt x="0" y="14"/>
                    <a:pt x="14" y="1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348"/>
            <p:cNvSpPr>
              <a:spLocks/>
            </p:cNvSpPr>
            <p:nvPr/>
          </p:nvSpPr>
          <p:spPr bwMode="auto">
            <a:xfrm>
              <a:off x="3763963" y="2841626"/>
              <a:ext cx="57150" cy="55563"/>
            </a:xfrm>
            <a:custGeom>
              <a:avLst/>
              <a:gdLst>
                <a:gd name="T0" fmla="*/ 15 w 15"/>
                <a:gd name="T1" fmla="*/ 15 h 15"/>
                <a:gd name="T2" fmla="*/ 0 w 15"/>
                <a:gd name="T3" fmla="*/ 0 h 15"/>
                <a:gd name="T4" fmla="*/ 15 w 15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5">
                  <a:moveTo>
                    <a:pt x="15" y="15"/>
                  </a:moveTo>
                  <a:cubicBezTo>
                    <a:pt x="15" y="15"/>
                    <a:pt x="14" y="1"/>
                    <a:pt x="0" y="0"/>
                  </a:cubicBezTo>
                  <a:cubicBezTo>
                    <a:pt x="0" y="0"/>
                    <a:pt x="0" y="14"/>
                    <a:pt x="15" y="15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49"/>
            <p:cNvSpPr>
              <a:spLocks/>
            </p:cNvSpPr>
            <p:nvPr/>
          </p:nvSpPr>
          <p:spPr bwMode="auto">
            <a:xfrm>
              <a:off x="3771901" y="2951163"/>
              <a:ext cx="41275" cy="44450"/>
            </a:xfrm>
            <a:custGeom>
              <a:avLst/>
              <a:gdLst>
                <a:gd name="T0" fmla="*/ 8 w 11"/>
                <a:gd name="T1" fmla="*/ 12 h 12"/>
                <a:gd name="T2" fmla="*/ 3 w 11"/>
                <a:gd name="T3" fmla="*/ 0 h 12"/>
                <a:gd name="T4" fmla="*/ 8 w 11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8" y="12"/>
                  </a:moveTo>
                  <a:cubicBezTo>
                    <a:pt x="8" y="12"/>
                    <a:pt x="11" y="4"/>
                    <a:pt x="3" y="0"/>
                  </a:cubicBezTo>
                  <a:cubicBezTo>
                    <a:pt x="3" y="0"/>
                    <a:pt x="0" y="8"/>
                    <a:pt x="8" y="1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50"/>
            <p:cNvSpPr>
              <a:spLocks/>
            </p:cNvSpPr>
            <p:nvPr/>
          </p:nvSpPr>
          <p:spPr bwMode="auto">
            <a:xfrm>
              <a:off x="3895726" y="2976563"/>
              <a:ext cx="19050" cy="22225"/>
            </a:xfrm>
            <a:custGeom>
              <a:avLst/>
              <a:gdLst>
                <a:gd name="T0" fmla="*/ 0 w 5"/>
                <a:gd name="T1" fmla="*/ 6 h 6"/>
                <a:gd name="T2" fmla="*/ 5 w 5"/>
                <a:gd name="T3" fmla="*/ 0 h 6"/>
                <a:gd name="T4" fmla="*/ 0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0" y="6"/>
                    <a:pt x="5" y="5"/>
                    <a:pt x="5" y="0"/>
                  </a:cubicBezTo>
                  <a:cubicBezTo>
                    <a:pt x="5" y="0"/>
                    <a:pt x="0" y="1"/>
                    <a:pt x="0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51"/>
            <p:cNvSpPr>
              <a:spLocks/>
            </p:cNvSpPr>
            <p:nvPr/>
          </p:nvSpPr>
          <p:spPr bwMode="auto">
            <a:xfrm>
              <a:off x="3752851" y="2927351"/>
              <a:ext cx="22225" cy="23813"/>
            </a:xfrm>
            <a:custGeom>
              <a:avLst/>
              <a:gdLst>
                <a:gd name="T0" fmla="*/ 5 w 6"/>
                <a:gd name="T1" fmla="*/ 6 h 6"/>
                <a:gd name="T2" fmla="*/ 2 w 6"/>
                <a:gd name="T3" fmla="*/ 0 h 6"/>
                <a:gd name="T4" fmla="*/ 5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5" y="6"/>
                  </a:moveTo>
                  <a:cubicBezTo>
                    <a:pt x="5" y="6"/>
                    <a:pt x="6" y="2"/>
                    <a:pt x="2" y="0"/>
                  </a:cubicBezTo>
                  <a:cubicBezTo>
                    <a:pt x="2" y="0"/>
                    <a:pt x="0" y="4"/>
                    <a:pt x="5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352"/>
            <p:cNvSpPr>
              <a:spLocks/>
            </p:cNvSpPr>
            <p:nvPr/>
          </p:nvSpPr>
          <p:spPr bwMode="auto">
            <a:xfrm>
              <a:off x="3733801" y="3003551"/>
              <a:ext cx="19050" cy="22225"/>
            </a:xfrm>
            <a:custGeom>
              <a:avLst/>
              <a:gdLst>
                <a:gd name="T0" fmla="*/ 4 w 5"/>
                <a:gd name="T1" fmla="*/ 6 h 6"/>
                <a:gd name="T2" fmla="*/ 0 w 5"/>
                <a:gd name="T3" fmla="*/ 0 h 6"/>
                <a:gd name="T4" fmla="*/ 4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5" y="1"/>
                    <a:pt x="0" y="0"/>
                  </a:cubicBezTo>
                  <a:cubicBezTo>
                    <a:pt x="0" y="0"/>
                    <a:pt x="0" y="4"/>
                    <a:pt x="4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353"/>
            <p:cNvSpPr>
              <a:spLocks/>
            </p:cNvSpPr>
            <p:nvPr/>
          </p:nvSpPr>
          <p:spPr bwMode="auto">
            <a:xfrm>
              <a:off x="3854451" y="2784476"/>
              <a:ext cx="19050" cy="22225"/>
            </a:xfrm>
            <a:custGeom>
              <a:avLst/>
              <a:gdLst>
                <a:gd name="T0" fmla="*/ 0 w 5"/>
                <a:gd name="T1" fmla="*/ 6 h 6"/>
                <a:gd name="T2" fmla="*/ 4 w 5"/>
                <a:gd name="T3" fmla="*/ 0 h 6"/>
                <a:gd name="T4" fmla="*/ 0 w 5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0" y="6"/>
                    <a:pt x="5" y="5"/>
                    <a:pt x="4" y="0"/>
                  </a:cubicBezTo>
                  <a:cubicBezTo>
                    <a:pt x="4" y="0"/>
                    <a:pt x="0" y="1"/>
                    <a:pt x="0" y="6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54"/>
            <p:cNvSpPr>
              <a:spLocks/>
            </p:cNvSpPr>
            <p:nvPr/>
          </p:nvSpPr>
          <p:spPr bwMode="auto">
            <a:xfrm>
              <a:off x="3794126" y="2784476"/>
              <a:ext cx="38100" cy="41275"/>
            </a:xfrm>
            <a:custGeom>
              <a:avLst/>
              <a:gdLst>
                <a:gd name="T0" fmla="*/ 9 w 10"/>
                <a:gd name="T1" fmla="*/ 11 h 11"/>
                <a:gd name="T2" fmla="*/ 2 w 10"/>
                <a:gd name="T3" fmla="*/ 0 h 11"/>
                <a:gd name="T4" fmla="*/ 9 w 1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9" y="11"/>
                  </a:moveTo>
                  <a:cubicBezTo>
                    <a:pt x="9" y="11"/>
                    <a:pt x="10" y="3"/>
                    <a:pt x="2" y="0"/>
                  </a:cubicBezTo>
                  <a:cubicBezTo>
                    <a:pt x="2" y="0"/>
                    <a:pt x="0" y="9"/>
                    <a:pt x="9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55"/>
            <p:cNvSpPr>
              <a:spLocks/>
            </p:cNvSpPr>
            <p:nvPr/>
          </p:nvSpPr>
          <p:spPr bwMode="auto">
            <a:xfrm>
              <a:off x="3857626" y="2806701"/>
              <a:ext cx="42863" cy="41275"/>
            </a:xfrm>
            <a:custGeom>
              <a:avLst/>
              <a:gdLst>
                <a:gd name="T0" fmla="*/ 3 w 11"/>
                <a:gd name="T1" fmla="*/ 11 h 11"/>
                <a:gd name="T2" fmla="*/ 9 w 11"/>
                <a:gd name="T3" fmla="*/ 0 h 11"/>
                <a:gd name="T4" fmla="*/ 3 w 11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3" y="11"/>
                  </a:moveTo>
                  <a:cubicBezTo>
                    <a:pt x="3" y="11"/>
                    <a:pt x="11" y="8"/>
                    <a:pt x="9" y="0"/>
                  </a:cubicBezTo>
                  <a:cubicBezTo>
                    <a:pt x="9" y="0"/>
                    <a:pt x="0" y="3"/>
                    <a:pt x="3" y="11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56"/>
            <p:cNvSpPr>
              <a:spLocks/>
            </p:cNvSpPr>
            <p:nvPr/>
          </p:nvSpPr>
          <p:spPr bwMode="auto">
            <a:xfrm>
              <a:off x="3851276" y="2924176"/>
              <a:ext cx="44450" cy="38100"/>
            </a:xfrm>
            <a:custGeom>
              <a:avLst/>
              <a:gdLst>
                <a:gd name="T0" fmla="*/ 12 w 12"/>
                <a:gd name="T1" fmla="*/ 2 h 10"/>
                <a:gd name="T2" fmla="*/ 0 w 12"/>
                <a:gd name="T3" fmla="*/ 8 h 10"/>
                <a:gd name="T4" fmla="*/ 12 w 12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12" y="2"/>
                  </a:moveTo>
                  <a:cubicBezTo>
                    <a:pt x="12" y="2"/>
                    <a:pt x="3" y="0"/>
                    <a:pt x="0" y="8"/>
                  </a:cubicBezTo>
                  <a:cubicBezTo>
                    <a:pt x="0" y="8"/>
                    <a:pt x="8" y="10"/>
                    <a:pt x="12" y="2"/>
                  </a:cubicBezTo>
                  <a:close/>
                </a:path>
              </a:pathLst>
            </a:custGeom>
            <a:solidFill>
              <a:srgbClr val="53E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Line 357"/>
            <p:cNvSpPr>
              <a:spLocks noChangeShapeType="1"/>
            </p:cNvSpPr>
            <p:nvPr/>
          </p:nvSpPr>
          <p:spPr bwMode="auto">
            <a:xfrm>
              <a:off x="3835401" y="2841626"/>
              <a:ext cx="0" cy="504825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Line 358"/>
            <p:cNvSpPr>
              <a:spLocks noChangeShapeType="1"/>
            </p:cNvSpPr>
            <p:nvPr/>
          </p:nvSpPr>
          <p:spPr bwMode="auto">
            <a:xfrm>
              <a:off x="3749676" y="2976563"/>
              <a:ext cx="85725" cy="6350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Line 359"/>
            <p:cNvSpPr>
              <a:spLocks noChangeShapeType="1"/>
            </p:cNvSpPr>
            <p:nvPr/>
          </p:nvSpPr>
          <p:spPr bwMode="auto">
            <a:xfrm flipH="1">
              <a:off x="3835401" y="2852738"/>
              <a:ext cx="57150" cy="44450"/>
            </a:xfrm>
            <a:prstGeom prst="line">
              <a:avLst/>
            </a:prstGeom>
            <a:noFill/>
            <a:ln w="14288" cap="rnd">
              <a:solidFill>
                <a:srgbClr val="144D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360"/>
            <p:cNvSpPr>
              <a:spLocks noChangeArrowheads="1"/>
            </p:cNvSpPr>
            <p:nvPr/>
          </p:nvSpPr>
          <p:spPr bwMode="auto">
            <a:xfrm>
              <a:off x="3929063" y="2200276"/>
              <a:ext cx="76200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361"/>
            <p:cNvSpPr>
              <a:spLocks noChangeArrowheads="1"/>
            </p:cNvSpPr>
            <p:nvPr/>
          </p:nvSpPr>
          <p:spPr bwMode="auto">
            <a:xfrm>
              <a:off x="4035426" y="2200276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362"/>
            <p:cNvSpPr>
              <a:spLocks noChangeArrowheads="1"/>
            </p:cNvSpPr>
            <p:nvPr/>
          </p:nvSpPr>
          <p:spPr bwMode="auto">
            <a:xfrm>
              <a:off x="4137026" y="2200276"/>
              <a:ext cx="74613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363"/>
            <p:cNvSpPr>
              <a:spLocks noChangeArrowheads="1"/>
            </p:cNvSpPr>
            <p:nvPr/>
          </p:nvSpPr>
          <p:spPr bwMode="auto">
            <a:xfrm>
              <a:off x="4241801" y="2200276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364"/>
            <p:cNvSpPr>
              <a:spLocks noChangeArrowheads="1"/>
            </p:cNvSpPr>
            <p:nvPr/>
          </p:nvSpPr>
          <p:spPr bwMode="auto">
            <a:xfrm>
              <a:off x="3929063" y="2246313"/>
              <a:ext cx="76200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365"/>
            <p:cNvSpPr>
              <a:spLocks noChangeArrowheads="1"/>
            </p:cNvSpPr>
            <p:nvPr/>
          </p:nvSpPr>
          <p:spPr bwMode="auto">
            <a:xfrm>
              <a:off x="4035426" y="224631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366"/>
            <p:cNvSpPr>
              <a:spLocks noChangeArrowheads="1"/>
            </p:cNvSpPr>
            <p:nvPr/>
          </p:nvSpPr>
          <p:spPr bwMode="auto">
            <a:xfrm>
              <a:off x="4137026" y="2246313"/>
              <a:ext cx="74613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367"/>
            <p:cNvSpPr>
              <a:spLocks noChangeArrowheads="1"/>
            </p:cNvSpPr>
            <p:nvPr/>
          </p:nvSpPr>
          <p:spPr bwMode="auto">
            <a:xfrm>
              <a:off x="4241801" y="224631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368"/>
            <p:cNvSpPr>
              <a:spLocks noChangeArrowheads="1"/>
            </p:cNvSpPr>
            <p:nvPr/>
          </p:nvSpPr>
          <p:spPr bwMode="auto">
            <a:xfrm>
              <a:off x="3929063" y="2290763"/>
              <a:ext cx="76200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Rectangle 369"/>
            <p:cNvSpPr>
              <a:spLocks noChangeArrowheads="1"/>
            </p:cNvSpPr>
            <p:nvPr/>
          </p:nvSpPr>
          <p:spPr bwMode="auto">
            <a:xfrm>
              <a:off x="4035426" y="229076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Rectangle 370"/>
            <p:cNvSpPr>
              <a:spLocks noChangeArrowheads="1"/>
            </p:cNvSpPr>
            <p:nvPr/>
          </p:nvSpPr>
          <p:spPr bwMode="auto">
            <a:xfrm>
              <a:off x="4137026" y="2290763"/>
              <a:ext cx="74613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371"/>
            <p:cNvSpPr>
              <a:spLocks noChangeArrowheads="1"/>
            </p:cNvSpPr>
            <p:nvPr/>
          </p:nvSpPr>
          <p:spPr bwMode="auto">
            <a:xfrm>
              <a:off x="4241801" y="229076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Rectangle 372"/>
            <p:cNvSpPr>
              <a:spLocks noChangeArrowheads="1"/>
            </p:cNvSpPr>
            <p:nvPr/>
          </p:nvSpPr>
          <p:spPr bwMode="auto">
            <a:xfrm>
              <a:off x="3929063" y="2339976"/>
              <a:ext cx="76200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373"/>
            <p:cNvSpPr>
              <a:spLocks noChangeArrowheads="1"/>
            </p:cNvSpPr>
            <p:nvPr/>
          </p:nvSpPr>
          <p:spPr bwMode="auto">
            <a:xfrm>
              <a:off x="4035426" y="2339976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374"/>
            <p:cNvSpPr>
              <a:spLocks noChangeArrowheads="1"/>
            </p:cNvSpPr>
            <p:nvPr/>
          </p:nvSpPr>
          <p:spPr bwMode="auto">
            <a:xfrm>
              <a:off x="4137026" y="2339976"/>
              <a:ext cx="74613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Rectangle 375"/>
            <p:cNvSpPr>
              <a:spLocks noChangeArrowheads="1"/>
            </p:cNvSpPr>
            <p:nvPr/>
          </p:nvSpPr>
          <p:spPr bwMode="auto">
            <a:xfrm>
              <a:off x="4241801" y="2339976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Rectangle 376"/>
            <p:cNvSpPr>
              <a:spLocks noChangeArrowheads="1"/>
            </p:cNvSpPr>
            <p:nvPr/>
          </p:nvSpPr>
          <p:spPr bwMode="auto">
            <a:xfrm>
              <a:off x="3929063" y="2386013"/>
              <a:ext cx="76200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Rectangle 377"/>
            <p:cNvSpPr>
              <a:spLocks noChangeArrowheads="1"/>
            </p:cNvSpPr>
            <p:nvPr/>
          </p:nvSpPr>
          <p:spPr bwMode="auto">
            <a:xfrm>
              <a:off x="4035426" y="238601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Rectangle 378"/>
            <p:cNvSpPr>
              <a:spLocks noChangeArrowheads="1"/>
            </p:cNvSpPr>
            <p:nvPr/>
          </p:nvSpPr>
          <p:spPr bwMode="auto">
            <a:xfrm>
              <a:off x="4137026" y="2386013"/>
              <a:ext cx="74613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Rectangle 379"/>
            <p:cNvSpPr>
              <a:spLocks noChangeArrowheads="1"/>
            </p:cNvSpPr>
            <p:nvPr/>
          </p:nvSpPr>
          <p:spPr bwMode="auto">
            <a:xfrm>
              <a:off x="4241801" y="238601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Rectangle 380"/>
            <p:cNvSpPr>
              <a:spLocks noChangeArrowheads="1"/>
            </p:cNvSpPr>
            <p:nvPr/>
          </p:nvSpPr>
          <p:spPr bwMode="auto">
            <a:xfrm>
              <a:off x="3929063" y="2430463"/>
              <a:ext cx="76200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Rectangle 381"/>
            <p:cNvSpPr>
              <a:spLocks noChangeArrowheads="1"/>
            </p:cNvSpPr>
            <p:nvPr/>
          </p:nvSpPr>
          <p:spPr bwMode="auto">
            <a:xfrm>
              <a:off x="4035426" y="243046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Rectangle 382"/>
            <p:cNvSpPr>
              <a:spLocks noChangeArrowheads="1"/>
            </p:cNvSpPr>
            <p:nvPr/>
          </p:nvSpPr>
          <p:spPr bwMode="auto">
            <a:xfrm>
              <a:off x="4137026" y="2430463"/>
              <a:ext cx="74613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383"/>
            <p:cNvSpPr>
              <a:spLocks noChangeArrowheads="1"/>
            </p:cNvSpPr>
            <p:nvPr/>
          </p:nvSpPr>
          <p:spPr bwMode="auto">
            <a:xfrm>
              <a:off x="4241801" y="243046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384"/>
            <p:cNvSpPr>
              <a:spLocks noChangeArrowheads="1"/>
            </p:cNvSpPr>
            <p:nvPr/>
          </p:nvSpPr>
          <p:spPr bwMode="auto">
            <a:xfrm>
              <a:off x="3929063" y="2474913"/>
              <a:ext cx="76200" cy="158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385"/>
            <p:cNvSpPr>
              <a:spLocks noChangeArrowheads="1"/>
            </p:cNvSpPr>
            <p:nvPr/>
          </p:nvSpPr>
          <p:spPr bwMode="auto">
            <a:xfrm>
              <a:off x="4035426" y="2474913"/>
              <a:ext cx="71438" cy="158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386"/>
            <p:cNvSpPr>
              <a:spLocks noChangeArrowheads="1"/>
            </p:cNvSpPr>
            <p:nvPr/>
          </p:nvSpPr>
          <p:spPr bwMode="auto">
            <a:xfrm>
              <a:off x="4137026" y="2474913"/>
              <a:ext cx="74613" cy="158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387"/>
            <p:cNvSpPr>
              <a:spLocks noChangeArrowheads="1"/>
            </p:cNvSpPr>
            <p:nvPr/>
          </p:nvSpPr>
          <p:spPr bwMode="auto">
            <a:xfrm>
              <a:off x="4241801" y="2474913"/>
              <a:ext cx="71438" cy="15875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388"/>
            <p:cNvSpPr>
              <a:spLocks noChangeArrowheads="1"/>
            </p:cNvSpPr>
            <p:nvPr/>
          </p:nvSpPr>
          <p:spPr bwMode="auto">
            <a:xfrm>
              <a:off x="3929063" y="2524126"/>
              <a:ext cx="76200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389"/>
            <p:cNvSpPr>
              <a:spLocks noChangeArrowheads="1"/>
            </p:cNvSpPr>
            <p:nvPr/>
          </p:nvSpPr>
          <p:spPr bwMode="auto">
            <a:xfrm>
              <a:off x="4035426" y="2524126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390"/>
            <p:cNvSpPr>
              <a:spLocks noChangeArrowheads="1"/>
            </p:cNvSpPr>
            <p:nvPr/>
          </p:nvSpPr>
          <p:spPr bwMode="auto">
            <a:xfrm>
              <a:off x="4137026" y="2524126"/>
              <a:ext cx="74613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391"/>
            <p:cNvSpPr>
              <a:spLocks noChangeArrowheads="1"/>
            </p:cNvSpPr>
            <p:nvPr/>
          </p:nvSpPr>
          <p:spPr bwMode="auto">
            <a:xfrm>
              <a:off x="4241801" y="2524126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392"/>
            <p:cNvSpPr>
              <a:spLocks noChangeArrowheads="1"/>
            </p:cNvSpPr>
            <p:nvPr/>
          </p:nvSpPr>
          <p:spPr bwMode="auto">
            <a:xfrm>
              <a:off x="3929063" y="2570163"/>
              <a:ext cx="76200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393"/>
            <p:cNvSpPr>
              <a:spLocks noChangeArrowheads="1"/>
            </p:cNvSpPr>
            <p:nvPr/>
          </p:nvSpPr>
          <p:spPr bwMode="auto">
            <a:xfrm>
              <a:off x="4035426" y="257016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Rectangle 394"/>
            <p:cNvSpPr>
              <a:spLocks noChangeArrowheads="1"/>
            </p:cNvSpPr>
            <p:nvPr/>
          </p:nvSpPr>
          <p:spPr bwMode="auto">
            <a:xfrm>
              <a:off x="4137026" y="2570163"/>
              <a:ext cx="74613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Rectangle 395"/>
            <p:cNvSpPr>
              <a:spLocks noChangeArrowheads="1"/>
            </p:cNvSpPr>
            <p:nvPr/>
          </p:nvSpPr>
          <p:spPr bwMode="auto">
            <a:xfrm>
              <a:off x="4241801" y="257016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396"/>
            <p:cNvSpPr>
              <a:spLocks noChangeArrowheads="1"/>
            </p:cNvSpPr>
            <p:nvPr/>
          </p:nvSpPr>
          <p:spPr bwMode="auto">
            <a:xfrm>
              <a:off x="3929063" y="2614613"/>
              <a:ext cx="76200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397"/>
            <p:cNvSpPr>
              <a:spLocks noChangeArrowheads="1"/>
            </p:cNvSpPr>
            <p:nvPr/>
          </p:nvSpPr>
          <p:spPr bwMode="auto">
            <a:xfrm>
              <a:off x="4035426" y="261461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98"/>
            <p:cNvSpPr>
              <a:spLocks noChangeArrowheads="1"/>
            </p:cNvSpPr>
            <p:nvPr/>
          </p:nvSpPr>
          <p:spPr bwMode="auto">
            <a:xfrm>
              <a:off x="4137026" y="2614613"/>
              <a:ext cx="74613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399"/>
            <p:cNvSpPr>
              <a:spLocks noChangeArrowheads="1"/>
            </p:cNvSpPr>
            <p:nvPr/>
          </p:nvSpPr>
          <p:spPr bwMode="auto">
            <a:xfrm>
              <a:off x="4241801" y="2614613"/>
              <a:ext cx="71438" cy="11113"/>
            </a:xfrm>
            <a:prstGeom prst="rect">
              <a:avLst/>
            </a:prstGeom>
            <a:solidFill>
              <a:srgbClr val="466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897958-843A-4414-A493-4CD0B5388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617BFB5-5183-4BD2-B181-7733C3DB2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2CA39B1-08C6-41D2-BF4F-98FD8121A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5d1d28bd-e487-4c7b-be7d-aaf96066ae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9060093-7D87-4E14-80D1-25D5D362495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8275"/>
            <a:ext cx="10858666" cy="5018525"/>
            <a:chOff x="673100" y="1128275"/>
            <a:chExt cx="10858666" cy="5018525"/>
          </a:xfrm>
        </p:grpSpPr>
        <p:sp>
          <p:nvSpPr>
            <p:cNvPr id="6" name="îśļíḑè">
              <a:extLst>
                <a:ext uri="{FF2B5EF4-FFF2-40B4-BE49-F238E27FC236}">
                  <a16:creationId xmlns:a16="http://schemas.microsoft.com/office/drawing/2014/main" xmlns="" id="{9D375BA6-18A6-48AC-A9F1-F1A4F96ED102}"/>
                </a:ext>
              </a:extLst>
            </p:cNvPr>
            <p:cNvSpPr/>
            <p:nvPr/>
          </p:nvSpPr>
          <p:spPr>
            <a:xfrm flipH="1">
              <a:off x="3531000" y="3462023"/>
              <a:ext cx="1110801" cy="2684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1" y="11419"/>
                  </a:moveTo>
                  <a:lnTo>
                    <a:pt x="21589" y="10555"/>
                  </a:lnTo>
                  <a:cubicBezTo>
                    <a:pt x="21600" y="10555"/>
                    <a:pt x="21600" y="3745"/>
                    <a:pt x="21600" y="3745"/>
                  </a:cubicBezTo>
                  <a:cubicBezTo>
                    <a:pt x="21600" y="1676"/>
                    <a:pt x="17403" y="0"/>
                    <a:pt x="12227" y="0"/>
                  </a:cubicBezTo>
                  <a:cubicBezTo>
                    <a:pt x="7050" y="0"/>
                    <a:pt x="2854" y="1676"/>
                    <a:pt x="2854" y="3745"/>
                  </a:cubicBezTo>
                  <a:lnTo>
                    <a:pt x="2854" y="5872"/>
                  </a:lnTo>
                  <a:lnTo>
                    <a:pt x="0" y="5872"/>
                  </a:lnTo>
                  <a:lnTo>
                    <a:pt x="0" y="6093"/>
                  </a:lnTo>
                  <a:lnTo>
                    <a:pt x="0" y="16077"/>
                  </a:lnTo>
                  <a:lnTo>
                    <a:pt x="0" y="16077"/>
                  </a:lnTo>
                  <a:cubicBezTo>
                    <a:pt x="0" y="16828"/>
                    <a:pt x="0" y="17347"/>
                    <a:pt x="0" y="17347"/>
                  </a:cubicBezTo>
                  <a:cubicBezTo>
                    <a:pt x="0" y="17773"/>
                    <a:pt x="181" y="18182"/>
                    <a:pt x="509" y="18564"/>
                  </a:cubicBezTo>
                  <a:cubicBezTo>
                    <a:pt x="1864" y="20322"/>
                    <a:pt x="5962" y="21600"/>
                    <a:pt x="10808" y="21600"/>
                  </a:cubicBezTo>
                  <a:cubicBezTo>
                    <a:pt x="16759" y="21600"/>
                    <a:pt x="21584" y="19672"/>
                    <a:pt x="21584" y="17295"/>
                  </a:cubicBezTo>
                  <a:cubicBezTo>
                    <a:pt x="21584" y="17257"/>
                    <a:pt x="21579" y="17220"/>
                    <a:pt x="21576" y="17183"/>
                  </a:cubicBezTo>
                  <a:lnTo>
                    <a:pt x="21600" y="17183"/>
                  </a:lnTo>
                  <a:lnTo>
                    <a:pt x="21600" y="14999"/>
                  </a:lnTo>
                  <a:lnTo>
                    <a:pt x="21600" y="11419"/>
                  </a:lnTo>
                  <a:cubicBezTo>
                    <a:pt x="21600" y="11419"/>
                    <a:pt x="21591" y="11419"/>
                    <a:pt x="21591" y="11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ṥlïḍè">
              <a:extLst>
                <a:ext uri="{FF2B5EF4-FFF2-40B4-BE49-F238E27FC236}">
                  <a16:creationId xmlns:a16="http://schemas.microsoft.com/office/drawing/2014/main" xmlns="" id="{A11948D7-BADD-4C7F-8A3F-594BACF4C016}"/>
                </a:ext>
              </a:extLst>
            </p:cNvPr>
            <p:cNvSpPr/>
            <p:nvPr/>
          </p:nvSpPr>
          <p:spPr>
            <a:xfrm flipH="1">
              <a:off x="6013975" y="1950830"/>
              <a:ext cx="1299512" cy="2613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3" y="21600"/>
                  </a:moveTo>
                  <a:lnTo>
                    <a:pt x="21600" y="21600"/>
                  </a:lnTo>
                  <a:cubicBezTo>
                    <a:pt x="19869" y="21600"/>
                    <a:pt x="18467" y="20495"/>
                    <a:pt x="18467" y="18780"/>
                  </a:cubicBezTo>
                  <a:lnTo>
                    <a:pt x="18453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5" y="0"/>
                    <a:pt x="10451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2" y="21600"/>
                    <a:pt x="3133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ṡlïḓè">
              <a:extLst>
                <a:ext uri="{FF2B5EF4-FFF2-40B4-BE49-F238E27FC236}">
                  <a16:creationId xmlns:a16="http://schemas.microsoft.com/office/drawing/2014/main" xmlns="" id="{56E4A38E-ECB2-44AC-A90A-453F1930098F}"/>
                </a:ext>
              </a:extLst>
            </p:cNvPr>
            <p:cNvSpPr/>
            <p:nvPr/>
          </p:nvSpPr>
          <p:spPr>
            <a:xfrm flipH="1">
              <a:off x="6678399" y="1950830"/>
              <a:ext cx="860774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0" y="20652"/>
                    <a:pt x="9460" y="19482"/>
                  </a:cubicBezTo>
                  <a:lnTo>
                    <a:pt x="9460" y="5432"/>
                  </a:lnTo>
                  <a:cubicBezTo>
                    <a:pt x="9464" y="5342"/>
                    <a:pt x="9487" y="5250"/>
                    <a:pt x="9519" y="5157"/>
                  </a:cubicBezTo>
                  <a:cubicBezTo>
                    <a:pt x="9820" y="2286"/>
                    <a:pt x="15113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8"/>
                    <a:pt x="2117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$ḷîďê">
              <a:extLst>
                <a:ext uri="{FF2B5EF4-FFF2-40B4-BE49-F238E27FC236}">
                  <a16:creationId xmlns:a16="http://schemas.microsoft.com/office/drawing/2014/main" xmlns="" id="{7D5CCBDA-BF6A-4081-82BE-33CD6E6FD4F7}"/>
                </a:ext>
              </a:extLst>
            </p:cNvPr>
            <p:cNvSpPr/>
            <p:nvPr/>
          </p:nvSpPr>
          <p:spPr>
            <a:xfrm flipH="1">
              <a:off x="4672596" y="2706425"/>
              <a:ext cx="1299510" cy="2613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4" y="21600"/>
                  </a:moveTo>
                  <a:lnTo>
                    <a:pt x="21600" y="21600"/>
                  </a:lnTo>
                  <a:cubicBezTo>
                    <a:pt x="19870" y="21600"/>
                    <a:pt x="18467" y="20495"/>
                    <a:pt x="18467" y="18780"/>
                  </a:cubicBezTo>
                  <a:lnTo>
                    <a:pt x="18454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6" y="0"/>
                    <a:pt x="10450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3" y="21600"/>
                    <a:pt x="3134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ṧḻíďè">
              <a:extLst>
                <a:ext uri="{FF2B5EF4-FFF2-40B4-BE49-F238E27FC236}">
                  <a16:creationId xmlns:a16="http://schemas.microsoft.com/office/drawing/2014/main" xmlns="" id="{A8256ADE-6960-4663-ACC4-C069F58E6E87}"/>
                </a:ext>
              </a:extLst>
            </p:cNvPr>
            <p:cNvSpPr/>
            <p:nvPr/>
          </p:nvSpPr>
          <p:spPr>
            <a:xfrm flipH="1">
              <a:off x="5334941" y="2706425"/>
              <a:ext cx="860728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1" y="20652"/>
                    <a:pt x="9461" y="19482"/>
                  </a:cubicBezTo>
                  <a:lnTo>
                    <a:pt x="9461" y="5432"/>
                  </a:lnTo>
                  <a:cubicBezTo>
                    <a:pt x="9464" y="5342"/>
                    <a:pt x="9488" y="5250"/>
                    <a:pt x="9520" y="5157"/>
                  </a:cubicBezTo>
                  <a:cubicBezTo>
                    <a:pt x="9821" y="2286"/>
                    <a:pt x="15115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8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şḻîḍe">
              <a:extLst>
                <a:ext uri="{FF2B5EF4-FFF2-40B4-BE49-F238E27FC236}">
                  <a16:creationId xmlns:a16="http://schemas.microsoft.com/office/drawing/2014/main" xmlns="" id="{EA3C7E23-0964-4A1E-B36D-C36F99D79B55}"/>
                </a:ext>
              </a:extLst>
            </p:cNvPr>
            <p:cNvSpPr/>
            <p:nvPr/>
          </p:nvSpPr>
          <p:spPr>
            <a:xfrm flipH="1">
              <a:off x="4004546" y="3462023"/>
              <a:ext cx="860819" cy="1856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3" y="21600"/>
                    <a:pt x="9459" y="20652"/>
                    <a:pt x="9459" y="19482"/>
                  </a:cubicBezTo>
                  <a:lnTo>
                    <a:pt x="9459" y="5432"/>
                  </a:lnTo>
                  <a:cubicBezTo>
                    <a:pt x="9464" y="5342"/>
                    <a:pt x="9487" y="5250"/>
                    <a:pt x="9520" y="5157"/>
                  </a:cubicBezTo>
                  <a:cubicBezTo>
                    <a:pt x="9821" y="2286"/>
                    <a:pt x="15114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9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ṣ1ïdè">
              <a:extLst>
                <a:ext uri="{FF2B5EF4-FFF2-40B4-BE49-F238E27FC236}">
                  <a16:creationId xmlns:a16="http://schemas.microsoft.com/office/drawing/2014/main" xmlns="" id="{4E8A253E-82C5-4901-8E76-0E75C07F0D72}"/>
                </a:ext>
              </a:extLst>
            </p:cNvPr>
            <p:cNvSpPr/>
            <p:nvPr/>
          </p:nvSpPr>
          <p:spPr>
            <a:xfrm flipH="1">
              <a:off x="7361490" y="1130300"/>
              <a:ext cx="1299510" cy="267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7" y="18846"/>
                  </a:moveTo>
                  <a:lnTo>
                    <a:pt x="18456" y="11095"/>
                  </a:lnTo>
                  <a:cubicBezTo>
                    <a:pt x="18463" y="11095"/>
                    <a:pt x="18463" y="4265"/>
                    <a:pt x="18463" y="4265"/>
                  </a:cubicBezTo>
                  <a:cubicBezTo>
                    <a:pt x="18463" y="3838"/>
                    <a:pt x="18309" y="3428"/>
                    <a:pt x="18028" y="3045"/>
                  </a:cubicBezTo>
                  <a:cubicBezTo>
                    <a:pt x="16870" y="1282"/>
                    <a:pt x="13367" y="0"/>
                    <a:pt x="9225" y="0"/>
                  </a:cubicBezTo>
                  <a:cubicBezTo>
                    <a:pt x="4138" y="0"/>
                    <a:pt x="14" y="1933"/>
                    <a:pt x="14" y="4318"/>
                  </a:cubicBezTo>
                  <a:cubicBezTo>
                    <a:pt x="14" y="4356"/>
                    <a:pt x="18" y="4393"/>
                    <a:pt x="20" y="4430"/>
                  </a:cubicBezTo>
                  <a:lnTo>
                    <a:pt x="0" y="4430"/>
                  </a:lnTo>
                  <a:lnTo>
                    <a:pt x="0" y="6621"/>
                  </a:lnTo>
                  <a:lnTo>
                    <a:pt x="0" y="18846"/>
                  </a:lnTo>
                  <a:cubicBezTo>
                    <a:pt x="0" y="20760"/>
                    <a:pt x="1403" y="21600"/>
                    <a:pt x="3133" y="21600"/>
                  </a:cubicBezTo>
                  <a:lnTo>
                    <a:pt x="21600" y="21600"/>
                  </a:lnTo>
                  <a:cubicBezTo>
                    <a:pt x="19870" y="21600"/>
                    <a:pt x="18467" y="20521"/>
                    <a:pt x="18467" y="1884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$1îdè">
              <a:extLst>
                <a:ext uri="{FF2B5EF4-FFF2-40B4-BE49-F238E27FC236}">
                  <a16:creationId xmlns:a16="http://schemas.microsoft.com/office/drawing/2014/main" xmlns="" id="{D923DB3B-FCA0-4218-ABF1-39F6864E935C}"/>
                </a:ext>
              </a:extLst>
            </p:cNvPr>
            <p:cNvSpPr/>
            <p:nvPr/>
          </p:nvSpPr>
          <p:spPr>
            <a:xfrm>
              <a:off x="3917674" y="5590754"/>
              <a:ext cx="337451" cy="283641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ïşļiḑé">
              <a:extLst>
                <a:ext uri="{FF2B5EF4-FFF2-40B4-BE49-F238E27FC236}">
                  <a16:creationId xmlns:a16="http://schemas.microsoft.com/office/drawing/2014/main" xmlns="" id="{0DF64333-1E5D-4C2E-AE8A-AE7F5B09DA5D}"/>
                </a:ext>
              </a:extLst>
            </p:cNvPr>
            <p:cNvSpPr/>
            <p:nvPr/>
          </p:nvSpPr>
          <p:spPr>
            <a:xfrm>
              <a:off x="5166215" y="4862270"/>
              <a:ext cx="337451" cy="334403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şľîďê">
              <a:extLst>
                <a:ext uri="{FF2B5EF4-FFF2-40B4-BE49-F238E27FC236}">
                  <a16:creationId xmlns:a16="http://schemas.microsoft.com/office/drawing/2014/main" xmlns="" id="{6162AC23-8F23-4989-A5E8-D00791DDA8EB}"/>
                </a:ext>
              </a:extLst>
            </p:cNvPr>
            <p:cNvSpPr/>
            <p:nvPr/>
          </p:nvSpPr>
          <p:spPr>
            <a:xfrm>
              <a:off x="6509673" y="4125195"/>
              <a:ext cx="337451" cy="336961"/>
            </a:xfrm>
            <a:custGeom>
              <a:avLst/>
              <a:gdLst>
                <a:gd name="T0" fmla="*/ 6270 w 7104"/>
                <a:gd name="T1" fmla="*/ 835 h 7104"/>
                <a:gd name="T2" fmla="*/ 3243 w 7104"/>
                <a:gd name="T3" fmla="*/ 835 h 7104"/>
                <a:gd name="T4" fmla="*/ 3076 w 7104"/>
                <a:gd name="T5" fmla="*/ 3675 h 7104"/>
                <a:gd name="T6" fmla="*/ 2661 w 7104"/>
                <a:gd name="T7" fmla="*/ 4091 h 7104"/>
                <a:gd name="T8" fmla="*/ 2516 w 7104"/>
                <a:gd name="T9" fmla="*/ 3946 h 7104"/>
                <a:gd name="T10" fmla="*/ 2163 w 7104"/>
                <a:gd name="T11" fmla="*/ 3946 h 7104"/>
                <a:gd name="T12" fmla="*/ 275 w 7104"/>
                <a:gd name="T13" fmla="*/ 5834 h 7104"/>
                <a:gd name="T14" fmla="*/ 275 w 7104"/>
                <a:gd name="T15" fmla="*/ 6829 h 7104"/>
                <a:gd name="T16" fmla="*/ 1271 w 7104"/>
                <a:gd name="T17" fmla="*/ 6829 h 7104"/>
                <a:gd name="T18" fmla="*/ 3158 w 7104"/>
                <a:gd name="T19" fmla="*/ 4942 h 7104"/>
                <a:gd name="T20" fmla="*/ 3158 w 7104"/>
                <a:gd name="T21" fmla="*/ 4588 h 7104"/>
                <a:gd name="T22" fmla="*/ 3014 w 7104"/>
                <a:gd name="T23" fmla="*/ 4444 h 7104"/>
                <a:gd name="T24" fmla="*/ 3430 w 7104"/>
                <a:gd name="T25" fmla="*/ 4028 h 7104"/>
                <a:gd name="T26" fmla="*/ 6270 w 7104"/>
                <a:gd name="T27" fmla="*/ 3862 h 7104"/>
                <a:gd name="T28" fmla="*/ 6270 w 7104"/>
                <a:gd name="T29" fmla="*/ 835 h 7104"/>
                <a:gd name="T30" fmla="*/ 5497 w 7104"/>
                <a:gd name="T31" fmla="*/ 2856 h 7104"/>
                <a:gd name="T32" fmla="*/ 5497 w 7104"/>
                <a:gd name="T33" fmla="*/ 3356 h 7104"/>
                <a:gd name="T34" fmla="*/ 5247 w 7104"/>
                <a:gd name="T35" fmla="*/ 3606 h 7104"/>
                <a:gd name="T36" fmla="*/ 4248 w 7104"/>
                <a:gd name="T37" fmla="*/ 3606 h 7104"/>
                <a:gd name="T38" fmla="*/ 3999 w 7104"/>
                <a:gd name="T39" fmla="*/ 3356 h 7104"/>
                <a:gd name="T40" fmla="*/ 3999 w 7104"/>
                <a:gd name="T41" fmla="*/ 2856 h 7104"/>
                <a:gd name="T42" fmla="*/ 4198 w 7104"/>
                <a:gd name="T43" fmla="*/ 2348 h 7104"/>
                <a:gd name="T44" fmla="*/ 4748 w 7104"/>
                <a:gd name="T45" fmla="*/ 1091 h 7104"/>
                <a:gd name="T46" fmla="*/ 5298 w 7104"/>
                <a:gd name="T47" fmla="*/ 2348 h 7104"/>
                <a:gd name="T48" fmla="*/ 5497 w 7104"/>
                <a:gd name="T49" fmla="*/ 2856 h 7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04" h="7104">
                  <a:moveTo>
                    <a:pt x="6270" y="835"/>
                  </a:moveTo>
                  <a:cubicBezTo>
                    <a:pt x="5435" y="0"/>
                    <a:pt x="4077" y="0"/>
                    <a:pt x="3243" y="835"/>
                  </a:cubicBezTo>
                  <a:cubicBezTo>
                    <a:pt x="2468" y="1610"/>
                    <a:pt x="2412" y="2836"/>
                    <a:pt x="3076" y="3675"/>
                  </a:cubicBezTo>
                  <a:lnTo>
                    <a:pt x="2661" y="4091"/>
                  </a:lnTo>
                  <a:lnTo>
                    <a:pt x="2516" y="3946"/>
                  </a:lnTo>
                  <a:cubicBezTo>
                    <a:pt x="2419" y="3849"/>
                    <a:pt x="2261" y="3849"/>
                    <a:pt x="2163" y="3946"/>
                  </a:cubicBezTo>
                  <a:lnTo>
                    <a:pt x="275" y="5834"/>
                  </a:lnTo>
                  <a:cubicBezTo>
                    <a:pt x="0" y="6109"/>
                    <a:pt x="0" y="6554"/>
                    <a:pt x="275" y="6829"/>
                  </a:cubicBezTo>
                  <a:cubicBezTo>
                    <a:pt x="550" y="7104"/>
                    <a:pt x="996" y="7104"/>
                    <a:pt x="1271" y="6829"/>
                  </a:cubicBezTo>
                  <a:lnTo>
                    <a:pt x="3158" y="4942"/>
                  </a:lnTo>
                  <a:cubicBezTo>
                    <a:pt x="3256" y="4844"/>
                    <a:pt x="3256" y="4686"/>
                    <a:pt x="3158" y="4588"/>
                  </a:cubicBezTo>
                  <a:lnTo>
                    <a:pt x="3014" y="4444"/>
                  </a:lnTo>
                  <a:lnTo>
                    <a:pt x="3430" y="4028"/>
                  </a:lnTo>
                  <a:cubicBezTo>
                    <a:pt x="4269" y="4692"/>
                    <a:pt x="5495" y="4637"/>
                    <a:pt x="6270" y="3862"/>
                  </a:cubicBezTo>
                  <a:cubicBezTo>
                    <a:pt x="7104" y="3027"/>
                    <a:pt x="7104" y="1670"/>
                    <a:pt x="6270" y="835"/>
                  </a:cubicBezTo>
                  <a:close/>
                  <a:moveTo>
                    <a:pt x="5497" y="2856"/>
                  </a:moveTo>
                  <a:lnTo>
                    <a:pt x="5497" y="3356"/>
                  </a:lnTo>
                  <a:cubicBezTo>
                    <a:pt x="5497" y="3494"/>
                    <a:pt x="5385" y="3606"/>
                    <a:pt x="5247" y="3606"/>
                  </a:cubicBezTo>
                  <a:lnTo>
                    <a:pt x="4248" y="3606"/>
                  </a:lnTo>
                  <a:cubicBezTo>
                    <a:pt x="4110" y="3606"/>
                    <a:pt x="3999" y="3494"/>
                    <a:pt x="3999" y="3356"/>
                  </a:cubicBezTo>
                  <a:lnTo>
                    <a:pt x="3999" y="2856"/>
                  </a:lnTo>
                  <a:cubicBezTo>
                    <a:pt x="3999" y="2660"/>
                    <a:pt x="4074" y="2482"/>
                    <a:pt x="4198" y="2348"/>
                  </a:cubicBezTo>
                  <a:cubicBezTo>
                    <a:pt x="3757" y="1871"/>
                    <a:pt x="4095" y="1091"/>
                    <a:pt x="4748" y="1091"/>
                  </a:cubicBezTo>
                  <a:cubicBezTo>
                    <a:pt x="5400" y="1091"/>
                    <a:pt x="5739" y="1871"/>
                    <a:pt x="5298" y="2348"/>
                  </a:cubicBezTo>
                  <a:cubicBezTo>
                    <a:pt x="5422" y="2482"/>
                    <a:pt x="5497" y="2660"/>
                    <a:pt x="5497" y="285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íŝļïďè">
              <a:extLst>
                <a:ext uri="{FF2B5EF4-FFF2-40B4-BE49-F238E27FC236}">
                  <a16:creationId xmlns:a16="http://schemas.microsoft.com/office/drawing/2014/main" xmlns="" id="{A521BB1E-63B4-4A52-9D31-102FD6A27AA1}"/>
                </a:ext>
              </a:extLst>
            </p:cNvPr>
            <p:cNvSpPr/>
            <p:nvPr/>
          </p:nvSpPr>
          <p:spPr>
            <a:xfrm>
              <a:off x="7937769" y="1436167"/>
              <a:ext cx="337451" cy="311201"/>
            </a:xfrm>
            <a:custGeom>
              <a:avLst/>
              <a:gdLst>
                <a:gd name="connsiteX0" fmla="*/ 392435 w 609156"/>
                <a:gd name="connsiteY0" fmla="*/ 452324 h 561771"/>
                <a:gd name="connsiteX1" fmla="*/ 427863 w 609156"/>
                <a:gd name="connsiteY1" fmla="*/ 452324 h 561771"/>
                <a:gd name="connsiteX2" fmla="*/ 435435 w 609156"/>
                <a:gd name="connsiteY2" fmla="*/ 459885 h 561771"/>
                <a:gd name="connsiteX3" fmla="*/ 435435 w 609156"/>
                <a:gd name="connsiteY3" fmla="*/ 474634 h 561771"/>
                <a:gd name="connsiteX4" fmla="*/ 435435 w 609156"/>
                <a:gd name="connsiteY4" fmla="*/ 539321 h 561771"/>
                <a:gd name="connsiteX5" fmla="*/ 435435 w 609156"/>
                <a:gd name="connsiteY5" fmla="*/ 553976 h 561771"/>
                <a:gd name="connsiteX6" fmla="*/ 427863 w 609156"/>
                <a:gd name="connsiteY6" fmla="*/ 561630 h 561771"/>
                <a:gd name="connsiteX7" fmla="*/ 392435 w 609156"/>
                <a:gd name="connsiteY7" fmla="*/ 561630 h 561771"/>
                <a:gd name="connsiteX8" fmla="*/ 384863 w 609156"/>
                <a:gd name="connsiteY8" fmla="*/ 553976 h 561771"/>
                <a:gd name="connsiteX9" fmla="*/ 384863 w 609156"/>
                <a:gd name="connsiteY9" fmla="*/ 539321 h 561771"/>
                <a:gd name="connsiteX10" fmla="*/ 384863 w 609156"/>
                <a:gd name="connsiteY10" fmla="*/ 474634 h 561771"/>
                <a:gd name="connsiteX11" fmla="*/ 384863 w 609156"/>
                <a:gd name="connsiteY11" fmla="*/ 459885 h 561771"/>
                <a:gd name="connsiteX12" fmla="*/ 392435 w 609156"/>
                <a:gd name="connsiteY12" fmla="*/ 452324 h 561771"/>
                <a:gd name="connsiteX13" fmla="*/ 464152 w 609156"/>
                <a:gd name="connsiteY13" fmla="*/ 409985 h 561771"/>
                <a:gd name="connsiteX14" fmla="*/ 499488 w 609156"/>
                <a:gd name="connsiteY14" fmla="*/ 409985 h 561771"/>
                <a:gd name="connsiteX15" fmla="*/ 507153 w 609156"/>
                <a:gd name="connsiteY15" fmla="*/ 417551 h 561771"/>
                <a:gd name="connsiteX16" fmla="*/ 507153 w 609156"/>
                <a:gd name="connsiteY16" fmla="*/ 474622 h 561771"/>
                <a:gd name="connsiteX17" fmla="*/ 507153 w 609156"/>
                <a:gd name="connsiteY17" fmla="*/ 496853 h 561771"/>
                <a:gd name="connsiteX18" fmla="*/ 507153 w 609156"/>
                <a:gd name="connsiteY18" fmla="*/ 553923 h 561771"/>
                <a:gd name="connsiteX19" fmla="*/ 499488 w 609156"/>
                <a:gd name="connsiteY19" fmla="*/ 561489 h 561771"/>
                <a:gd name="connsiteX20" fmla="*/ 464152 w 609156"/>
                <a:gd name="connsiteY20" fmla="*/ 561489 h 561771"/>
                <a:gd name="connsiteX21" fmla="*/ 456487 w 609156"/>
                <a:gd name="connsiteY21" fmla="*/ 553923 h 561771"/>
                <a:gd name="connsiteX22" fmla="*/ 456487 w 609156"/>
                <a:gd name="connsiteY22" fmla="*/ 496853 h 561771"/>
                <a:gd name="connsiteX23" fmla="*/ 456487 w 609156"/>
                <a:gd name="connsiteY23" fmla="*/ 474622 h 561771"/>
                <a:gd name="connsiteX24" fmla="*/ 456487 w 609156"/>
                <a:gd name="connsiteY24" fmla="*/ 417551 h 561771"/>
                <a:gd name="connsiteX25" fmla="*/ 464152 w 609156"/>
                <a:gd name="connsiteY25" fmla="*/ 409985 h 561771"/>
                <a:gd name="connsiteX26" fmla="*/ 553539 w 609156"/>
                <a:gd name="connsiteY26" fmla="*/ 277886 h 561771"/>
                <a:gd name="connsiteX27" fmla="*/ 558399 w 609156"/>
                <a:gd name="connsiteY27" fmla="*/ 280594 h 561771"/>
                <a:gd name="connsiteX28" fmla="*/ 608220 w 609156"/>
                <a:gd name="connsiteY28" fmla="*/ 360717 h 561771"/>
                <a:gd name="connsiteX29" fmla="*/ 603359 w 609156"/>
                <a:gd name="connsiteY29" fmla="*/ 369402 h 561771"/>
                <a:gd name="connsiteX30" fmla="*/ 578776 w 609156"/>
                <a:gd name="connsiteY30" fmla="*/ 369402 h 561771"/>
                <a:gd name="connsiteX31" fmla="*/ 578776 w 609156"/>
                <a:gd name="connsiteY31" fmla="*/ 429074 h 561771"/>
                <a:gd name="connsiteX32" fmla="*/ 578776 w 609156"/>
                <a:gd name="connsiteY32" fmla="*/ 432529 h 561771"/>
                <a:gd name="connsiteX33" fmla="*/ 578776 w 609156"/>
                <a:gd name="connsiteY33" fmla="*/ 554674 h 561771"/>
                <a:gd name="connsiteX34" fmla="*/ 571205 w 609156"/>
                <a:gd name="connsiteY34" fmla="*/ 561771 h 561771"/>
                <a:gd name="connsiteX35" fmla="*/ 535779 w 609156"/>
                <a:gd name="connsiteY35" fmla="*/ 561771 h 561771"/>
                <a:gd name="connsiteX36" fmla="*/ 528208 w 609156"/>
                <a:gd name="connsiteY36" fmla="*/ 554207 h 561771"/>
                <a:gd name="connsiteX37" fmla="*/ 528208 w 609156"/>
                <a:gd name="connsiteY37" fmla="*/ 369495 h 561771"/>
                <a:gd name="connsiteX38" fmla="*/ 503625 w 609156"/>
                <a:gd name="connsiteY38" fmla="*/ 369495 h 561771"/>
                <a:gd name="connsiteX39" fmla="*/ 498764 w 609156"/>
                <a:gd name="connsiteY39" fmla="*/ 360717 h 561771"/>
                <a:gd name="connsiteX40" fmla="*/ 548678 w 609156"/>
                <a:gd name="connsiteY40" fmla="*/ 280594 h 561771"/>
                <a:gd name="connsiteX41" fmla="*/ 553539 w 609156"/>
                <a:gd name="connsiteY41" fmla="*/ 277886 h 561771"/>
                <a:gd name="connsiteX42" fmla="*/ 248743 w 609156"/>
                <a:gd name="connsiteY42" fmla="*/ 0 h 561771"/>
                <a:gd name="connsiteX43" fmla="*/ 260245 w 609156"/>
                <a:gd name="connsiteY43" fmla="*/ 0 h 561771"/>
                <a:gd name="connsiteX44" fmla="*/ 271654 w 609156"/>
                <a:gd name="connsiteY44" fmla="*/ 0 h 561771"/>
                <a:gd name="connsiteX45" fmla="*/ 368159 w 609156"/>
                <a:gd name="connsiteY45" fmla="*/ 96367 h 561771"/>
                <a:gd name="connsiteX46" fmla="*/ 368159 w 609156"/>
                <a:gd name="connsiteY46" fmla="*/ 203287 h 561771"/>
                <a:gd name="connsiteX47" fmla="*/ 346651 w 609156"/>
                <a:gd name="connsiteY47" fmla="*/ 243440 h 561771"/>
                <a:gd name="connsiteX48" fmla="*/ 346651 w 609156"/>
                <a:gd name="connsiteY48" fmla="*/ 346532 h 561771"/>
                <a:gd name="connsiteX49" fmla="*/ 349269 w 609156"/>
                <a:gd name="connsiteY49" fmla="*/ 351014 h 561771"/>
                <a:gd name="connsiteX50" fmla="*/ 440257 w 609156"/>
                <a:gd name="connsiteY50" fmla="*/ 403493 h 561771"/>
                <a:gd name="connsiteX51" fmla="*/ 436236 w 609156"/>
                <a:gd name="connsiteY51" fmla="*/ 417687 h 561771"/>
                <a:gd name="connsiteX52" fmla="*/ 436236 w 609156"/>
                <a:gd name="connsiteY52" fmla="*/ 433748 h 561771"/>
                <a:gd name="connsiteX53" fmla="*/ 427820 w 609156"/>
                <a:gd name="connsiteY53" fmla="*/ 432441 h 561771"/>
                <a:gd name="connsiteX54" fmla="*/ 392378 w 609156"/>
                <a:gd name="connsiteY54" fmla="*/ 432441 h 561771"/>
                <a:gd name="connsiteX55" fmla="*/ 364699 w 609156"/>
                <a:gd name="connsiteY55" fmla="*/ 460081 h 561771"/>
                <a:gd name="connsiteX56" fmla="*/ 364699 w 609156"/>
                <a:gd name="connsiteY56" fmla="*/ 474742 h 561771"/>
                <a:gd name="connsiteX57" fmla="*/ 364699 w 609156"/>
                <a:gd name="connsiteY57" fmla="*/ 539454 h 561771"/>
                <a:gd name="connsiteX58" fmla="*/ 364699 w 609156"/>
                <a:gd name="connsiteY58" fmla="*/ 554207 h 561771"/>
                <a:gd name="connsiteX59" fmla="*/ 365821 w 609156"/>
                <a:gd name="connsiteY59" fmla="*/ 561771 h 561771"/>
                <a:gd name="connsiteX60" fmla="*/ 294471 w 609156"/>
                <a:gd name="connsiteY60" fmla="*/ 561771 h 561771"/>
                <a:gd name="connsiteX61" fmla="*/ 272215 w 609156"/>
                <a:gd name="connsiteY61" fmla="*/ 459521 h 561771"/>
                <a:gd name="connsiteX62" fmla="*/ 260339 w 609156"/>
                <a:gd name="connsiteY62" fmla="*/ 393595 h 561771"/>
                <a:gd name="connsiteX63" fmla="*/ 248463 w 609156"/>
                <a:gd name="connsiteY63" fmla="*/ 459521 h 561771"/>
                <a:gd name="connsiteX64" fmla="*/ 226207 w 609156"/>
                <a:gd name="connsiteY64" fmla="*/ 561771 h 561771"/>
                <a:gd name="connsiteX65" fmla="*/ 0 w 609156"/>
                <a:gd name="connsiteY65" fmla="*/ 561771 h 561771"/>
                <a:gd name="connsiteX66" fmla="*/ 0 w 609156"/>
                <a:gd name="connsiteY66" fmla="*/ 488468 h 561771"/>
                <a:gd name="connsiteX67" fmla="*/ 18796 w 609156"/>
                <a:gd name="connsiteY67" fmla="*/ 448315 h 561771"/>
                <a:gd name="connsiteX68" fmla="*/ 171221 w 609156"/>
                <a:gd name="connsiteY68" fmla="*/ 350734 h 561771"/>
                <a:gd name="connsiteX69" fmla="*/ 173840 w 609156"/>
                <a:gd name="connsiteY69" fmla="*/ 346532 h 561771"/>
                <a:gd name="connsiteX70" fmla="*/ 173840 w 609156"/>
                <a:gd name="connsiteY70" fmla="*/ 243440 h 561771"/>
                <a:gd name="connsiteX71" fmla="*/ 152238 w 609156"/>
                <a:gd name="connsiteY71" fmla="*/ 203287 h 561771"/>
                <a:gd name="connsiteX72" fmla="*/ 152238 w 609156"/>
                <a:gd name="connsiteY72" fmla="*/ 96367 h 561771"/>
                <a:gd name="connsiteX73" fmla="*/ 248743 w 609156"/>
                <a:gd name="connsiteY73" fmla="*/ 0 h 56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9156" h="561771">
                  <a:moveTo>
                    <a:pt x="392435" y="452324"/>
                  </a:moveTo>
                  <a:lnTo>
                    <a:pt x="427863" y="452324"/>
                  </a:lnTo>
                  <a:cubicBezTo>
                    <a:pt x="432070" y="452324"/>
                    <a:pt x="435529" y="455685"/>
                    <a:pt x="435435" y="459885"/>
                  </a:cubicBezTo>
                  <a:lnTo>
                    <a:pt x="435435" y="474634"/>
                  </a:lnTo>
                  <a:lnTo>
                    <a:pt x="435435" y="539321"/>
                  </a:lnTo>
                  <a:lnTo>
                    <a:pt x="435435" y="553976"/>
                  </a:lnTo>
                  <a:cubicBezTo>
                    <a:pt x="435435" y="558270"/>
                    <a:pt x="432070" y="561630"/>
                    <a:pt x="427863" y="561630"/>
                  </a:cubicBezTo>
                  <a:lnTo>
                    <a:pt x="392435" y="561630"/>
                  </a:lnTo>
                  <a:cubicBezTo>
                    <a:pt x="388228" y="561630"/>
                    <a:pt x="384863" y="558270"/>
                    <a:pt x="384863" y="553976"/>
                  </a:cubicBezTo>
                  <a:lnTo>
                    <a:pt x="384863" y="539321"/>
                  </a:lnTo>
                  <a:lnTo>
                    <a:pt x="384863" y="474634"/>
                  </a:lnTo>
                  <a:lnTo>
                    <a:pt x="384863" y="459885"/>
                  </a:lnTo>
                  <a:cubicBezTo>
                    <a:pt x="384863" y="455685"/>
                    <a:pt x="388228" y="452324"/>
                    <a:pt x="392435" y="452324"/>
                  </a:cubicBezTo>
                  <a:close/>
                  <a:moveTo>
                    <a:pt x="464152" y="409985"/>
                  </a:moveTo>
                  <a:lnTo>
                    <a:pt x="499488" y="409985"/>
                  </a:lnTo>
                  <a:cubicBezTo>
                    <a:pt x="503788" y="409985"/>
                    <a:pt x="507153" y="413348"/>
                    <a:pt x="507153" y="417551"/>
                  </a:cubicBezTo>
                  <a:lnTo>
                    <a:pt x="507153" y="474622"/>
                  </a:lnTo>
                  <a:lnTo>
                    <a:pt x="507153" y="496853"/>
                  </a:lnTo>
                  <a:lnTo>
                    <a:pt x="507153" y="553923"/>
                  </a:lnTo>
                  <a:cubicBezTo>
                    <a:pt x="507153" y="558127"/>
                    <a:pt x="503788" y="561489"/>
                    <a:pt x="499488" y="561489"/>
                  </a:cubicBezTo>
                  <a:lnTo>
                    <a:pt x="464152" y="561489"/>
                  </a:lnTo>
                  <a:cubicBezTo>
                    <a:pt x="459852" y="561489"/>
                    <a:pt x="456487" y="558127"/>
                    <a:pt x="456487" y="553923"/>
                  </a:cubicBezTo>
                  <a:lnTo>
                    <a:pt x="456487" y="496853"/>
                  </a:lnTo>
                  <a:lnTo>
                    <a:pt x="456487" y="474622"/>
                  </a:lnTo>
                  <a:lnTo>
                    <a:pt x="456487" y="417551"/>
                  </a:lnTo>
                  <a:cubicBezTo>
                    <a:pt x="456487" y="413348"/>
                    <a:pt x="459852" y="409985"/>
                    <a:pt x="464152" y="409985"/>
                  </a:cubicBezTo>
                  <a:close/>
                  <a:moveTo>
                    <a:pt x="553539" y="277886"/>
                  </a:moveTo>
                  <a:cubicBezTo>
                    <a:pt x="555408" y="277886"/>
                    <a:pt x="557277" y="278727"/>
                    <a:pt x="558399" y="280594"/>
                  </a:cubicBezTo>
                  <a:lnTo>
                    <a:pt x="608220" y="360717"/>
                  </a:lnTo>
                  <a:cubicBezTo>
                    <a:pt x="610743" y="364546"/>
                    <a:pt x="607846" y="369495"/>
                    <a:pt x="603359" y="369402"/>
                  </a:cubicBezTo>
                  <a:lnTo>
                    <a:pt x="578776" y="369402"/>
                  </a:lnTo>
                  <a:lnTo>
                    <a:pt x="578776" y="429074"/>
                  </a:lnTo>
                  <a:lnTo>
                    <a:pt x="578776" y="432529"/>
                  </a:lnTo>
                  <a:lnTo>
                    <a:pt x="578776" y="554674"/>
                  </a:lnTo>
                  <a:cubicBezTo>
                    <a:pt x="578589" y="558690"/>
                    <a:pt x="575224" y="561771"/>
                    <a:pt x="571205" y="561771"/>
                  </a:cubicBezTo>
                  <a:lnTo>
                    <a:pt x="535779" y="561771"/>
                  </a:lnTo>
                  <a:cubicBezTo>
                    <a:pt x="531573" y="561771"/>
                    <a:pt x="528208" y="558409"/>
                    <a:pt x="528208" y="554207"/>
                  </a:cubicBezTo>
                  <a:lnTo>
                    <a:pt x="528208" y="369495"/>
                  </a:lnTo>
                  <a:lnTo>
                    <a:pt x="503625" y="369495"/>
                  </a:lnTo>
                  <a:cubicBezTo>
                    <a:pt x="499138" y="369495"/>
                    <a:pt x="496427" y="364546"/>
                    <a:pt x="498764" y="360717"/>
                  </a:cubicBezTo>
                  <a:lnTo>
                    <a:pt x="548678" y="280594"/>
                  </a:lnTo>
                  <a:cubicBezTo>
                    <a:pt x="549800" y="278727"/>
                    <a:pt x="551669" y="277886"/>
                    <a:pt x="553539" y="277886"/>
                  </a:cubicBezTo>
                  <a:close/>
                  <a:moveTo>
                    <a:pt x="248743" y="0"/>
                  </a:moveTo>
                  <a:lnTo>
                    <a:pt x="260245" y="0"/>
                  </a:lnTo>
                  <a:lnTo>
                    <a:pt x="271654" y="0"/>
                  </a:lnTo>
                  <a:cubicBezTo>
                    <a:pt x="325049" y="0"/>
                    <a:pt x="368159" y="43234"/>
                    <a:pt x="368159" y="96367"/>
                  </a:cubicBezTo>
                  <a:lnTo>
                    <a:pt x="368159" y="203287"/>
                  </a:lnTo>
                  <a:cubicBezTo>
                    <a:pt x="368159" y="220002"/>
                    <a:pt x="359555" y="234849"/>
                    <a:pt x="346651" y="243440"/>
                  </a:cubicBezTo>
                  <a:lnTo>
                    <a:pt x="346651" y="346532"/>
                  </a:lnTo>
                  <a:cubicBezTo>
                    <a:pt x="346651" y="348399"/>
                    <a:pt x="347586" y="349987"/>
                    <a:pt x="349269" y="351014"/>
                  </a:cubicBezTo>
                  <a:cubicBezTo>
                    <a:pt x="359368" y="355869"/>
                    <a:pt x="396399" y="374545"/>
                    <a:pt x="440257" y="403493"/>
                  </a:cubicBezTo>
                  <a:cubicBezTo>
                    <a:pt x="437732" y="407602"/>
                    <a:pt x="436236" y="412457"/>
                    <a:pt x="436236" y="417687"/>
                  </a:cubicBezTo>
                  <a:lnTo>
                    <a:pt x="436236" y="433748"/>
                  </a:lnTo>
                  <a:cubicBezTo>
                    <a:pt x="433617" y="432908"/>
                    <a:pt x="430812" y="432441"/>
                    <a:pt x="427820" y="432441"/>
                  </a:cubicBezTo>
                  <a:lnTo>
                    <a:pt x="392378" y="432441"/>
                  </a:lnTo>
                  <a:cubicBezTo>
                    <a:pt x="377136" y="432441"/>
                    <a:pt x="364699" y="444767"/>
                    <a:pt x="364699" y="460081"/>
                  </a:cubicBezTo>
                  <a:lnTo>
                    <a:pt x="364699" y="474742"/>
                  </a:lnTo>
                  <a:lnTo>
                    <a:pt x="364699" y="539454"/>
                  </a:lnTo>
                  <a:lnTo>
                    <a:pt x="364699" y="554207"/>
                  </a:lnTo>
                  <a:cubicBezTo>
                    <a:pt x="364699" y="556822"/>
                    <a:pt x="365073" y="559250"/>
                    <a:pt x="365821" y="561771"/>
                  </a:cubicBezTo>
                  <a:lnTo>
                    <a:pt x="294471" y="561771"/>
                  </a:lnTo>
                  <a:lnTo>
                    <a:pt x="272215" y="459521"/>
                  </a:lnTo>
                  <a:cubicBezTo>
                    <a:pt x="317288" y="396676"/>
                    <a:pt x="268848" y="393688"/>
                    <a:pt x="260339" y="393595"/>
                  </a:cubicBezTo>
                  <a:cubicBezTo>
                    <a:pt x="251829" y="393688"/>
                    <a:pt x="203390" y="396676"/>
                    <a:pt x="248463" y="459521"/>
                  </a:cubicBezTo>
                  <a:lnTo>
                    <a:pt x="226207" y="561771"/>
                  </a:lnTo>
                  <a:lnTo>
                    <a:pt x="0" y="561771"/>
                  </a:lnTo>
                  <a:lnTo>
                    <a:pt x="0" y="488468"/>
                  </a:lnTo>
                  <a:cubicBezTo>
                    <a:pt x="0" y="472874"/>
                    <a:pt x="6826" y="458213"/>
                    <a:pt x="18796" y="448315"/>
                  </a:cubicBezTo>
                  <a:cubicBezTo>
                    <a:pt x="85190" y="393968"/>
                    <a:pt x="156633" y="357830"/>
                    <a:pt x="171221" y="350734"/>
                  </a:cubicBezTo>
                  <a:cubicBezTo>
                    <a:pt x="172811" y="349987"/>
                    <a:pt x="173840" y="348399"/>
                    <a:pt x="173840" y="346532"/>
                  </a:cubicBezTo>
                  <a:lnTo>
                    <a:pt x="173840" y="243440"/>
                  </a:lnTo>
                  <a:cubicBezTo>
                    <a:pt x="160841" y="234849"/>
                    <a:pt x="152238" y="220095"/>
                    <a:pt x="152238" y="203287"/>
                  </a:cubicBezTo>
                  <a:lnTo>
                    <a:pt x="152238" y="96367"/>
                  </a:lnTo>
                  <a:cubicBezTo>
                    <a:pt x="152238" y="43048"/>
                    <a:pt x="195534" y="0"/>
                    <a:pt x="24874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íṧḻiḋe">
              <a:extLst>
                <a:ext uri="{FF2B5EF4-FFF2-40B4-BE49-F238E27FC236}">
                  <a16:creationId xmlns:a16="http://schemas.microsoft.com/office/drawing/2014/main" xmlns="" id="{01B37177-4324-4ADC-BD3E-3F281E893F93}"/>
                </a:ext>
              </a:extLst>
            </p:cNvPr>
            <p:cNvSpPr txBox="1"/>
            <p:nvPr/>
          </p:nvSpPr>
          <p:spPr bwMode="auto">
            <a:xfrm>
              <a:off x="673101" y="5119995"/>
              <a:ext cx="284871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íŝlíḑé">
              <a:extLst>
                <a:ext uri="{FF2B5EF4-FFF2-40B4-BE49-F238E27FC236}">
                  <a16:creationId xmlns:a16="http://schemas.microsoft.com/office/drawing/2014/main" xmlns="" id="{15120221-0456-40DE-A43C-28A467C13EF3}"/>
                </a:ext>
              </a:extLst>
            </p:cNvPr>
            <p:cNvSpPr/>
            <p:nvPr/>
          </p:nvSpPr>
          <p:spPr bwMode="auto">
            <a:xfrm>
              <a:off x="673101" y="5561801"/>
              <a:ext cx="2848716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19" name="ïŝḷíḍe">
              <a:extLst>
                <a:ext uri="{FF2B5EF4-FFF2-40B4-BE49-F238E27FC236}">
                  <a16:creationId xmlns:a16="http://schemas.microsoft.com/office/drawing/2014/main" xmlns="" id="{6117C0A8-F675-4BCB-AB5A-6C36D9763A68}"/>
                </a:ext>
              </a:extLst>
            </p:cNvPr>
            <p:cNvSpPr txBox="1"/>
            <p:nvPr/>
          </p:nvSpPr>
          <p:spPr bwMode="auto">
            <a:xfrm>
              <a:off x="8683050" y="1128275"/>
              <a:ext cx="284871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ïṧľidé">
              <a:extLst>
                <a:ext uri="{FF2B5EF4-FFF2-40B4-BE49-F238E27FC236}">
                  <a16:creationId xmlns:a16="http://schemas.microsoft.com/office/drawing/2014/main" xmlns="" id="{9D1CA7E7-8F8C-4FE8-996E-4B962290903F}"/>
                </a:ext>
              </a:extLst>
            </p:cNvPr>
            <p:cNvSpPr/>
            <p:nvPr/>
          </p:nvSpPr>
          <p:spPr bwMode="auto">
            <a:xfrm>
              <a:off x="8683050" y="1570081"/>
              <a:ext cx="2848716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21" name="ïsļíḍè">
              <a:extLst>
                <a:ext uri="{FF2B5EF4-FFF2-40B4-BE49-F238E27FC236}">
                  <a16:creationId xmlns:a16="http://schemas.microsoft.com/office/drawing/2014/main" xmlns="" id="{1CB32444-893D-4C9B-8122-12FF87F9535A}"/>
                </a:ext>
              </a:extLst>
            </p:cNvPr>
            <p:cNvSpPr txBox="1"/>
            <p:nvPr/>
          </p:nvSpPr>
          <p:spPr bwMode="auto">
            <a:xfrm>
              <a:off x="5972106" y="5119995"/>
              <a:ext cx="55483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ïślîḋè">
              <a:extLst>
                <a:ext uri="{FF2B5EF4-FFF2-40B4-BE49-F238E27FC236}">
                  <a16:creationId xmlns:a16="http://schemas.microsoft.com/office/drawing/2014/main" xmlns="" id="{2A095D43-1996-41E8-A3A0-69BF2408634A}"/>
                </a:ext>
              </a:extLst>
            </p:cNvPr>
            <p:cNvSpPr/>
            <p:nvPr/>
          </p:nvSpPr>
          <p:spPr bwMode="auto">
            <a:xfrm>
              <a:off x="5972106" y="5561801"/>
              <a:ext cx="5548382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23" name="îšḷîḓê">
              <a:extLst>
                <a:ext uri="{FF2B5EF4-FFF2-40B4-BE49-F238E27FC236}">
                  <a16:creationId xmlns:a16="http://schemas.microsoft.com/office/drawing/2014/main" xmlns="" id="{E5E0C0F0-EA8D-4F98-BD63-6E4472AA0F8D}"/>
                </a:ext>
              </a:extLst>
            </p:cNvPr>
            <p:cNvSpPr txBox="1"/>
            <p:nvPr/>
          </p:nvSpPr>
          <p:spPr bwMode="auto">
            <a:xfrm>
              <a:off x="7355356" y="3794574"/>
              <a:ext cx="416513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4" name="îśľîḓè">
              <a:extLst>
                <a:ext uri="{FF2B5EF4-FFF2-40B4-BE49-F238E27FC236}">
                  <a16:creationId xmlns:a16="http://schemas.microsoft.com/office/drawing/2014/main" xmlns="" id="{2EEE2A9C-38C8-40BD-B18D-A50220AA1A58}"/>
                </a:ext>
              </a:extLst>
            </p:cNvPr>
            <p:cNvSpPr/>
            <p:nvPr/>
          </p:nvSpPr>
          <p:spPr bwMode="auto">
            <a:xfrm>
              <a:off x="7355356" y="4236380"/>
              <a:ext cx="4165132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D75CC83-8F9E-4FF8-993D-4F0C6CAB4F5D}"/>
                </a:ext>
              </a:extLst>
            </p:cNvPr>
            <p:cNvCxnSpPr/>
            <p:nvPr/>
          </p:nvCxnSpPr>
          <p:spPr>
            <a:xfrm>
              <a:off x="6366000" y="4959000"/>
              <a:ext cx="515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íslïḑe">
              <a:extLst>
                <a:ext uri="{FF2B5EF4-FFF2-40B4-BE49-F238E27FC236}">
                  <a16:creationId xmlns:a16="http://schemas.microsoft.com/office/drawing/2014/main" xmlns="" id="{1C74061A-E6C7-4C0A-BF50-23DE495CD5AC}"/>
                </a:ext>
              </a:extLst>
            </p:cNvPr>
            <p:cNvGrpSpPr/>
            <p:nvPr/>
          </p:nvGrpSpPr>
          <p:grpSpPr>
            <a:xfrm>
              <a:off x="673100" y="1130300"/>
              <a:ext cx="3843592" cy="1757965"/>
              <a:chOff x="673101" y="2680785"/>
              <a:chExt cx="4072899" cy="1757965"/>
            </a:xfrm>
          </p:grpSpPr>
          <p:sp>
            <p:nvSpPr>
              <p:cNvPr id="27" name="isľîďe">
                <a:extLst>
                  <a:ext uri="{FF2B5EF4-FFF2-40B4-BE49-F238E27FC236}">
                    <a16:creationId xmlns:a16="http://schemas.microsoft.com/office/drawing/2014/main" xmlns="" id="{6DD613ED-9BDF-463D-85C3-26C7AB32CD00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28" name="iśḷíḋe">
                <a:extLst>
                  <a:ext uri="{FF2B5EF4-FFF2-40B4-BE49-F238E27FC236}">
                    <a16:creationId xmlns:a16="http://schemas.microsoft.com/office/drawing/2014/main" xmlns="" id="{68629359-6E50-415C-8B6D-308AB71BC6AC}"/>
                  </a:ext>
                </a:extLst>
              </p:cNvPr>
              <p:cNvSpPr txBox="1"/>
              <p:nvPr/>
            </p:nvSpPr>
            <p:spPr>
              <a:xfrm>
                <a:off x="673101" y="35329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404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0952" y="2618072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3292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75D86D-C6BC-4491-8FDB-594C726ED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1C4DF20-4554-4715-B48B-EFB9EF604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C83A70-4B0A-476E-8E41-FC3746A8B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5" name="c7b834f4-22ab-40ea-ab07-a41cacc5188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AB46951-96A4-4A98-BA49-01F74FA935D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8970" y="1149175"/>
            <a:ext cx="10872630" cy="4984925"/>
            <a:chOff x="658970" y="1149175"/>
            <a:chExt cx="10872630" cy="4984925"/>
          </a:xfrm>
        </p:grpSpPr>
        <p:sp>
          <p:nvSpPr>
            <p:cNvPr id="6" name="íśľíďé">
              <a:extLst>
                <a:ext uri="{FF2B5EF4-FFF2-40B4-BE49-F238E27FC236}">
                  <a16:creationId xmlns:a16="http://schemas.microsoft.com/office/drawing/2014/main" xmlns="" id="{61BFB896-B495-44D3-8C4C-E987A5AE39A4}"/>
                </a:ext>
              </a:extLst>
            </p:cNvPr>
            <p:cNvSpPr/>
            <p:nvPr/>
          </p:nvSpPr>
          <p:spPr>
            <a:xfrm rot="16200000">
              <a:off x="5871635" y="416441"/>
              <a:ext cx="455082" cy="4410200"/>
            </a:xfrm>
            <a:prstGeom prst="rightBracket">
              <a:avLst>
                <a:gd name="adj" fmla="val 165525"/>
              </a:avLst>
            </a:prstGeom>
            <a:ln w="3175">
              <a:solidFill>
                <a:schemeClr val="tx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ṡ1íḑê">
              <a:extLst>
                <a:ext uri="{FF2B5EF4-FFF2-40B4-BE49-F238E27FC236}">
                  <a16:creationId xmlns:a16="http://schemas.microsoft.com/office/drawing/2014/main" xmlns="" id="{C64B78AB-71AF-4A76-809D-EF083DD672E5}"/>
                </a:ext>
              </a:extLst>
            </p:cNvPr>
            <p:cNvSpPr/>
            <p:nvPr/>
          </p:nvSpPr>
          <p:spPr>
            <a:xfrm rot="16200000">
              <a:off x="5871635" y="-1737796"/>
              <a:ext cx="455082" cy="8718674"/>
            </a:xfrm>
            <a:prstGeom prst="rightBracket">
              <a:avLst>
                <a:gd name="adj" fmla="val 226678"/>
              </a:avLst>
            </a:prstGeom>
            <a:ln w="3175">
              <a:solidFill>
                <a:schemeClr val="tx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Sľíḋè">
              <a:extLst>
                <a:ext uri="{FF2B5EF4-FFF2-40B4-BE49-F238E27FC236}">
                  <a16:creationId xmlns:a16="http://schemas.microsoft.com/office/drawing/2014/main" xmlns="" id="{BCE326B5-9613-47D1-942B-E277A9C5D90D}"/>
                </a:ext>
              </a:extLst>
            </p:cNvPr>
            <p:cNvSpPr/>
            <p:nvPr/>
          </p:nvSpPr>
          <p:spPr>
            <a:xfrm>
              <a:off x="660400" y="3017089"/>
              <a:ext cx="10871200" cy="1544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$ľiḑê">
              <a:extLst>
                <a:ext uri="{FF2B5EF4-FFF2-40B4-BE49-F238E27FC236}">
                  <a16:creationId xmlns:a16="http://schemas.microsoft.com/office/drawing/2014/main" xmlns="" id="{53913495-71F1-479A-AA15-CF938992A30D}"/>
                </a:ext>
              </a:extLst>
            </p:cNvPr>
            <p:cNvSpPr/>
            <p:nvPr/>
          </p:nvSpPr>
          <p:spPr>
            <a:xfrm>
              <a:off x="1504948" y="2849082"/>
              <a:ext cx="490422" cy="4904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</a:t>
              </a:r>
            </a:p>
          </p:txBody>
        </p:sp>
        <p:sp>
          <p:nvSpPr>
            <p:cNvPr id="10" name="îsļîdé">
              <a:extLst>
                <a:ext uri="{FF2B5EF4-FFF2-40B4-BE49-F238E27FC236}">
                  <a16:creationId xmlns:a16="http://schemas.microsoft.com/office/drawing/2014/main" xmlns="" id="{851526B7-CA9A-42C5-A5B5-AD6277DA2148}"/>
                </a:ext>
              </a:extLst>
            </p:cNvPr>
            <p:cNvSpPr/>
            <p:nvPr/>
          </p:nvSpPr>
          <p:spPr>
            <a:xfrm>
              <a:off x="3677868" y="2849082"/>
              <a:ext cx="490422" cy="4904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2</a:t>
              </a:r>
            </a:p>
          </p:txBody>
        </p:sp>
        <p:sp>
          <p:nvSpPr>
            <p:cNvPr id="11" name="îṣļiḋè">
              <a:extLst>
                <a:ext uri="{FF2B5EF4-FFF2-40B4-BE49-F238E27FC236}">
                  <a16:creationId xmlns:a16="http://schemas.microsoft.com/office/drawing/2014/main" xmlns="" id="{AE0AA36A-5A8D-49C3-A501-EEFAEEDFAE9A}"/>
                </a:ext>
              </a:extLst>
            </p:cNvPr>
            <p:cNvSpPr/>
            <p:nvPr/>
          </p:nvSpPr>
          <p:spPr>
            <a:xfrm>
              <a:off x="5850788" y="2849082"/>
              <a:ext cx="490422" cy="49041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</a:t>
              </a:r>
            </a:p>
          </p:txBody>
        </p:sp>
        <p:sp>
          <p:nvSpPr>
            <p:cNvPr id="12" name="ïŝlïḋè">
              <a:extLst>
                <a:ext uri="{FF2B5EF4-FFF2-40B4-BE49-F238E27FC236}">
                  <a16:creationId xmlns:a16="http://schemas.microsoft.com/office/drawing/2014/main" xmlns="" id="{513614E5-99F1-4F7F-9ED5-AF0F52C01D71}"/>
                </a:ext>
              </a:extLst>
            </p:cNvPr>
            <p:cNvSpPr/>
            <p:nvPr/>
          </p:nvSpPr>
          <p:spPr>
            <a:xfrm>
              <a:off x="8023708" y="2849082"/>
              <a:ext cx="490422" cy="4904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4</a:t>
              </a:r>
            </a:p>
          </p:txBody>
        </p:sp>
        <p:sp>
          <p:nvSpPr>
            <p:cNvPr id="13" name="ïṣļïḋe">
              <a:extLst>
                <a:ext uri="{FF2B5EF4-FFF2-40B4-BE49-F238E27FC236}">
                  <a16:creationId xmlns:a16="http://schemas.microsoft.com/office/drawing/2014/main" xmlns="" id="{33BA3379-41A5-4EFC-AD01-498D28CE3BE9}"/>
                </a:ext>
              </a:extLst>
            </p:cNvPr>
            <p:cNvSpPr/>
            <p:nvPr/>
          </p:nvSpPr>
          <p:spPr>
            <a:xfrm>
              <a:off x="10196628" y="2849082"/>
              <a:ext cx="490422" cy="4904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5</a:t>
              </a:r>
            </a:p>
          </p:txBody>
        </p:sp>
        <p:grpSp>
          <p:nvGrpSpPr>
            <p:cNvPr id="14" name="ïṧľiďè">
              <a:extLst>
                <a:ext uri="{FF2B5EF4-FFF2-40B4-BE49-F238E27FC236}">
                  <a16:creationId xmlns:a16="http://schemas.microsoft.com/office/drawing/2014/main" xmlns="" id="{A8BF4F5E-D1AA-4215-A931-E93E378C8F9F}"/>
                </a:ext>
              </a:extLst>
            </p:cNvPr>
            <p:cNvGrpSpPr/>
            <p:nvPr/>
          </p:nvGrpSpPr>
          <p:grpSpPr>
            <a:xfrm>
              <a:off x="5586151" y="3621385"/>
              <a:ext cx="1019688" cy="1020573"/>
              <a:chOff x="3662363" y="1317626"/>
              <a:chExt cx="1824038" cy="182562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66" name="îsḻïďè">
                <a:extLst>
                  <a:ext uri="{FF2B5EF4-FFF2-40B4-BE49-F238E27FC236}">
                    <a16:creationId xmlns:a16="http://schemas.microsoft.com/office/drawing/2014/main" xmlns="" id="{3CAD7DBE-07D3-4283-94F7-4723DA9A8374}"/>
                  </a:ext>
                </a:extLst>
              </p:cNvPr>
              <p:cNvSpPr/>
              <p:nvPr/>
            </p:nvSpPr>
            <p:spPr bwMode="auto">
              <a:xfrm>
                <a:off x="5129213" y="1747838"/>
                <a:ext cx="357188" cy="965200"/>
              </a:xfrm>
              <a:custGeom>
                <a:avLst/>
                <a:gdLst>
                  <a:gd name="T0" fmla="*/ 18 w 73"/>
                  <a:gd name="T1" fmla="*/ 98 h 197"/>
                  <a:gd name="T2" fmla="*/ 0 w 73"/>
                  <a:gd name="T3" fmla="*/ 32 h 197"/>
                  <a:gd name="T4" fmla="*/ 45 w 73"/>
                  <a:gd name="T5" fmla="*/ 0 h 197"/>
                  <a:gd name="T6" fmla="*/ 73 w 73"/>
                  <a:gd name="T7" fmla="*/ 98 h 197"/>
                  <a:gd name="T8" fmla="*/ 45 w 73"/>
                  <a:gd name="T9" fmla="*/ 197 h 197"/>
                  <a:gd name="T10" fmla="*/ 0 w 73"/>
                  <a:gd name="T11" fmla="*/ 164 h 197"/>
                  <a:gd name="T12" fmla="*/ 18 w 73"/>
                  <a:gd name="T13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97">
                    <a:moveTo>
                      <a:pt x="18" y="98"/>
                    </a:moveTo>
                    <a:cubicBezTo>
                      <a:pt x="18" y="74"/>
                      <a:pt x="12" y="51"/>
                      <a:pt x="0" y="3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2" y="28"/>
                      <a:pt x="73" y="62"/>
                      <a:pt x="73" y="98"/>
                    </a:cubicBezTo>
                    <a:cubicBezTo>
                      <a:pt x="73" y="134"/>
                      <a:pt x="62" y="168"/>
                      <a:pt x="45" y="19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2" y="145"/>
                      <a:pt x="18" y="122"/>
                      <a:pt x="18" y="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î$ḷíďé">
                <a:extLst>
                  <a:ext uri="{FF2B5EF4-FFF2-40B4-BE49-F238E27FC236}">
                    <a16:creationId xmlns:a16="http://schemas.microsoft.com/office/drawing/2014/main" xmlns="" id="{AF8BAEEB-C39B-4165-9020-24EACFD30E06}"/>
                  </a:ext>
                </a:extLst>
              </p:cNvPr>
              <p:cNvSpPr/>
              <p:nvPr/>
            </p:nvSpPr>
            <p:spPr bwMode="auto">
              <a:xfrm>
                <a:off x="4357688" y="2659063"/>
                <a:ext cx="914400" cy="484187"/>
              </a:xfrm>
              <a:custGeom>
                <a:avLst/>
                <a:gdLst>
                  <a:gd name="T0" fmla="*/ 44 w 187"/>
                  <a:gd name="T1" fmla="*/ 44 h 99"/>
                  <a:gd name="T2" fmla="*/ 142 w 187"/>
                  <a:gd name="T3" fmla="*/ 0 h 99"/>
                  <a:gd name="T4" fmla="*/ 187 w 187"/>
                  <a:gd name="T5" fmla="*/ 32 h 99"/>
                  <a:gd name="T6" fmla="*/ 44 w 187"/>
                  <a:gd name="T7" fmla="*/ 99 h 99"/>
                  <a:gd name="T8" fmla="*/ 0 w 187"/>
                  <a:gd name="T9" fmla="*/ 93 h 99"/>
                  <a:gd name="T10" fmla="*/ 16 w 187"/>
                  <a:gd name="T11" fmla="*/ 41 h 99"/>
                  <a:gd name="T12" fmla="*/ 44 w 187"/>
                  <a:gd name="T13" fmla="*/ 4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9">
                    <a:moveTo>
                      <a:pt x="44" y="44"/>
                    </a:moveTo>
                    <a:cubicBezTo>
                      <a:pt x="83" y="44"/>
                      <a:pt x="118" y="27"/>
                      <a:pt x="142" y="0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53" y="73"/>
                      <a:pt x="101" y="99"/>
                      <a:pt x="44" y="99"/>
                    </a:cubicBezTo>
                    <a:cubicBezTo>
                      <a:pt x="29" y="99"/>
                      <a:pt x="14" y="97"/>
                      <a:pt x="0" y="93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5" y="43"/>
                      <a:pt x="35" y="44"/>
                      <a:pt x="44" y="4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75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ïṩľîďe">
                <a:extLst>
                  <a:ext uri="{FF2B5EF4-FFF2-40B4-BE49-F238E27FC236}">
                    <a16:creationId xmlns:a16="http://schemas.microsoft.com/office/drawing/2014/main" xmlns="" id="{B9873BED-D92A-471D-9C2D-5EB29650D274}"/>
                  </a:ext>
                </a:extLst>
              </p:cNvPr>
              <p:cNvSpPr/>
              <p:nvPr/>
            </p:nvSpPr>
            <p:spPr bwMode="auto">
              <a:xfrm>
                <a:off x="3662363" y="2297113"/>
                <a:ext cx="650875" cy="777875"/>
              </a:xfrm>
              <a:custGeom>
                <a:avLst/>
                <a:gdLst>
                  <a:gd name="T0" fmla="*/ 133 w 133"/>
                  <a:gd name="T1" fmla="*/ 107 h 159"/>
                  <a:gd name="T2" fmla="*/ 116 w 133"/>
                  <a:gd name="T3" fmla="*/ 159 h 159"/>
                  <a:gd name="T4" fmla="*/ 0 w 133"/>
                  <a:gd name="T5" fmla="*/ 0 h 159"/>
                  <a:gd name="T6" fmla="*/ 55 w 133"/>
                  <a:gd name="T7" fmla="*/ 0 h 159"/>
                  <a:gd name="T8" fmla="*/ 133 w 133"/>
                  <a:gd name="T9" fmla="*/ 10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133" y="107"/>
                    </a:moveTo>
                    <a:cubicBezTo>
                      <a:pt x="116" y="159"/>
                      <a:pt x="116" y="159"/>
                      <a:pt x="116" y="159"/>
                    </a:cubicBezTo>
                    <a:cubicBezTo>
                      <a:pt x="52" y="133"/>
                      <a:pt x="5" y="7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48"/>
                      <a:pt x="91" y="88"/>
                      <a:pt x="133" y="10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išḷïḍè">
                <a:extLst>
                  <a:ext uri="{FF2B5EF4-FFF2-40B4-BE49-F238E27FC236}">
                    <a16:creationId xmlns:a16="http://schemas.microsoft.com/office/drawing/2014/main" xmlns="" id="{C684737C-3681-4472-8FF6-17043654C5D3}"/>
                  </a:ext>
                </a:extLst>
              </p:cNvPr>
              <p:cNvSpPr/>
              <p:nvPr/>
            </p:nvSpPr>
            <p:spPr bwMode="auto">
              <a:xfrm>
                <a:off x="4357688" y="1317626"/>
                <a:ext cx="914400" cy="479425"/>
              </a:xfrm>
              <a:custGeom>
                <a:avLst/>
                <a:gdLst>
                  <a:gd name="T0" fmla="*/ 44 w 187"/>
                  <a:gd name="T1" fmla="*/ 54 h 98"/>
                  <a:gd name="T2" fmla="*/ 16 w 187"/>
                  <a:gd name="T3" fmla="*/ 57 h 98"/>
                  <a:gd name="T4" fmla="*/ 0 w 187"/>
                  <a:gd name="T5" fmla="*/ 5 h 98"/>
                  <a:gd name="T6" fmla="*/ 44 w 187"/>
                  <a:gd name="T7" fmla="*/ 0 h 98"/>
                  <a:gd name="T8" fmla="*/ 187 w 187"/>
                  <a:gd name="T9" fmla="*/ 66 h 98"/>
                  <a:gd name="T10" fmla="*/ 142 w 187"/>
                  <a:gd name="T11" fmla="*/ 98 h 98"/>
                  <a:gd name="T12" fmla="*/ 44 w 187"/>
                  <a:gd name="T13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8">
                    <a:moveTo>
                      <a:pt x="44" y="54"/>
                    </a:moveTo>
                    <a:cubicBezTo>
                      <a:pt x="35" y="54"/>
                      <a:pt x="25" y="55"/>
                      <a:pt x="16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2"/>
                      <a:pt x="29" y="0"/>
                      <a:pt x="44" y="0"/>
                    </a:cubicBezTo>
                    <a:cubicBezTo>
                      <a:pt x="101" y="0"/>
                      <a:pt x="153" y="25"/>
                      <a:pt x="187" y="66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18" y="71"/>
                      <a:pt x="83" y="54"/>
                      <a:pt x="44" y="5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75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isḻïḋê">
                <a:extLst>
                  <a:ext uri="{FF2B5EF4-FFF2-40B4-BE49-F238E27FC236}">
                    <a16:creationId xmlns:a16="http://schemas.microsoft.com/office/drawing/2014/main" xmlns="" id="{37FB2D0C-6F03-4F95-A366-112450586527}"/>
                  </a:ext>
                </a:extLst>
              </p:cNvPr>
              <p:cNvSpPr/>
              <p:nvPr/>
            </p:nvSpPr>
            <p:spPr bwMode="auto">
              <a:xfrm>
                <a:off x="3662363" y="1381125"/>
                <a:ext cx="650875" cy="782637"/>
              </a:xfrm>
              <a:custGeom>
                <a:avLst/>
                <a:gdLst>
                  <a:gd name="T0" fmla="*/ 55 w 133"/>
                  <a:gd name="T1" fmla="*/ 160 h 160"/>
                  <a:gd name="T2" fmla="*/ 0 w 133"/>
                  <a:gd name="T3" fmla="*/ 160 h 160"/>
                  <a:gd name="T4" fmla="*/ 116 w 133"/>
                  <a:gd name="T5" fmla="*/ 0 h 160"/>
                  <a:gd name="T6" fmla="*/ 133 w 133"/>
                  <a:gd name="T7" fmla="*/ 53 h 160"/>
                  <a:gd name="T8" fmla="*/ 55 w 13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60">
                    <a:moveTo>
                      <a:pt x="55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5" y="87"/>
                      <a:pt x="52" y="27"/>
                      <a:pt x="116" y="0"/>
                    </a:cubicBezTo>
                    <a:cubicBezTo>
                      <a:pt x="133" y="53"/>
                      <a:pt x="133" y="53"/>
                      <a:pt x="133" y="53"/>
                    </a:cubicBezTo>
                    <a:cubicBezTo>
                      <a:pt x="91" y="71"/>
                      <a:pt x="60" y="112"/>
                      <a:pt x="55" y="16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íṣḻídê">
              <a:extLst>
                <a:ext uri="{FF2B5EF4-FFF2-40B4-BE49-F238E27FC236}">
                  <a16:creationId xmlns:a16="http://schemas.microsoft.com/office/drawing/2014/main" xmlns="" id="{7E447613-7D32-495B-9C88-BB9DE5C4C64D}"/>
                </a:ext>
              </a:extLst>
            </p:cNvPr>
            <p:cNvSpPr/>
            <p:nvPr/>
          </p:nvSpPr>
          <p:spPr>
            <a:xfrm>
              <a:off x="5817606" y="3851947"/>
              <a:ext cx="556789" cy="5567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sx="110000" sy="110000" algn="ctr" rotWithShape="0">
                <a:schemeClr val="tx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îṣļiḑe">
              <a:extLst>
                <a:ext uri="{FF2B5EF4-FFF2-40B4-BE49-F238E27FC236}">
                  <a16:creationId xmlns:a16="http://schemas.microsoft.com/office/drawing/2014/main" xmlns="" id="{B193173B-10D1-4848-973E-161F748179CE}"/>
                </a:ext>
              </a:extLst>
            </p:cNvPr>
            <p:cNvSpPr/>
            <p:nvPr/>
          </p:nvSpPr>
          <p:spPr bwMode="auto">
            <a:xfrm>
              <a:off x="5958542" y="3997963"/>
              <a:ext cx="274915" cy="264754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7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ṡḻîďê">
              <a:extLst>
                <a:ext uri="{FF2B5EF4-FFF2-40B4-BE49-F238E27FC236}">
                  <a16:creationId xmlns:a16="http://schemas.microsoft.com/office/drawing/2014/main" xmlns="" id="{E5FA1EF4-995A-4945-9DBE-0AD3DAD29F86}"/>
                </a:ext>
              </a:extLst>
            </p:cNvPr>
            <p:cNvSpPr/>
            <p:nvPr/>
          </p:nvSpPr>
          <p:spPr>
            <a:xfrm>
              <a:off x="5353050" y="1149175"/>
              <a:ext cx="1485900" cy="1485900"/>
            </a:xfrm>
            <a:prstGeom prst="ellipse">
              <a:avLst/>
            </a:prstGeom>
            <a:blipFill>
              <a:blip r:embed="rId3"/>
              <a:stretch>
                <a:fillRect l="-25214" r="-24786"/>
              </a:stretch>
            </a:blipFill>
            <a:ln w="57150" cap="flat" cmpd="sng" algn="ctr">
              <a:solidFill>
                <a:schemeClr val="bg1">
                  <a:lumMod val="85000"/>
                  <a:alpha val="7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18" name="íṣḷiďè">
              <a:extLst>
                <a:ext uri="{FF2B5EF4-FFF2-40B4-BE49-F238E27FC236}">
                  <a16:creationId xmlns:a16="http://schemas.microsoft.com/office/drawing/2014/main" xmlns="" id="{338B5E6C-5FBC-45ED-91E4-958CC8B19836}"/>
                </a:ext>
              </a:extLst>
            </p:cNvPr>
            <p:cNvGrpSpPr/>
            <p:nvPr/>
          </p:nvGrpSpPr>
          <p:grpSpPr>
            <a:xfrm>
              <a:off x="7759076" y="3621386"/>
              <a:ext cx="1019689" cy="1020571"/>
              <a:chOff x="3662363" y="1317625"/>
              <a:chExt cx="1824041" cy="1825620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61" name="iṩḷîďè">
                <a:extLst>
                  <a:ext uri="{FF2B5EF4-FFF2-40B4-BE49-F238E27FC236}">
                    <a16:creationId xmlns:a16="http://schemas.microsoft.com/office/drawing/2014/main" xmlns="" id="{992602A6-A3BA-426F-8CFB-9D61B9C0FA28}"/>
                  </a:ext>
                </a:extLst>
              </p:cNvPr>
              <p:cNvSpPr/>
              <p:nvPr/>
            </p:nvSpPr>
            <p:spPr bwMode="auto">
              <a:xfrm>
                <a:off x="5129216" y="1747835"/>
                <a:ext cx="357188" cy="965198"/>
              </a:xfrm>
              <a:custGeom>
                <a:avLst/>
                <a:gdLst>
                  <a:gd name="T0" fmla="*/ 18 w 73"/>
                  <a:gd name="T1" fmla="*/ 98 h 197"/>
                  <a:gd name="T2" fmla="*/ 0 w 73"/>
                  <a:gd name="T3" fmla="*/ 32 h 197"/>
                  <a:gd name="T4" fmla="*/ 45 w 73"/>
                  <a:gd name="T5" fmla="*/ 0 h 197"/>
                  <a:gd name="T6" fmla="*/ 73 w 73"/>
                  <a:gd name="T7" fmla="*/ 98 h 197"/>
                  <a:gd name="T8" fmla="*/ 45 w 73"/>
                  <a:gd name="T9" fmla="*/ 197 h 197"/>
                  <a:gd name="T10" fmla="*/ 0 w 73"/>
                  <a:gd name="T11" fmla="*/ 164 h 197"/>
                  <a:gd name="T12" fmla="*/ 18 w 73"/>
                  <a:gd name="T13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97">
                    <a:moveTo>
                      <a:pt x="18" y="98"/>
                    </a:moveTo>
                    <a:cubicBezTo>
                      <a:pt x="18" y="74"/>
                      <a:pt x="12" y="51"/>
                      <a:pt x="0" y="3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2" y="28"/>
                      <a:pt x="73" y="62"/>
                      <a:pt x="73" y="98"/>
                    </a:cubicBezTo>
                    <a:cubicBezTo>
                      <a:pt x="73" y="134"/>
                      <a:pt x="62" y="168"/>
                      <a:pt x="45" y="19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2" y="145"/>
                      <a:pt x="18" y="122"/>
                      <a:pt x="18" y="9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íŝļíďê">
                <a:extLst>
                  <a:ext uri="{FF2B5EF4-FFF2-40B4-BE49-F238E27FC236}">
                    <a16:creationId xmlns:a16="http://schemas.microsoft.com/office/drawing/2014/main" xmlns="" id="{88214BCC-A60F-4BCF-83C8-671E551F0A3D}"/>
                  </a:ext>
                </a:extLst>
              </p:cNvPr>
              <p:cNvSpPr/>
              <p:nvPr/>
            </p:nvSpPr>
            <p:spPr bwMode="auto">
              <a:xfrm>
                <a:off x="4357690" y="2659059"/>
                <a:ext cx="914401" cy="484186"/>
              </a:xfrm>
              <a:custGeom>
                <a:avLst/>
                <a:gdLst>
                  <a:gd name="T0" fmla="*/ 44 w 187"/>
                  <a:gd name="T1" fmla="*/ 44 h 99"/>
                  <a:gd name="T2" fmla="*/ 142 w 187"/>
                  <a:gd name="T3" fmla="*/ 0 h 99"/>
                  <a:gd name="T4" fmla="*/ 187 w 187"/>
                  <a:gd name="T5" fmla="*/ 32 h 99"/>
                  <a:gd name="T6" fmla="*/ 44 w 187"/>
                  <a:gd name="T7" fmla="*/ 99 h 99"/>
                  <a:gd name="T8" fmla="*/ 0 w 187"/>
                  <a:gd name="T9" fmla="*/ 93 h 99"/>
                  <a:gd name="T10" fmla="*/ 16 w 187"/>
                  <a:gd name="T11" fmla="*/ 41 h 99"/>
                  <a:gd name="T12" fmla="*/ 44 w 187"/>
                  <a:gd name="T13" fmla="*/ 4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9">
                    <a:moveTo>
                      <a:pt x="44" y="44"/>
                    </a:moveTo>
                    <a:cubicBezTo>
                      <a:pt x="83" y="44"/>
                      <a:pt x="118" y="27"/>
                      <a:pt x="142" y="0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53" y="73"/>
                      <a:pt x="101" y="99"/>
                      <a:pt x="44" y="99"/>
                    </a:cubicBezTo>
                    <a:cubicBezTo>
                      <a:pt x="29" y="99"/>
                      <a:pt x="14" y="97"/>
                      <a:pt x="0" y="93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5" y="43"/>
                      <a:pt x="35" y="44"/>
                      <a:pt x="44" y="4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îṧḻïḋe">
                <a:extLst>
                  <a:ext uri="{FF2B5EF4-FFF2-40B4-BE49-F238E27FC236}">
                    <a16:creationId xmlns:a16="http://schemas.microsoft.com/office/drawing/2014/main" xmlns="" id="{A56F918D-5FDE-4FA4-B5BC-31DCBEFB64AE}"/>
                  </a:ext>
                </a:extLst>
              </p:cNvPr>
              <p:cNvSpPr/>
              <p:nvPr/>
            </p:nvSpPr>
            <p:spPr bwMode="auto">
              <a:xfrm>
                <a:off x="3662365" y="2297109"/>
                <a:ext cx="650875" cy="777875"/>
              </a:xfrm>
              <a:custGeom>
                <a:avLst/>
                <a:gdLst>
                  <a:gd name="T0" fmla="*/ 133 w 133"/>
                  <a:gd name="T1" fmla="*/ 107 h 159"/>
                  <a:gd name="T2" fmla="*/ 116 w 133"/>
                  <a:gd name="T3" fmla="*/ 159 h 159"/>
                  <a:gd name="T4" fmla="*/ 0 w 133"/>
                  <a:gd name="T5" fmla="*/ 0 h 159"/>
                  <a:gd name="T6" fmla="*/ 55 w 133"/>
                  <a:gd name="T7" fmla="*/ 0 h 159"/>
                  <a:gd name="T8" fmla="*/ 133 w 133"/>
                  <a:gd name="T9" fmla="*/ 10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133" y="107"/>
                    </a:moveTo>
                    <a:cubicBezTo>
                      <a:pt x="116" y="159"/>
                      <a:pt x="116" y="159"/>
                      <a:pt x="116" y="159"/>
                    </a:cubicBezTo>
                    <a:cubicBezTo>
                      <a:pt x="52" y="133"/>
                      <a:pt x="5" y="7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48"/>
                      <a:pt x="91" y="88"/>
                      <a:pt x="133" y="10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ïṣľíďe">
                <a:extLst>
                  <a:ext uri="{FF2B5EF4-FFF2-40B4-BE49-F238E27FC236}">
                    <a16:creationId xmlns:a16="http://schemas.microsoft.com/office/drawing/2014/main" xmlns="" id="{CDBD6E0D-CA7B-4775-8D4A-5FF090FF315D}"/>
                  </a:ext>
                </a:extLst>
              </p:cNvPr>
              <p:cNvSpPr/>
              <p:nvPr/>
            </p:nvSpPr>
            <p:spPr bwMode="auto">
              <a:xfrm>
                <a:off x="4357690" y="1317625"/>
                <a:ext cx="914401" cy="479424"/>
              </a:xfrm>
              <a:custGeom>
                <a:avLst/>
                <a:gdLst>
                  <a:gd name="T0" fmla="*/ 44 w 187"/>
                  <a:gd name="T1" fmla="*/ 54 h 98"/>
                  <a:gd name="T2" fmla="*/ 16 w 187"/>
                  <a:gd name="T3" fmla="*/ 57 h 98"/>
                  <a:gd name="T4" fmla="*/ 0 w 187"/>
                  <a:gd name="T5" fmla="*/ 5 h 98"/>
                  <a:gd name="T6" fmla="*/ 44 w 187"/>
                  <a:gd name="T7" fmla="*/ 0 h 98"/>
                  <a:gd name="T8" fmla="*/ 187 w 187"/>
                  <a:gd name="T9" fmla="*/ 66 h 98"/>
                  <a:gd name="T10" fmla="*/ 142 w 187"/>
                  <a:gd name="T11" fmla="*/ 98 h 98"/>
                  <a:gd name="T12" fmla="*/ 44 w 187"/>
                  <a:gd name="T13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8">
                    <a:moveTo>
                      <a:pt x="44" y="54"/>
                    </a:moveTo>
                    <a:cubicBezTo>
                      <a:pt x="35" y="54"/>
                      <a:pt x="25" y="55"/>
                      <a:pt x="16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2"/>
                      <a:pt x="29" y="0"/>
                      <a:pt x="44" y="0"/>
                    </a:cubicBezTo>
                    <a:cubicBezTo>
                      <a:pt x="101" y="0"/>
                      <a:pt x="153" y="25"/>
                      <a:pt x="187" y="66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18" y="71"/>
                      <a:pt x="83" y="54"/>
                      <a:pt x="44" y="5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íšľîḋe">
                <a:extLst>
                  <a:ext uri="{FF2B5EF4-FFF2-40B4-BE49-F238E27FC236}">
                    <a16:creationId xmlns:a16="http://schemas.microsoft.com/office/drawing/2014/main" xmlns="" id="{40040F00-8EC4-463D-BED4-1FCA328485E6}"/>
                  </a:ext>
                </a:extLst>
              </p:cNvPr>
              <p:cNvSpPr/>
              <p:nvPr/>
            </p:nvSpPr>
            <p:spPr bwMode="auto">
              <a:xfrm>
                <a:off x="3662363" y="1381126"/>
                <a:ext cx="650875" cy="782637"/>
              </a:xfrm>
              <a:custGeom>
                <a:avLst/>
                <a:gdLst>
                  <a:gd name="T0" fmla="*/ 55 w 133"/>
                  <a:gd name="T1" fmla="*/ 160 h 160"/>
                  <a:gd name="T2" fmla="*/ 0 w 133"/>
                  <a:gd name="T3" fmla="*/ 160 h 160"/>
                  <a:gd name="T4" fmla="*/ 116 w 133"/>
                  <a:gd name="T5" fmla="*/ 0 h 160"/>
                  <a:gd name="T6" fmla="*/ 133 w 133"/>
                  <a:gd name="T7" fmla="*/ 53 h 160"/>
                  <a:gd name="T8" fmla="*/ 55 w 13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60">
                    <a:moveTo>
                      <a:pt x="55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5" y="87"/>
                      <a:pt x="52" y="27"/>
                      <a:pt x="116" y="0"/>
                    </a:cubicBezTo>
                    <a:cubicBezTo>
                      <a:pt x="133" y="53"/>
                      <a:pt x="133" y="53"/>
                      <a:pt x="133" y="53"/>
                    </a:cubicBezTo>
                    <a:cubicBezTo>
                      <a:pt x="91" y="71"/>
                      <a:pt x="60" y="112"/>
                      <a:pt x="55" y="16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9" name="îṥliḓê">
              <a:extLst>
                <a:ext uri="{FF2B5EF4-FFF2-40B4-BE49-F238E27FC236}">
                  <a16:creationId xmlns:a16="http://schemas.microsoft.com/office/drawing/2014/main" xmlns="" id="{A74BBC24-FA0D-42DE-AE74-0B062EA0CD07}"/>
                </a:ext>
              </a:extLst>
            </p:cNvPr>
            <p:cNvSpPr/>
            <p:nvPr/>
          </p:nvSpPr>
          <p:spPr>
            <a:xfrm>
              <a:off x="7990529" y="3851947"/>
              <a:ext cx="556789" cy="55678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sx="110000" sy="110000" algn="ctr" rotWithShape="0">
                <a:schemeClr val="tx1">
                  <a:alpha val="8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iŝḷîďè">
              <a:extLst>
                <a:ext uri="{FF2B5EF4-FFF2-40B4-BE49-F238E27FC236}">
                  <a16:creationId xmlns:a16="http://schemas.microsoft.com/office/drawing/2014/main" xmlns="" id="{3A8978BC-3E0C-4DF4-9E8F-33BC19592009}"/>
                </a:ext>
              </a:extLst>
            </p:cNvPr>
            <p:cNvSpPr/>
            <p:nvPr/>
          </p:nvSpPr>
          <p:spPr bwMode="auto">
            <a:xfrm>
              <a:off x="8131464" y="4018184"/>
              <a:ext cx="274915" cy="224307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1" name="íşḷïdé">
              <a:extLst>
                <a:ext uri="{FF2B5EF4-FFF2-40B4-BE49-F238E27FC236}">
                  <a16:creationId xmlns:a16="http://schemas.microsoft.com/office/drawing/2014/main" xmlns="" id="{E6A76F0D-A015-49D2-89F7-0B77A82F4F41}"/>
                </a:ext>
              </a:extLst>
            </p:cNvPr>
            <p:cNvGrpSpPr/>
            <p:nvPr/>
          </p:nvGrpSpPr>
          <p:grpSpPr>
            <a:xfrm>
              <a:off x="9948669" y="3621386"/>
              <a:ext cx="1019689" cy="1020571"/>
              <a:chOff x="3662363" y="1317625"/>
              <a:chExt cx="1824041" cy="1825620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56" name="í$ḷïḓé">
                <a:extLst>
                  <a:ext uri="{FF2B5EF4-FFF2-40B4-BE49-F238E27FC236}">
                    <a16:creationId xmlns:a16="http://schemas.microsoft.com/office/drawing/2014/main" xmlns="" id="{E1ED1504-64BA-4A60-912D-A91DDEEEB8B0}"/>
                  </a:ext>
                </a:extLst>
              </p:cNvPr>
              <p:cNvSpPr/>
              <p:nvPr/>
            </p:nvSpPr>
            <p:spPr bwMode="auto">
              <a:xfrm>
                <a:off x="5129216" y="1747835"/>
                <a:ext cx="357188" cy="965198"/>
              </a:xfrm>
              <a:custGeom>
                <a:avLst/>
                <a:gdLst>
                  <a:gd name="T0" fmla="*/ 18 w 73"/>
                  <a:gd name="T1" fmla="*/ 98 h 197"/>
                  <a:gd name="T2" fmla="*/ 0 w 73"/>
                  <a:gd name="T3" fmla="*/ 32 h 197"/>
                  <a:gd name="T4" fmla="*/ 45 w 73"/>
                  <a:gd name="T5" fmla="*/ 0 h 197"/>
                  <a:gd name="T6" fmla="*/ 73 w 73"/>
                  <a:gd name="T7" fmla="*/ 98 h 197"/>
                  <a:gd name="T8" fmla="*/ 45 w 73"/>
                  <a:gd name="T9" fmla="*/ 197 h 197"/>
                  <a:gd name="T10" fmla="*/ 0 w 73"/>
                  <a:gd name="T11" fmla="*/ 164 h 197"/>
                  <a:gd name="T12" fmla="*/ 18 w 73"/>
                  <a:gd name="T13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97">
                    <a:moveTo>
                      <a:pt x="18" y="98"/>
                    </a:moveTo>
                    <a:cubicBezTo>
                      <a:pt x="18" y="74"/>
                      <a:pt x="12" y="51"/>
                      <a:pt x="0" y="3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2" y="28"/>
                      <a:pt x="73" y="62"/>
                      <a:pt x="73" y="98"/>
                    </a:cubicBezTo>
                    <a:cubicBezTo>
                      <a:pt x="73" y="134"/>
                      <a:pt x="62" y="168"/>
                      <a:pt x="45" y="19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2" y="145"/>
                      <a:pt x="18" y="122"/>
                      <a:pt x="18" y="9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išlîḓè">
                <a:extLst>
                  <a:ext uri="{FF2B5EF4-FFF2-40B4-BE49-F238E27FC236}">
                    <a16:creationId xmlns:a16="http://schemas.microsoft.com/office/drawing/2014/main" xmlns="" id="{833747C6-7C1C-435D-8A26-4E98EE3A5C20}"/>
                  </a:ext>
                </a:extLst>
              </p:cNvPr>
              <p:cNvSpPr/>
              <p:nvPr/>
            </p:nvSpPr>
            <p:spPr bwMode="auto">
              <a:xfrm>
                <a:off x="4357690" y="2659059"/>
                <a:ext cx="914401" cy="484186"/>
              </a:xfrm>
              <a:custGeom>
                <a:avLst/>
                <a:gdLst>
                  <a:gd name="T0" fmla="*/ 44 w 187"/>
                  <a:gd name="T1" fmla="*/ 44 h 99"/>
                  <a:gd name="T2" fmla="*/ 142 w 187"/>
                  <a:gd name="T3" fmla="*/ 0 h 99"/>
                  <a:gd name="T4" fmla="*/ 187 w 187"/>
                  <a:gd name="T5" fmla="*/ 32 h 99"/>
                  <a:gd name="T6" fmla="*/ 44 w 187"/>
                  <a:gd name="T7" fmla="*/ 99 h 99"/>
                  <a:gd name="T8" fmla="*/ 0 w 187"/>
                  <a:gd name="T9" fmla="*/ 93 h 99"/>
                  <a:gd name="T10" fmla="*/ 16 w 187"/>
                  <a:gd name="T11" fmla="*/ 41 h 99"/>
                  <a:gd name="T12" fmla="*/ 44 w 187"/>
                  <a:gd name="T13" fmla="*/ 4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9">
                    <a:moveTo>
                      <a:pt x="44" y="44"/>
                    </a:moveTo>
                    <a:cubicBezTo>
                      <a:pt x="83" y="44"/>
                      <a:pt x="118" y="27"/>
                      <a:pt x="142" y="0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53" y="73"/>
                      <a:pt x="101" y="99"/>
                      <a:pt x="44" y="99"/>
                    </a:cubicBezTo>
                    <a:cubicBezTo>
                      <a:pt x="29" y="99"/>
                      <a:pt x="14" y="97"/>
                      <a:pt x="0" y="93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5" y="43"/>
                      <a:pt x="35" y="44"/>
                      <a:pt x="44" y="4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íṧļíḋê">
                <a:extLst>
                  <a:ext uri="{FF2B5EF4-FFF2-40B4-BE49-F238E27FC236}">
                    <a16:creationId xmlns:a16="http://schemas.microsoft.com/office/drawing/2014/main" xmlns="" id="{BA6807FF-9A42-49B4-90A0-580A77C6B59B}"/>
                  </a:ext>
                </a:extLst>
              </p:cNvPr>
              <p:cNvSpPr/>
              <p:nvPr/>
            </p:nvSpPr>
            <p:spPr bwMode="auto">
              <a:xfrm>
                <a:off x="3662365" y="2297109"/>
                <a:ext cx="650875" cy="777875"/>
              </a:xfrm>
              <a:custGeom>
                <a:avLst/>
                <a:gdLst>
                  <a:gd name="T0" fmla="*/ 133 w 133"/>
                  <a:gd name="T1" fmla="*/ 107 h 159"/>
                  <a:gd name="T2" fmla="*/ 116 w 133"/>
                  <a:gd name="T3" fmla="*/ 159 h 159"/>
                  <a:gd name="T4" fmla="*/ 0 w 133"/>
                  <a:gd name="T5" fmla="*/ 0 h 159"/>
                  <a:gd name="T6" fmla="*/ 55 w 133"/>
                  <a:gd name="T7" fmla="*/ 0 h 159"/>
                  <a:gd name="T8" fmla="*/ 133 w 133"/>
                  <a:gd name="T9" fmla="*/ 10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133" y="107"/>
                    </a:moveTo>
                    <a:cubicBezTo>
                      <a:pt x="116" y="159"/>
                      <a:pt x="116" y="159"/>
                      <a:pt x="116" y="159"/>
                    </a:cubicBezTo>
                    <a:cubicBezTo>
                      <a:pt x="52" y="133"/>
                      <a:pt x="5" y="7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48"/>
                      <a:pt x="91" y="88"/>
                      <a:pt x="133" y="10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iŝľîďè">
                <a:extLst>
                  <a:ext uri="{FF2B5EF4-FFF2-40B4-BE49-F238E27FC236}">
                    <a16:creationId xmlns:a16="http://schemas.microsoft.com/office/drawing/2014/main" xmlns="" id="{D0818D7B-FB1C-489A-B916-4D418262FCEE}"/>
                  </a:ext>
                </a:extLst>
              </p:cNvPr>
              <p:cNvSpPr/>
              <p:nvPr/>
            </p:nvSpPr>
            <p:spPr bwMode="auto">
              <a:xfrm>
                <a:off x="4357690" y="1317625"/>
                <a:ext cx="914401" cy="479424"/>
              </a:xfrm>
              <a:custGeom>
                <a:avLst/>
                <a:gdLst>
                  <a:gd name="T0" fmla="*/ 44 w 187"/>
                  <a:gd name="T1" fmla="*/ 54 h 98"/>
                  <a:gd name="T2" fmla="*/ 16 w 187"/>
                  <a:gd name="T3" fmla="*/ 57 h 98"/>
                  <a:gd name="T4" fmla="*/ 0 w 187"/>
                  <a:gd name="T5" fmla="*/ 5 h 98"/>
                  <a:gd name="T6" fmla="*/ 44 w 187"/>
                  <a:gd name="T7" fmla="*/ 0 h 98"/>
                  <a:gd name="T8" fmla="*/ 187 w 187"/>
                  <a:gd name="T9" fmla="*/ 66 h 98"/>
                  <a:gd name="T10" fmla="*/ 142 w 187"/>
                  <a:gd name="T11" fmla="*/ 98 h 98"/>
                  <a:gd name="T12" fmla="*/ 44 w 187"/>
                  <a:gd name="T13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8">
                    <a:moveTo>
                      <a:pt x="44" y="54"/>
                    </a:moveTo>
                    <a:cubicBezTo>
                      <a:pt x="35" y="54"/>
                      <a:pt x="25" y="55"/>
                      <a:pt x="16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2"/>
                      <a:pt x="29" y="0"/>
                      <a:pt x="44" y="0"/>
                    </a:cubicBezTo>
                    <a:cubicBezTo>
                      <a:pt x="101" y="0"/>
                      <a:pt x="153" y="25"/>
                      <a:pt x="187" y="66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18" y="71"/>
                      <a:pt x="83" y="54"/>
                      <a:pt x="44" y="5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îṩ1iḑè">
                <a:extLst>
                  <a:ext uri="{FF2B5EF4-FFF2-40B4-BE49-F238E27FC236}">
                    <a16:creationId xmlns:a16="http://schemas.microsoft.com/office/drawing/2014/main" xmlns="" id="{D3B8F35C-063B-434F-9D2F-E0A6A5DA9834}"/>
                  </a:ext>
                </a:extLst>
              </p:cNvPr>
              <p:cNvSpPr/>
              <p:nvPr/>
            </p:nvSpPr>
            <p:spPr bwMode="auto">
              <a:xfrm>
                <a:off x="3662363" y="1381126"/>
                <a:ext cx="650875" cy="782637"/>
              </a:xfrm>
              <a:custGeom>
                <a:avLst/>
                <a:gdLst>
                  <a:gd name="T0" fmla="*/ 55 w 133"/>
                  <a:gd name="T1" fmla="*/ 160 h 160"/>
                  <a:gd name="T2" fmla="*/ 0 w 133"/>
                  <a:gd name="T3" fmla="*/ 160 h 160"/>
                  <a:gd name="T4" fmla="*/ 116 w 133"/>
                  <a:gd name="T5" fmla="*/ 0 h 160"/>
                  <a:gd name="T6" fmla="*/ 133 w 133"/>
                  <a:gd name="T7" fmla="*/ 53 h 160"/>
                  <a:gd name="T8" fmla="*/ 55 w 13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60">
                    <a:moveTo>
                      <a:pt x="55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5" y="87"/>
                      <a:pt x="52" y="27"/>
                      <a:pt x="116" y="0"/>
                    </a:cubicBezTo>
                    <a:cubicBezTo>
                      <a:pt x="133" y="53"/>
                      <a:pt x="133" y="53"/>
                      <a:pt x="133" y="53"/>
                    </a:cubicBezTo>
                    <a:cubicBezTo>
                      <a:pt x="91" y="71"/>
                      <a:pt x="60" y="112"/>
                      <a:pt x="55" y="16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2" name="íśḷïďé">
              <a:extLst>
                <a:ext uri="{FF2B5EF4-FFF2-40B4-BE49-F238E27FC236}">
                  <a16:creationId xmlns:a16="http://schemas.microsoft.com/office/drawing/2014/main" xmlns="" id="{752EA0B5-A61D-4B38-AC2E-09D7A21A6D8B}"/>
                </a:ext>
              </a:extLst>
            </p:cNvPr>
            <p:cNvSpPr/>
            <p:nvPr/>
          </p:nvSpPr>
          <p:spPr>
            <a:xfrm>
              <a:off x="10180122" y="3851947"/>
              <a:ext cx="556789" cy="55678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sx="110000" sy="110000" algn="ctr" rotWithShape="0">
                <a:schemeClr val="tx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íŝlîḑè">
              <a:extLst>
                <a:ext uri="{FF2B5EF4-FFF2-40B4-BE49-F238E27FC236}">
                  <a16:creationId xmlns:a16="http://schemas.microsoft.com/office/drawing/2014/main" xmlns="" id="{DE55A6B6-6033-4376-8F29-E889B3ED79EA}"/>
                </a:ext>
              </a:extLst>
            </p:cNvPr>
            <p:cNvSpPr/>
            <p:nvPr/>
          </p:nvSpPr>
          <p:spPr bwMode="auto">
            <a:xfrm>
              <a:off x="10321057" y="4018184"/>
              <a:ext cx="274915" cy="224307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4" name="îṡ1íḍê">
              <a:extLst>
                <a:ext uri="{FF2B5EF4-FFF2-40B4-BE49-F238E27FC236}">
                  <a16:creationId xmlns:a16="http://schemas.microsoft.com/office/drawing/2014/main" xmlns="" id="{954A5FD1-9AD1-4AA5-93CE-1BC6558102B9}"/>
                </a:ext>
              </a:extLst>
            </p:cNvPr>
            <p:cNvGrpSpPr/>
            <p:nvPr/>
          </p:nvGrpSpPr>
          <p:grpSpPr>
            <a:xfrm>
              <a:off x="1225141" y="3621389"/>
              <a:ext cx="1019688" cy="1020573"/>
              <a:chOff x="5563114" y="3958297"/>
              <a:chExt cx="1065766" cy="1066692"/>
            </a:xfrm>
          </p:grpSpPr>
          <p:grpSp>
            <p:nvGrpSpPr>
              <p:cNvPr id="48" name="íśḷïḋe">
                <a:extLst>
                  <a:ext uri="{FF2B5EF4-FFF2-40B4-BE49-F238E27FC236}">
                    <a16:creationId xmlns:a16="http://schemas.microsoft.com/office/drawing/2014/main" xmlns="" id="{19DDE623-43E6-4916-882B-C7F5C7C898D5}"/>
                  </a:ext>
                </a:extLst>
              </p:cNvPr>
              <p:cNvGrpSpPr/>
              <p:nvPr/>
            </p:nvGrpSpPr>
            <p:grpSpPr>
              <a:xfrm>
                <a:off x="5563114" y="3958297"/>
                <a:ext cx="1065766" cy="1066692"/>
                <a:chOff x="3662363" y="1317626"/>
                <a:chExt cx="1824038" cy="1825624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51" name="ïşḷïḑê">
                  <a:extLst>
                    <a:ext uri="{FF2B5EF4-FFF2-40B4-BE49-F238E27FC236}">
                      <a16:creationId xmlns:a16="http://schemas.microsoft.com/office/drawing/2014/main" xmlns="" id="{FC402449-A096-4002-B680-EFE023697446}"/>
                    </a:ext>
                  </a:extLst>
                </p:cNvPr>
                <p:cNvSpPr/>
                <p:nvPr/>
              </p:nvSpPr>
              <p:spPr bwMode="auto">
                <a:xfrm>
                  <a:off x="5129213" y="1747838"/>
                  <a:ext cx="357188" cy="965200"/>
                </a:xfrm>
                <a:custGeom>
                  <a:avLst/>
                  <a:gdLst>
                    <a:gd name="T0" fmla="*/ 18 w 73"/>
                    <a:gd name="T1" fmla="*/ 98 h 197"/>
                    <a:gd name="T2" fmla="*/ 0 w 73"/>
                    <a:gd name="T3" fmla="*/ 32 h 197"/>
                    <a:gd name="T4" fmla="*/ 45 w 73"/>
                    <a:gd name="T5" fmla="*/ 0 h 197"/>
                    <a:gd name="T6" fmla="*/ 73 w 73"/>
                    <a:gd name="T7" fmla="*/ 98 h 197"/>
                    <a:gd name="T8" fmla="*/ 45 w 73"/>
                    <a:gd name="T9" fmla="*/ 197 h 197"/>
                    <a:gd name="T10" fmla="*/ 0 w 73"/>
                    <a:gd name="T11" fmla="*/ 164 h 197"/>
                    <a:gd name="T12" fmla="*/ 18 w 73"/>
                    <a:gd name="T13" fmla="*/ 98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197">
                      <a:moveTo>
                        <a:pt x="18" y="98"/>
                      </a:moveTo>
                      <a:cubicBezTo>
                        <a:pt x="18" y="74"/>
                        <a:pt x="12" y="51"/>
                        <a:pt x="0" y="32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62" y="28"/>
                        <a:pt x="73" y="62"/>
                        <a:pt x="73" y="98"/>
                      </a:cubicBezTo>
                      <a:cubicBezTo>
                        <a:pt x="73" y="134"/>
                        <a:pt x="62" y="168"/>
                        <a:pt x="45" y="197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12" y="145"/>
                        <a:pt x="18" y="122"/>
                        <a:pt x="18" y="9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íŝļïḍe">
                  <a:extLst>
                    <a:ext uri="{FF2B5EF4-FFF2-40B4-BE49-F238E27FC236}">
                      <a16:creationId xmlns:a16="http://schemas.microsoft.com/office/drawing/2014/main" xmlns="" id="{9B5CAE47-C288-4956-807F-24CCFA75886E}"/>
                    </a:ext>
                  </a:extLst>
                </p:cNvPr>
                <p:cNvSpPr/>
                <p:nvPr/>
              </p:nvSpPr>
              <p:spPr bwMode="auto">
                <a:xfrm>
                  <a:off x="4357688" y="2659063"/>
                  <a:ext cx="914400" cy="484187"/>
                </a:xfrm>
                <a:custGeom>
                  <a:avLst/>
                  <a:gdLst>
                    <a:gd name="T0" fmla="*/ 44 w 187"/>
                    <a:gd name="T1" fmla="*/ 44 h 99"/>
                    <a:gd name="T2" fmla="*/ 142 w 187"/>
                    <a:gd name="T3" fmla="*/ 0 h 99"/>
                    <a:gd name="T4" fmla="*/ 187 w 187"/>
                    <a:gd name="T5" fmla="*/ 32 h 99"/>
                    <a:gd name="T6" fmla="*/ 44 w 187"/>
                    <a:gd name="T7" fmla="*/ 99 h 99"/>
                    <a:gd name="T8" fmla="*/ 0 w 187"/>
                    <a:gd name="T9" fmla="*/ 93 h 99"/>
                    <a:gd name="T10" fmla="*/ 16 w 187"/>
                    <a:gd name="T11" fmla="*/ 41 h 99"/>
                    <a:gd name="T12" fmla="*/ 44 w 187"/>
                    <a:gd name="T13" fmla="*/ 44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99">
                      <a:moveTo>
                        <a:pt x="44" y="44"/>
                      </a:moveTo>
                      <a:cubicBezTo>
                        <a:pt x="83" y="44"/>
                        <a:pt x="118" y="27"/>
                        <a:pt x="142" y="0"/>
                      </a:cubicBezTo>
                      <a:cubicBezTo>
                        <a:pt x="187" y="32"/>
                        <a:pt x="187" y="32"/>
                        <a:pt x="187" y="32"/>
                      </a:cubicBezTo>
                      <a:cubicBezTo>
                        <a:pt x="153" y="73"/>
                        <a:pt x="101" y="99"/>
                        <a:pt x="44" y="99"/>
                      </a:cubicBezTo>
                      <a:cubicBezTo>
                        <a:pt x="29" y="99"/>
                        <a:pt x="14" y="97"/>
                        <a:pt x="0" y="93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25" y="43"/>
                        <a:pt x="35" y="44"/>
                        <a:pt x="44" y="44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ïšlîde">
                  <a:extLst>
                    <a:ext uri="{FF2B5EF4-FFF2-40B4-BE49-F238E27FC236}">
                      <a16:creationId xmlns:a16="http://schemas.microsoft.com/office/drawing/2014/main" xmlns="" id="{53F95B8D-A63E-4B93-A5E2-0487A8135C7C}"/>
                    </a:ext>
                  </a:extLst>
                </p:cNvPr>
                <p:cNvSpPr/>
                <p:nvPr/>
              </p:nvSpPr>
              <p:spPr bwMode="auto">
                <a:xfrm>
                  <a:off x="3662363" y="2297113"/>
                  <a:ext cx="650875" cy="777875"/>
                </a:xfrm>
                <a:custGeom>
                  <a:avLst/>
                  <a:gdLst>
                    <a:gd name="T0" fmla="*/ 133 w 133"/>
                    <a:gd name="T1" fmla="*/ 107 h 159"/>
                    <a:gd name="T2" fmla="*/ 116 w 133"/>
                    <a:gd name="T3" fmla="*/ 159 h 159"/>
                    <a:gd name="T4" fmla="*/ 0 w 133"/>
                    <a:gd name="T5" fmla="*/ 0 h 159"/>
                    <a:gd name="T6" fmla="*/ 55 w 133"/>
                    <a:gd name="T7" fmla="*/ 0 h 159"/>
                    <a:gd name="T8" fmla="*/ 133 w 133"/>
                    <a:gd name="T9" fmla="*/ 10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3" h="159">
                      <a:moveTo>
                        <a:pt x="133" y="107"/>
                      </a:moveTo>
                      <a:cubicBezTo>
                        <a:pt x="116" y="159"/>
                        <a:pt x="116" y="159"/>
                        <a:pt x="116" y="159"/>
                      </a:cubicBezTo>
                      <a:cubicBezTo>
                        <a:pt x="52" y="133"/>
                        <a:pt x="5" y="72"/>
                        <a:pt x="0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48"/>
                        <a:pt x="91" y="88"/>
                        <a:pt x="133" y="107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îšľîdè">
                  <a:extLst>
                    <a:ext uri="{FF2B5EF4-FFF2-40B4-BE49-F238E27FC236}">
                      <a16:creationId xmlns:a16="http://schemas.microsoft.com/office/drawing/2014/main" xmlns="" id="{56174792-3324-4A7D-B0A7-732A2B6279BB}"/>
                    </a:ext>
                  </a:extLst>
                </p:cNvPr>
                <p:cNvSpPr/>
                <p:nvPr/>
              </p:nvSpPr>
              <p:spPr bwMode="auto">
                <a:xfrm>
                  <a:off x="4357688" y="1317626"/>
                  <a:ext cx="914400" cy="479425"/>
                </a:xfrm>
                <a:custGeom>
                  <a:avLst/>
                  <a:gdLst>
                    <a:gd name="T0" fmla="*/ 44 w 187"/>
                    <a:gd name="T1" fmla="*/ 54 h 98"/>
                    <a:gd name="T2" fmla="*/ 16 w 187"/>
                    <a:gd name="T3" fmla="*/ 57 h 98"/>
                    <a:gd name="T4" fmla="*/ 0 w 187"/>
                    <a:gd name="T5" fmla="*/ 5 h 98"/>
                    <a:gd name="T6" fmla="*/ 44 w 187"/>
                    <a:gd name="T7" fmla="*/ 0 h 98"/>
                    <a:gd name="T8" fmla="*/ 187 w 187"/>
                    <a:gd name="T9" fmla="*/ 66 h 98"/>
                    <a:gd name="T10" fmla="*/ 142 w 187"/>
                    <a:gd name="T11" fmla="*/ 98 h 98"/>
                    <a:gd name="T12" fmla="*/ 44 w 187"/>
                    <a:gd name="T13" fmla="*/ 54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98">
                      <a:moveTo>
                        <a:pt x="44" y="54"/>
                      </a:moveTo>
                      <a:cubicBezTo>
                        <a:pt x="35" y="54"/>
                        <a:pt x="25" y="55"/>
                        <a:pt x="16" y="57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4" y="2"/>
                        <a:pt x="29" y="0"/>
                        <a:pt x="44" y="0"/>
                      </a:cubicBezTo>
                      <a:cubicBezTo>
                        <a:pt x="101" y="0"/>
                        <a:pt x="153" y="25"/>
                        <a:pt x="187" y="66"/>
                      </a:cubicBezTo>
                      <a:cubicBezTo>
                        <a:pt x="142" y="98"/>
                        <a:pt x="142" y="98"/>
                        <a:pt x="142" y="98"/>
                      </a:cubicBezTo>
                      <a:cubicBezTo>
                        <a:pt x="118" y="71"/>
                        <a:pt x="83" y="54"/>
                        <a:pt x="44" y="54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îṩḷïdè">
                  <a:extLst>
                    <a:ext uri="{FF2B5EF4-FFF2-40B4-BE49-F238E27FC236}">
                      <a16:creationId xmlns:a16="http://schemas.microsoft.com/office/drawing/2014/main" xmlns="" id="{46EC4E7E-EF40-4AD4-8736-8D87BA6E2DDF}"/>
                    </a:ext>
                  </a:extLst>
                </p:cNvPr>
                <p:cNvSpPr/>
                <p:nvPr/>
              </p:nvSpPr>
              <p:spPr bwMode="auto">
                <a:xfrm>
                  <a:off x="3662363" y="1381125"/>
                  <a:ext cx="650875" cy="782637"/>
                </a:xfrm>
                <a:custGeom>
                  <a:avLst/>
                  <a:gdLst>
                    <a:gd name="T0" fmla="*/ 55 w 133"/>
                    <a:gd name="T1" fmla="*/ 160 h 160"/>
                    <a:gd name="T2" fmla="*/ 0 w 133"/>
                    <a:gd name="T3" fmla="*/ 160 h 160"/>
                    <a:gd name="T4" fmla="*/ 116 w 133"/>
                    <a:gd name="T5" fmla="*/ 0 h 160"/>
                    <a:gd name="T6" fmla="*/ 133 w 133"/>
                    <a:gd name="T7" fmla="*/ 53 h 160"/>
                    <a:gd name="T8" fmla="*/ 55 w 133"/>
                    <a:gd name="T9" fmla="*/ 16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3" h="160">
                      <a:moveTo>
                        <a:pt x="55" y="160"/>
                      </a:move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5" y="87"/>
                        <a:pt x="52" y="27"/>
                        <a:pt x="116" y="0"/>
                      </a:cubicBezTo>
                      <a:cubicBezTo>
                        <a:pt x="133" y="53"/>
                        <a:pt x="133" y="53"/>
                        <a:pt x="133" y="53"/>
                      </a:cubicBezTo>
                      <a:cubicBezTo>
                        <a:pt x="91" y="71"/>
                        <a:pt x="60" y="112"/>
                        <a:pt x="55" y="16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49" name="îṡ1iḑê">
                <a:extLst>
                  <a:ext uri="{FF2B5EF4-FFF2-40B4-BE49-F238E27FC236}">
                    <a16:creationId xmlns:a16="http://schemas.microsoft.com/office/drawing/2014/main" xmlns="" id="{CA27EAEB-A6EB-4236-94E8-58C19F94DACF}"/>
                  </a:ext>
                </a:extLst>
              </p:cNvPr>
              <p:cNvSpPr/>
              <p:nvPr/>
            </p:nvSpPr>
            <p:spPr>
              <a:xfrm>
                <a:off x="5805026" y="4199277"/>
                <a:ext cx="581949" cy="58194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sx="110000" sy="110000" algn="ctr" rotWithShape="0">
                  <a:schemeClr val="tx1">
                    <a:alpha val="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íŝḷiďê">
                <a:extLst>
                  <a:ext uri="{FF2B5EF4-FFF2-40B4-BE49-F238E27FC236}">
                    <a16:creationId xmlns:a16="http://schemas.microsoft.com/office/drawing/2014/main" xmlns="" id="{268DAF0E-DFF5-47FE-BB4D-C49D0A401922}"/>
                  </a:ext>
                </a:extLst>
              </p:cNvPr>
              <p:cNvSpPr/>
              <p:nvPr/>
            </p:nvSpPr>
            <p:spPr bwMode="auto">
              <a:xfrm>
                <a:off x="5952330" y="4373027"/>
                <a:ext cx="287338" cy="234444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" name="iṣľiďé">
              <a:extLst>
                <a:ext uri="{FF2B5EF4-FFF2-40B4-BE49-F238E27FC236}">
                  <a16:creationId xmlns:a16="http://schemas.microsoft.com/office/drawing/2014/main" xmlns="" id="{10BB1DD0-EE36-4E09-BCC1-DDB6902DF274}"/>
                </a:ext>
              </a:extLst>
            </p:cNvPr>
            <p:cNvGrpSpPr/>
            <p:nvPr/>
          </p:nvGrpSpPr>
          <p:grpSpPr>
            <a:xfrm>
              <a:off x="3393758" y="3611859"/>
              <a:ext cx="1019688" cy="1020572"/>
              <a:chOff x="3662363" y="1317626"/>
              <a:chExt cx="1824038" cy="182562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43" name="ïṣḷíďe">
                <a:extLst>
                  <a:ext uri="{FF2B5EF4-FFF2-40B4-BE49-F238E27FC236}">
                    <a16:creationId xmlns:a16="http://schemas.microsoft.com/office/drawing/2014/main" xmlns="" id="{B8A2A316-057F-4CBC-B5A2-2C916C5147FB}"/>
                  </a:ext>
                </a:extLst>
              </p:cNvPr>
              <p:cNvSpPr/>
              <p:nvPr/>
            </p:nvSpPr>
            <p:spPr bwMode="auto">
              <a:xfrm>
                <a:off x="5129213" y="1747838"/>
                <a:ext cx="357188" cy="965200"/>
              </a:xfrm>
              <a:custGeom>
                <a:avLst/>
                <a:gdLst>
                  <a:gd name="T0" fmla="*/ 18 w 73"/>
                  <a:gd name="T1" fmla="*/ 98 h 197"/>
                  <a:gd name="T2" fmla="*/ 0 w 73"/>
                  <a:gd name="T3" fmla="*/ 32 h 197"/>
                  <a:gd name="T4" fmla="*/ 45 w 73"/>
                  <a:gd name="T5" fmla="*/ 0 h 197"/>
                  <a:gd name="T6" fmla="*/ 73 w 73"/>
                  <a:gd name="T7" fmla="*/ 98 h 197"/>
                  <a:gd name="T8" fmla="*/ 45 w 73"/>
                  <a:gd name="T9" fmla="*/ 197 h 197"/>
                  <a:gd name="T10" fmla="*/ 0 w 73"/>
                  <a:gd name="T11" fmla="*/ 164 h 197"/>
                  <a:gd name="T12" fmla="*/ 18 w 73"/>
                  <a:gd name="T13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97">
                    <a:moveTo>
                      <a:pt x="18" y="98"/>
                    </a:moveTo>
                    <a:cubicBezTo>
                      <a:pt x="18" y="74"/>
                      <a:pt x="12" y="51"/>
                      <a:pt x="0" y="3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2" y="28"/>
                      <a:pt x="73" y="62"/>
                      <a:pt x="73" y="98"/>
                    </a:cubicBezTo>
                    <a:cubicBezTo>
                      <a:pt x="73" y="134"/>
                      <a:pt x="62" y="168"/>
                      <a:pt x="45" y="19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2" y="145"/>
                      <a:pt x="18" y="122"/>
                      <a:pt x="18" y="9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íšļïďê">
                <a:extLst>
                  <a:ext uri="{FF2B5EF4-FFF2-40B4-BE49-F238E27FC236}">
                    <a16:creationId xmlns:a16="http://schemas.microsoft.com/office/drawing/2014/main" xmlns="" id="{A8A91A95-1931-4905-B37F-D1AF41979363}"/>
                  </a:ext>
                </a:extLst>
              </p:cNvPr>
              <p:cNvSpPr/>
              <p:nvPr/>
            </p:nvSpPr>
            <p:spPr bwMode="auto">
              <a:xfrm>
                <a:off x="4357688" y="2659063"/>
                <a:ext cx="914400" cy="484187"/>
              </a:xfrm>
              <a:custGeom>
                <a:avLst/>
                <a:gdLst>
                  <a:gd name="T0" fmla="*/ 44 w 187"/>
                  <a:gd name="T1" fmla="*/ 44 h 99"/>
                  <a:gd name="T2" fmla="*/ 142 w 187"/>
                  <a:gd name="T3" fmla="*/ 0 h 99"/>
                  <a:gd name="T4" fmla="*/ 187 w 187"/>
                  <a:gd name="T5" fmla="*/ 32 h 99"/>
                  <a:gd name="T6" fmla="*/ 44 w 187"/>
                  <a:gd name="T7" fmla="*/ 99 h 99"/>
                  <a:gd name="T8" fmla="*/ 0 w 187"/>
                  <a:gd name="T9" fmla="*/ 93 h 99"/>
                  <a:gd name="T10" fmla="*/ 16 w 187"/>
                  <a:gd name="T11" fmla="*/ 41 h 99"/>
                  <a:gd name="T12" fmla="*/ 44 w 187"/>
                  <a:gd name="T13" fmla="*/ 4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9">
                    <a:moveTo>
                      <a:pt x="44" y="44"/>
                    </a:moveTo>
                    <a:cubicBezTo>
                      <a:pt x="83" y="44"/>
                      <a:pt x="118" y="27"/>
                      <a:pt x="142" y="0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53" y="73"/>
                      <a:pt x="101" y="99"/>
                      <a:pt x="44" y="99"/>
                    </a:cubicBezTo>
                    <a:cubicBezTo>
                      <a:pt x="29" y="99"/>
                      <a:pt x="14" y="97"/>
                      <a:pt x="0" y="93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5" y="43"/>
                      <a:pt x="35" y="44"/>
                      <a:pt x="44" y="4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ï$ḷíḋe">
                <a:extLst>
                  <a:ext uri="{FF2B5EF4-FFF2-40B4-BE49-F238E27FC236}">
                    <a16:creationId xmlns:a16="http://schemas.microsoft.com/office/drawing/2014/main" xmlns="" id="{51D33045-509B-42B3-B663-8C004873A6B3}"/>
                  </a:ext>
                </a:extLst>
              </p:cNvPr>
              <p:cNvSpPr/>
              <p:nvPr/>
            </p:nvSpPr>
            <p:spPr bwMode="auto">
              <a:xfrm>
                <a:off x="3662363" y="2297113"/>
                <a:ext cx="650875" cy="777875"/>
              </a:xfrm>
              <a:custGeom>
                <a:avLst/>
                <a:gdLst>
                  <a:gd name="T0" fmla="*/ 133 w 133"/>
                  <a:gd name="T1" fmla="*/ 107 h 159"/>
                  <a:gd name="T2" fmla="*/ 116 w 133"/>
                  <a:gd name="T3" fmla="*/ 159 h 159"/>
                  <a:gd name="T4" fmla="*/ 0 w 133"/>
                  <a:gd name="T5" fmla="*/ 0 h 159"/>
                  <a:gd name="T6" fmla="*/ 55 w 133"/>
                  <a:gd name="T7" fmla="*/ 0 h 159"/>
                  <a:gd name="T8" fmla="*/ 133 w 133"/>
                  <a:gd name="T9" fmla="*/ 10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133" y="107"/>
                    </a:moveTo>
                    <a:cubicBezTo>
                      <a:pt x="116" y="159"/>
                      <a:pt x="116" y="159"/>
                      <a:pt x="116" y="159"/>
                    </a:cubicBezTo>
                    <a:cubicBezTo>
                      <a:pt x="52" y="133"/>
                      <a:pt x="5" y="7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48"/>
                      <a:pt x="91" y="88"/>
                      <a:pt x="133" y="10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iṩḷide">
                <a:extLst>
                  <a:ext uri="{FF2B5EF4-FFF2-40B4-BE49-F238E27FC236}">
                    <a16:creationId xmlns:a16="http://schemas.microsoft.com/office/drawing/2014/main" xmlns="" id="{15AB3A59-6E9A-4C66-AAEB-16A9EB8C2CCF}"/>
                  </a:ext>
                </a:extLst>
              </p:cNvPr>
              <p:cNvSpPr/>
              <p:nvPr/>
            </p:nvSpPr>
            <p:spPr bwMode="auto">
              <a:xfrm>
                <a:off x="4357688" y="1317626"/>
                <a:ext cx="914400" cy="479425"/>
              </a:xfrm>
              <a:custGeom>
                <a:avLst/>
                <a:gdLst>
                  <a:gd name="T0" fmla="*/ 44 w 187"/>
                  <a:gd name="T1" fmla="*/ 54 h 98"/>
                  <a:gd name="T2" fmla="*/ 16 w 187"/>
                  <a:gd name="T3" fmla="*/ 57 h 98"/>
                  <a:gd name="T4" fmla="*/ 0 w 187"/>
                  <a:gd name="T5" fmla="*/ 5 h 98"/>
                  <a:gd name="T6" fmla="*/ 44 w 187"/>
                  <a:gd name="T7" fmla="*/ 0 h 98"/>
                  <a:gd name="T8" fmla="*/ 187 w 187"/>
                  <a:gd name="T9" fmla="*/ 66 h 98"/>
                  <a:gd name="T10" fmla="*/ 142 w 187"/>
                  <a:gd name="T11" fmla="*/ 98 h 98"/>
                  <a:gd name="T12" fmla="*/ 44 w 187"/>
                  <a:gd name="T13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8">
                    <a:moveTo>
                      <a:pt x="44" y="54"/>
                    </a:moveTo>
                    <a:cubicBezTo>
                      <a:pt x="35" y="54"/>
                      <a:pt x="25" y="55"/>
                      <a:pt x="16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2"/>
                      <a:pt x="29" y="0"/>
                      <a:pt x="44" y="0"/>
                    </a:cubicBezTo>
                    <a:cubicBezTo>
                      <a:pt x="101" y="0"/>
                      <a:pt x="153" y="25"/>
                      <a:pt x="187" y="66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18" y="71"/>
                      <a:pt x="83" y="54"/>
                      <a:pt x="44" y="5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išlídè">
                <a:extLst>
                  <a:ext uri="{FF2B5EF4-FFF2-40B4-BE49-F238E27FC236}">
                    <a16:creationId xmlns:a16="http://schemas.microsoft.com/office/drawing/2014/main" xmlns="" id="{F0B91347-31DD-4FAD-9EB5-4628A0D92597}"/>
                  </a:ext>
                </a:extLst>
              </p:cNvPr>
              <p:cNvSpPr/>
              <p:nvPr/>
            </p:nvSpPr>
            <p:spPr bwMode="auto">
              <a:xfrm>
                <a:off x="3662363" y="1381125"/>
                <a:ext cx="650875" cy="782637"/>
              </a:xfrm>
              <a:custGeom>
                <a:avLst/>
                <a:gdLst>
                  <a:gd name="T0" fmla="*/ 55 w 133"/>
                  <a:gd name="T1" fmla="*/ 160 h 160"/>
                  <a:gd name="T2" fmla="*/ 0 w 133"/>
                  <a:gd name="T3" fmla="*/ 160 h 160"/>
                  <a:gd name="T4" fmla="*/ 116 w 133"/>
                  <a:gd name="T5" fmla="*/ 0 h 160"/>
                  <a:gd name="T6" fmla="*/ 133 w 133"/>
                  <a:gd name="T7" fmla="*/ 53 h 160"/>
                  <a:gd name="T8" fmla="*/ 55 w 13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60">
                    <a:moveTo>
                      <a:pt x="55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5" y="87"/>
                      <a:pt x="52" y="27"/>
                      <a:pt x="116" y="0"/>
                    </a:cubicBezTo>
                    <a:cubicBezTo>
                      <a:pt x="133" y="53"/>
                      <a:pt x="133" y="53"/>
                      <a:pt x="133" y="53"/>
                    </a:cubicBezTo>
                    <a:cubicBezTo>
                      <a:pt x="91" y="71"/>
                      <a:pt x="60" y="112"/>
                      <a:pt x="55" y="16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6" name="íṣḻîḓé">
              <a:extLst>
                <a:ext uri="{FF2B5EF4-FFF2-40B4-BE49-F238E27FC236}">
                  <a16:creationId xmlns:a16="http://schemas.microsoft.com/office/drawing/2014/main" xmlns="" id="{6B85B419-6C00-427E-903A-C1B2D7E52135}"/>
                </a:ext>
              </a:extLst>
            </p:cNvPr>
            <p:cNvSpPr/>
            <p:nvPr/>
          </p:nvSpPr>
          <p:spPr>
            <a:xfrm>
              <a:off x="3615685" y="3851947"/>
              <a:ext cx="556789" cy="55678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sx="110000" sy="110000" algn="ctr" rotWithShape="0">
                <a:schemeClr val="tx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îsľîḍe">
              <a:extLst>
                <a:ext uri="{FF2B5EF4-FFF2-40B4-BE49-F238E27FC236}">
                  <a16:creationId xmlns:a16="http://schemas.microsoft.com/office/drawing/2014/main" xmlns="" id="{0DD98B02-B98E-411E-94F7-C7CFDE5BED7D}"/>
                </a:ext>
              </a:extLst>
            </p:cNvPr>
            <p:cNvSpPr/>
            <p:nvPr/>
          </p:nvSpPr>
          <p:spPr bwMode="auto">
            <a:xfrm>
              <a:off x="3756620" y="4018184"/>
              <a:ext cx="274915" cy="224307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8" name="îṧ1íḋé">
              <a:extLst>
                <a:ext uri="{FF2B5EF4-FFF2-40B4-BE49-F238E27FC236}">
                  <a16:creationId xmlns:a16="http://schemas.microsoft.com/office/drawing/2014/main" xmlns="" id="{4BD0BF68-5B4D-4D06-BB1B-CD004989D8D9}"/>
                </a:ext>
              </a:extLst>
            </p:cNvPr>
            <p:cNvGrpSpPr/>
            <p:nvPr/>
          </p:nvGrpSpPr>
          <p:grpSpPr>
            <a:xfrm>
              <a:off x="658970" y="4960582"/>
              <a:ext cx="2152030" cy="1173518"/>
              <a:chOff x="7856066" y="1130300"/>
              <a:chExt cx="2337736" cy="1173518"/>
            </a:xfrm>
          </p:grpSpPr>
          <p:sp>
            <p:nvSpPr>
              <p:cNvPr id="41" name="ïŝľídè">
                <a:extLst>
                  <a:ext uri="{FF2B5EF4-FFF2-40B4-BE49-F238E27FC236}">
                    <a16:creationId xmlns:a16="http://schemas.microsoft.com/office/drawing/2014/main" xmlns="" id="{8D309EF6-F26A-4C3A-A226-8FC21F46B22C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2" name="isľîďè">
                <a:extLst>
                  <a:ext uri="{FF2B5EF4-FFF2-40B4-BE49-F238E27FC236}">
                    <a16:creationId xmlns:a16="http://schemas.microsoft.com/office/drawing/2014/main" xmlns="" id="{90386FF6-9037-40C9-A5E6-12D2A00AE605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.……</a:t>
                </a:r>
              </a:p>
            </p:txBody>
          </p:sp>
        </p:grpSp>
        <p:grpSp>
          <p:nvGrpSpPr>
            <p:cNvPr id="29" name="iṧḻídê">
              <a:extLst>
                <a:ext uri="{FF2B5EF4-FFF2-40B4-BE49-F238E27FC236}">
                  <a16:creationId xmlns:a16="http://schemas.microsoft.com/office/drawing/2014/main" xmlns="" id="{2AF3D87C-6E6F-4F1F-86A8-A9FEC9DD66DE}"/>
                </a:ext>
              </a:extLst>
            </p:cNvPr>
            <p:cNvGrpSpPr/>
            <p:nvPr/>
          </p:nvGrpSpPr>
          <p:grpSpPr>
            <a:xfrm>
              <a:off x="2835683" y="4960582"/>
              <a:ext cx="2152030" cy="1173518"/>
              <a:chOff x="7856066" y="1130300"/>
              <a:chExt cx="2337736" cy="1173518"/>
            </a:xfrm>
          </p:grpSpPr>
          <p:sp>
            <p:nvSpPr>
              <p:cNvPr id="39" name="išļîḋe">
                <a:extLst>
                  <a:ext uri="{FF2B5EF4-FFF2-40B4-BE49-F238E27FC236}">
                    <a16:creationId xmlns:a16="http://schemas.microsoft.com/office/drawing/2014/main" xmlns="" id="{1FCA23A5-0BE1-47E7-B9CF-1FBFFD48FD29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0" name="ïSḻiḑè">
                <a:extLst>
                  <a:ext uri="{FF2B5EF4-FFF2-40B4-BE49-F238E27FC236}">
                    <a16:creationId xmlns:a16="http://schemas.microsoft.com/office/drawing/2014/main" xmlns="" id="{4868B8C6-6BFD-4AB9-BD0F-0A4EE0F4B96A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.……</a:t>
                </a:r>
              </a:p>
            </p:txBody>
          </p:sp>
        </p:grpSp>
        <p:grpSp>
          <p:nvGrpSpPr>
            <p:cNvPr id="30" name="îṡḷîḑe">
              <a:extLst>
                <a:ext uri="{FF2B5EF4-FFF2-40B4-BE49-F238E27FC236}">
                  <a16:creationId xmlns:a16="http://schemas.microsoft.com/office/drawing/2014/main" xmlns="" id="{2C61D4B9-95A0-4947-8F3A-BF039A3BF297}"/>
                </a:ext>
              </a:extLst>
            </p:cNvPr>
            <p:cNvGrpSpPr/>
            <p:nvPr/>
          </p:nvGrpSpPr>
          <p:grpSpPr>
            <a:xfrm>
              <a:off x="5012396" y="4960582"/>
              <a:ext cx="2152030" cy="1173518"/>
              <a:chOff x="7856066" y="1130300"/>
              <a:chExt cx="2337736" cy="1173518"/>
            </a:xfrm>
          </p:grpSpPr>
          <p:sp>
            <p:nvSpPr>
              <p:cNvPr id="37" name="ïṩľíḓe">
                <a:extLst>
                  <a:ext uri="{FF2B5EF4-FFF2-40B4-BE49-F238E27FC236}">
                    <a16:creationId xmlns:a16="http://schemas.microsoft.com/office/drawing/2014/main" xmlns="" id="{EEF3821C-9A94-4308-900C-0891AF060488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8" name="îṥ1îdè">
                <a:extLst>
                  <a:ext uri="{FF2B5EF4-FFF2-40B4-BE49-F238E27FC236}">
                    <a16:creationId xmlns:a16="http://schemas.microsoft.com/office/drawing/2014/main" xmlns="" id="{26830168-4B29-44CE-82DE-C747290ADD22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.……</a:t>
                </a:r>
              </a:p>
            </p:txBody>
          </p:sp>
        </p:grpSp>
        <p:grpSp>
          <p:nvGrpSpPr>
            <p:cNvPr id="31" name="íṥľîďé">
              <a:extLst>
                <a:ext uri="{FF2B5EF4-FFF2-40B4-BE49-F238E27FC236}">
                  <a16:creationId xmlns:a16="http://schemas.microsoft.com/office/drawing/2014/main" xmlns="" id="{E5A641EA-E2E9-4970-B8E2-F6352F763FC4}"/>
                </a:ext>
              </a:extLst>
            </p:cNvPr>
            <p:cNvGrpSpPr/>
            <p:nvPr/>
          </p:nvGrpSpPr>
          <p:grpSpPr>
            <a:xfrm>
              <a:off x="7189109" y="4960582"/>
              <a:ext cx="2152030" cy="1173518"/>
              <a:chOff x="7856066" y="1130300"/>
              <a:chExt cx="2337736" cy="1173518"/>
            </a:xfrm>
          </p:grpSpPr>
          <p:sp>
            <p:nvSpPr>
              <p:cNvPr id="35" name="îšḷïḋê">
                <a:extLst>
                  <a:ext uri="{FF2B5EF4-FFF2-40B4-BE49-F238E27FC236}">
                    <a16:creationId xmlns:a16="http://schemas.microsoft.com/office/drawing/2014/main" xmlns="" id="{BFFF7AD5-B159-497F-8AAB-5CA6F21CA875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6" name="išḷíḍê">
                <a:extLst>
                  <a:ext uri="{FF2B5EF4-FFF2-40B4-BE49-F238E27FC236}">
                    <a16:creationId xmlns:a16="http://schemas.microsoft.com/office/drawing/2014/main" xmlns="" id="{2D798227-C26E-4FD7-9F67-C30F65B0107F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.……</a:t>
                </a:r>
              </a:p>
            </p:txBody>
          </p:sp>
        </p:grpSp>
        <p:grpSp>
          <p:nvGrpSpPr>
            <p:cNvPr id="32" name="îṥľîdè">
              <a:extLst>
                <a:ext uri="{FF2B5EF4-FFF2-40B4-BE49-F238E27FC236}">
                  <a16:creationId xmlns:a16="http://schemas.microsoft.com/office/drawing/2014/main" xmlns="" id="{15A6FF1B-212C-4115-8A7D-35818E1D954D}"/>
                </a:ext>
              </a:extLst>
            </p:cNvPr>
            <p:cNvGrpSpPr/>
            <p:nvPr/>
          </p:nvGrpSpPr>
          <p:grpSpPr>
            <a:xfrm>
              <a:off x="9365824" y="4960582"/>
              <a:ext cx="2152030" cy="1173518"/>
              <a:chOff x="7856066" y="1130300"/>
              <a:chExt cx="2337736" cy="1173518"/>
            </a:xfrm>
          </p:grpSpPr>
          <p:sp>
            <p:nvSpPr>
              <p:cNvPr id="33" name="ïşḷíḓè">
                <a:extLst>
                  <a:ext uri="{FF2B5EF4-FFF2-40B4-BE49-F238E27FC236}">
                    <a16:creationId xmlns:a16="http://schemas.microsoft.com/office/drawing/2014/main" xmlns="" id="{3496AAFC-E3C7-4D93-A3AE-6E730C6471D7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4" name="íšliḍé">
                <a:extLst>
                  <a:ext uri="{FF2B5EF4-FFF2-40B4-BE49-F238E27FC236}">
                    <a16:creationId xmlns:a16="http://schemas.microsoft.com/office/drawing/2014/main" xmlns="" id="{F744AD3B-34C6-4994-AFEB-4F4B23ADCDB1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364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8A6EEC-9BFC-453C-8867-49A545612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79A1AA-B564-4D90-8BD6-D32F67822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62673E-2C22-40AF-8BFB-9FC179A44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6</a:t>
            </a:fld>
            <a:endParaRPr lang="zh-CN" altLang="en-US"/>
          </a:p>
        </p:txBody>
      </p:sp>
      <p:grpSp>
        <p:nvGrpSpPr>
          <p:cNvPr id="5" name="12331fd9-2cd9-46b1-a5d1-0f2b707772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77E324B-4CE3-45EF-AA17-1A39AE5255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29200"/>
            <a:chOff x="673100" y="1123950"/>
            <a:chExt cx="10845800" cy="5029200"/>
          </a:xfrm>
        </p:grpSpPr>
        <p:sp>
          <p:nvSpPr>
            <p:cNvPr id="6" name="í$ľíḍe">
              <a:extLst>
                <a:ext uri="{FF2B5EF4-FFF2-40B4-BE49-F238E27FC236}">
                  <a16:creationId xmlns:a16="http://schemas.microsoft.com/office/drawing/2014/main" xmlns="" id="{B75B593D-5118-49BC-A389-D34D32D1AC16}"/>
                </a:ext>
              </a:extLst>
            </p:cNvPr>
            <p:cNvSpPr/>
            <p:nvPr/>
          </p:nvSpPr>
          <p:spPr>
            <a:xfrm>
              <a:off x="5471735" y="1123950"/>
              <a:ext cx="1209665" cy="5029200"/>
            </a:xfrm>
            <a:prstGeom prst="chevron">
              <a:avLst>
                <a:gd name="adj" fmla="val 786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ïṧḷiḍé">
              <a:extLst>
                <a:ext uri="{FF2B5EF4-FFF2-40B4-BE49-F238E27FC236}">
                  <a16:creationId xmlns:a16="http://schemas.microsoft.com/office/drawing/2014/main" xmlns="" id="{5D129375-D883-40FF-981D-95730D336E12}"/>
                </a:ext>
              </a:extLst>
            </p:cNvPr>
            <p:cNvGrpSpPr/>
            <p:nvPr/>
          </p:nvGrpSpPr>
          <p:grpSpPr>
            <a:xfrm>
              <a:off x="673100" y="1269000"/>
              <a:ext cx="5144668" cy="1209666"/>
              <a:chOff x="673100" y="1269000"/>
              <a:chExt cx="5144668" cy="1209666"/>
            </a:xfrm>
          </p:grpSpPr>
          <p:grpSp>
            <p:nvGrpSpPr>
              <p:cNvPr id="27" name="ïšľïḍè">
                <a:extLst>
                  <a:ext uri="{FF2B5EF4-FFF2-40B4-BE49-F238E27FC236}">
                    <a16:creationId xmlns:a16="http://schemas.microsoft.com/office/drawing/2014/main" xmlns="" id="{7FE49435-30E4-45DF-8E48-59E4D437925B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31" name="ïṡḷiďé">
                  <a:extLst>
                    <a:ext uri="{FF2B5EF4-FFF2-40B4-BE49-F238E27FC236}">
                      <a16:creationId xmlns:a16="http://schemas.microsoft.com/office/drawing/2014/main" xmlns="" id="{69653AE2-418B-4708-9DBC-A84ECB6CB519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îşľîḍé">
                  <a:extLst>
                    <a:ext uri="{FF2B5EF4-FFF2-40B4-BE49-F238E27FC236}">
                      <a16:creationId xmlns:a16="http://schemas.microsoft.com/office/drawing/2014/main" xmlns="" id="{FF046544-5666-410B-B63B-9CB9B7C43F50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îs1iḋè">
                <a:extLst>
                  <a:ext uri="{FF2B5EF4-FFF2-40B4-BE49-F238E27FC236}">
                    <a16:creationId xmlns:a16="http://schemas.microsoft.com/office/drawing/2014/main" xmlns="" id="{B1AD1A3B-9C33-4766-B87E-315947D8CA1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9" name="íṥlîḑè">
                  <a:extLst>
                    <a:ext uri="{FF2B5EF4-FFF2-40B4-BE49-F238E27FC236}">
                      <a16:creationId xmlns:a16="http://schemas.microsoft.com/office/drawing/2014/main" xmlns="" id="{C40916FE-7D97-440B-84EB-76A75B5C36EF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30" name="íṩ1ïḍe">
                  <a:extLst>
                    <a:ext uri="{FF2B5EF4-FFF2-40B4-BE49-F238E27FC236}">
                      <a16:creationId xmlns:a16="http://schemas.microsoft.com/office/drawing/2014/main" xmlns="" id="{BAA22A9C-95D2-4D01-9403-25B5FA820764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sz="1200" dirty="0"/>
                    <a:t>Copy paste fonts. Choose the only option to retain text..…</a:t>
                  </a:r>
                  <a:r>
                    <a:rPr lang="de-DE" sz="1200" dirty="0"/>
                    <a:t>.</a:t>
                  </a:r>
                </a:p>
              </p:txBody>
            </p:sp>
          </p:grpSp>
        </p:grpSp>
        <p:grpSp>
          <p:nvGrpSpPr>
            <p:cNvPr id="8" name="î$ḷíďé">
              <a:extLst>
                <a:ext uri="{FF2B5EF4-FFF2-40B4-BE49-F238E27FC236}">
                  <a16:creationId xmlns:a16="http://schemas.microsoft.com/office/drawing/2014/main" xmlns="" id="{31C5A163-6719-442F-BF2B-E8A56637BDC9}"/>
                </a:ext>
              </a:extLst>
            </p:cNvPr>
            <p:cNvGrpSpPr/>
            <p:nvPr/>
          </p:nvGrpSpPr>
          <p:grpSpPr>
            <a:xfrm>
              <a:off x="673100" y="3103067"/>
              <a:ext cx="5144668" cy="1209666"/>
              <a:chOff x="673100" y="1269000"/>
              <a:chExt cx="5144668" cy="1209666"/>
            </a:xfrm>
          </p:grpSpPr>
          <p:grpSp>
            <p:nvGrpSpPr>
              <p:cNvPr id="21" name="işḻïḍé">
                <a:extLst>
                  <a:ext uri="{FF2B5EF4-FFF2-40B4-BE49-F238E27FC236}">
                    <a16:creationId xmlns:a16="http://schemas.microsoft.com/office/drawing/2014/main" xmlns="" id="{1FCA8220-1F75-4E4E-8E51-CCA0488371E4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25" name="ïš1îḑe">
                  <a:extLst>
                    <a:ext uri="{FF2B5EF4-FFF2-40B4-BE49-F238E27FC236}">
                      <a16:creationId xmlns:a16="http://schemas.microsoft.com/office/drawing/2014/main" xmlns="" id="{1F53D6A2-1FB7-456C-9155-D62CED03356D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ïṣlîďê">
                  <a:extLst>
                    <a:ext uri="{FF2B5EF4-FFF2-40B4-BE49-F238E27FC236}">
                      <a16:creationId xmlns:a16="http://schemas.microsoft.com/office/drawing/2014/main" xmlns="" id="{4F923410-62B3-4F95-9D48-1A1ED2623E2D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ísľïde">
                <a:extLst>
                  <a:ext uri="{FF2B5EF4-FFF2-40B4-BE49-F238E27FC236}">
                    <a16:creationId xmlns:a16="http://schemas.microsoft.com/office/drawing/2014/main" xmlns="" id="{2CE00903-9B4D-4B9B-A374-A1F795D4B01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3" name="íŝḷïḋe">
                  <a:extLst>
                    <a:ext uri="{FF2B5EF4-FFF2-40B4-BE49-F238E27FC236}">
                      <a16:creationId xmlns:a16="http://schemas.microsoft.com/office/drawing/2014/main" xmlns="" id="{9C10B3F0-C64C-437E-B632-46902C1ED506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24" name="iṡḻïḍé">
                  <a:extLst>
                    <a:ext uri="{FF2B5EF4-FFF2-40B4-BE49-F238E27FC236}">
                      <a16:creationId xmlns:a16="http://schemas.microsoft.com/office/drawing/2014/main" xmlns="" id="{75565152-F634-45C6-B1BB-8040E04891A8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9" name="iSļîḑè">
              <a:extLst>
                <a:ext uri="{FF2B5EF4-FFF2-40B4-BE49-F238E27FC236}">
                  <a16:creationId xmlns:a16="http://schemas.microsoft.com/office/drawing/2014/main" xmlns="" id="{C0CE5E03-14E7-4ED7-A9AC-2548ADBD69C0}"/>
                </a:ext>
              </a:extLst>
            </p:cNvPr>
            <p:cNvGrpSpPr/>
            <p:nvPr/>
          </p:nvGrpSpPr>
          <p:grpSpPr>
            <a:xfrm>
              <a:off x="673100" y="4937134"/>
              <a:ext cx="5144668" cy="1209666"/>
              <a:chOff x="673100" y="1269000"/>
              <a:chExt cx="5144668" cy="1209666"/>
            </a:xfrm>
          </p:grpSpPr>
          <p:grpSp>
            <p:nvGrpSpPr>
              <p:cNvPr id="15" name="îŝļíḓé">
                <a:extLst>
                  <a:ext uri="{FF2B5EF4-FFF2-40B4-BE49-F238E27FC236}">
                    <a16:creationId xmlns:a16="http://schemas.microsoft.com/office/drawing/2014/main" xmlns="" id="{3E012BC7-B295-4785-8762-5A8A48FAE371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19" name="iṧļiďê">
                  <a:extLst>
                    <a:ext uri="{FF2B5EF4-FFF2-40B4-BE49-F238E27FC236}">
                      <a16:creationId xmlns:a16="http://schemas.microsoft.com/office/drawing/2014/main" xmlns="" id="{753DE9DB-C90D-4B85-BE5A-54036A1DDE0B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iS1îḋe">
                  <a:extLst>
                    <a:ext uri="{FF2B5EF4-FFF2-40B4-BE49-F238E27FC236}">
                      <a16:creationId xmlns:a16="http://schemas.microsoft.com/office/drawing/2014/main" xmlns="" id="{7D94317D-F45F-4092-8B7F-406236BD93FB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îṧľiďê">
                <a:extLst>
                  <a:ext uri="{FF2B5EF4-FFF2-40B4-BE49-F238E27FC236}">
                    <a16:creationId xmlns:a16="http://schemas.microsoft.com/office/drawing/2014/main" xmlns="" id="{655282A0-AF48-4D4F-9160-983C38147AD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17" name="îSľíḑê">
                  <a:extLst>
                    <a:ext uri="{FF2B5EF4-FFF2-40B4-BE49-F238E27FC236}">
                      <a16:creationId xmlns:a16="http://schemas.microsoft.com/office/drawing/2014/main" xmlns="" id="{AE1E40AD-15D9-473C-8574-184193945B3C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18" name="íŝḷíḍê">
                  <a:extLst>
                    <a:ext uri="{FF2B5EF4-FFF2-40B4-BE49-F238E27FC236}">
                      <a16:creationId xmlns:a16="http://schemas.microsoft.com/office/drawing/2014/main" xmlns="" id="{368B1733-D0C9-44D1-9C3D-C68929E5847F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10" name="îṡḻidè">
              <a:extLst>
                <a:ext uri="{FF2B5EF4-FFF2-40B4-BE49-F238E27FC236}">
                  <a16:creationId xmlns:a16="http://schemas.microsoft.com/office/drawing/2014/main" xmlns="" id="{E8E1B9D7-15C4-47A7-ADD9-D8B1782F07A9}"/>
                </a:ext>
              </a:extLst>
            </p:cNvPr>
            <p:cNvGrpSpPr/>
            <p:nvPr/>
          </p:nvGrpSpPr>
          <p:grpSpPr>
            <a:xfrm>
              <a:off x="6771000" y="2908608"/>
              <a:ext cx="1459884" cy="1459884"/>
              <a:chOff x="769412" y="1571625"/>
              <a:chExt cx="1209666" cy="1209666"/>
            </a:xfrm>
          </p:grpSpPr>
          <p:sp>
            <p:nvSpPr>
              <p:cNvPr id="13" name="îṥ1ïďê">
                <a:extLst>
                  <a:ext uri="{FF2B5EF4-FFF2-40B4-BE49-F238E27FC236}">
                    <a16:creationId xmlns:a16="http://schemas.microsoft.com/office/drawing/2014/main" xmlns="" id="{673CF976-2B8E-477C-8E93-3C285171A606}"/>
                  </a:ext>
                </a:extLst>
              </p:cNvPr>
              <p:cNvSpPr/>
              <p:nvPr/>
            </p:nvSpPr>
            <p:spPr>
              <a:xfrm>
                <a:off x="769412" y="1571625"/>
                <a:ext cx="1209666" cy="1209666"/>
              </a:xfrm>
              <a:prstGeom prst="diamond">
                <a:avLst/>
              </a:prstGeom>
              <a:solidFill>
                <a:schemeClr val="accent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işľíḋê">
                <a:extLst>
                  <a:ext uri="{FF2B5EF4-FFF2-40B4-BE49-F238E27FC236}">
                    <a16:creationId xmlns:a16="http://schemas.microsoft.com/office/drawing/2014/main" xmlns="" id="{8D1CAEB9-4F53-4C8C-B592-46B517C76AF4}"/>
                  </a:ext>
                </a:extLst>
              </p:cNvPr>
              <p:cNvSpPr/>
              <p:nvPr/>
            </p:nvSpPr>
            <p:spPr bwMode="auto">
              <a:xfrm>
                <a:off x="1186238" y="1995399"/>
                <a:ext cx="376014" cy="362118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íşḷíḓê">
              <a:extLst>
                <a:ext uri="{FF2B5EF4-FFF2-40B4-BE49-F238E27FC236}">
                  <a16:creationId xmlns:a16="http://schemas.microsoft.com/office/drawing/2014/main" xmlns="" id="{F2253C46-A2EF-4ECA-ACEB-4DF9D44BA54D}"/>
                </a:ext>
              </a:extLst>
            </p:cNvPr>
            <p:cNvSpPr txBox="1"/>
            <p:nvPr/>
          </p:nvSpPr>
          <p:spPr>
            <a:xfrm>
              <a:off x="8298182" y="319918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ïŝľîḋè">
              <a:extLst>
                <a:ext uri="{FF2B5EF4-FFF2-40B4-BE49-F238E27FC236}">
                  <a16:creationId xmlns:a16="http://schemas.microsoft.com/office/drawing/2014/main" xmlns="" id="{62064DC0-A874-48B3-9A5F-B0ABAADFCBFD}"/>
                </a:ext>
              </a:extLst>
            </p:cNvPr>
            <p:cNvSpPr txBox="1"/>
            <p:nvPr/>
          </p:nvSpPr>
          <p:spPr>
            <a:xfrm>
              <a:off x="8298182" y="359169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303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99C7B5-4F83-4F41-81A1-1AF9E8D62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1E29446-89C2-468F-9BB2-F886489D1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9B5D285-431F-445A-80C1-276449143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5" name="6a600ea8-4c8b-4f96-a0de-9b61456990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61A2282-FEE2-41BE-BCC0-73E05AA6FAB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23950"/>
            <a:ext cx="10850564" cy="4881133"/>
            <a:chOff x="670718" y="1123950"/>
            <a:chExt cx="10850564" cy="4881133"/>
          </a:xfrm>
        </p:grpSpPr>
        <p:sp>
          <p:nvSpPr>
            <p:cNvPr id="6" name="îṩḷïďê">
              <a:extLst>
                <a:ext uri="{FF2B5EF4-FFF2-40B4-BE49-F238E27FC236}">
                  <a16:creationId xmlns:a16="http://schemas.microsoft.com/office/drawing/2014/main" xmlns="" id="{485D8A36-FC01-43A2-B08A-CF9B32F2153C}"/>
                </a:ext>
              </a:extLst>
            </p:cNvPr>
            <p:cNvSpPr/>
            <p:nvPr/>
          </p:nvSpPr>
          <p:spPr>
            <a:xfrm>
              <a:off x="4584626" y="1123950"/>
              <a:ext cx="6936656" cy="2281935"/>
            </a:xfrm>
            <a:prstGeom prst="rect">
              <a:avLst/>
            </a:prstGeom>
            <a:blipFill>
              <a:blip r:embed="rId3"/>
              <a:stretch>
                <a:fillRect t="-51454" b="-50884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ïṩḻîḍê">
              <a:extLst>
                <a:ext uri="{FF2B5EF4-FFF2-40B4-BE49-F238E27FC236}">
                  <a16:creationId xmlns:a16="http://schemas.microsoft.com/office/drawing/2014/main" xmlns="" id="{EF9B6489-8D4A-421A-9467-794948C05FED}"/>
                </a:ext>
              </a:extLst>
            </p:cNvPr>
            <p:cNvSpPr/>
            <p:nvPr/>
          </p:nvSpPr>
          <p:spPr bwMode="auto">
            <a:xfrm>
              <a:off x="4712821" y="5134264"/>
              <a:ext cx="936104" cy="84662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0C80B4E-0455-4877-9F01-79EA5B926D09}"/>
                </a:ext>
              </a:extLst>
            </p:cNvPr>
            <p:cNvCxnSpPr/>
            <p:nvPr/>
          </p:nvCxnSpPr>
          <p:spPr>
            <a:xfrm>
              <a:off x="4584626" y="3405883"/>
              <a:ext cx="0" cy="25992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šlïḑê">
              <a:extLst>
                <a:ext uri="{FF2B5EF4-FFF2-40B4-BE49-F238E27FC236}">
                  <a16:creationId xmlns:a16="http://schemas.microsoft.com/office/drawing/2014/main" xmlns="" id="{8311E9BD-A75A-4C93-8742-E6779745474E}"/>
                </a:ext>
              </a:extLst>
            </p:cNvPr>
            <p:cNvSpPr/>
            <p:nvPr/>
          </p:nvSpPr>
          <p:spPr bwMode="auto">
            <a:xfrm>
              <a:off x="7045434" y="5134264"/>
              <a:ext cx="936104" cy="846627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8F21E2A-E043-4DBD-812B-3CBB6B5719D3}"/>
                </a:ext>
              </a:extLst>
            </p:cNvPr>
            <p:cNvCxnSpPr/>
            <p:nvPr/>
          </p:nvCxnSpPr>
          <p:spPr>
            <a:xfrm>
              <a:off x="6928801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ṥļíḍê">
              <a:extLst>
                <a:ext uri="{FF2B5EF4-FFF2-40B4-BE49-F238E27FC236}">
                  <a16:creationId xmlns:a16="http://schemas.microsoft.com/office/drawing/2014/main" xmlns="" id="{E8E49469-62BD-4A5A-B1D9-6173BAF69D67}"/>
                </a:ext>
              </a:extLst>
            </p:cNvPr>
            <p:cNvSpPr/>
            <p:nvPr/>
          </p:nvSpPr>
          <p:spPr bwMode="auto">
            <a:xfrm>
              <a:off x="9378047" y="5134264"/>
              <a:ext cx="936104" cy="846627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D3AB8B6-006A-4A66-8133-263B531ADC45}"/>
                </a:ext>
              </a:extLst>
            </p:cNvPr>
            <p:cNvCxnSpPr/>
            <p:nvPr/>
          </p:nvCxnSpPr>
          <p:spPr>
            <a:xfrm>
              <a:off x="9272976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ṧľíḋé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70718" y="1323203"/>
              <a:ext cx="3923433" cy="18834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4" name="iṥ1îḋê">
              <a:extLst>
                <a:ext uri="{FF2B5EF4-FFF2-40B4-BE49-F238E27FC236}">
                  <a16:creationId xmlns:a16="http://schemas.microsoft.com/office/drawing/2014/main" xmlns="" id="{8DF4D64A-F199-4A58-9369-AE7C00325C7D}"/>
                </a:ext>
              </a:extLst>
            </p:cNvPr>
            <p:cNvGrpSpPr/>
            <p:nvPr/>
          </p:nvGrpSpPr>
          <p:grpSpPr>
            <a:xfrm>
              <a:off x="4633505" y="3760486"/>
              <a:ext cx="2108063" cy="944997"/>
              <a:chOff x="4416940" y="1357493"/>
              <a:chExt cx="2108063" cy="944997"/>
            </a:xfrm>
          </p:grpSpPr>
          <p:sp>
            <p:nvSpPr>
              <p:cNvPr id="21" name="iŝḷï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îṣļí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íṥľíḍè">
              <a:extLst>
                <a:ext uri="{FF2B5EF4-FFF2-40B4-BE49-F238E27FC236}">
                  <a16:creationId xmlns:a16="http://schemas.microsoft.com/office/drawing/2014/main" xmlns="" id="{7A45986F-78AE-42F9-A75F-9C5B666C7481}"/>
                </a:ext>
              </a:extLst>
            </p:cNvPr>
            <p:cNvGrpSpPr/>
            <p:nvPr/>
          </p:nvGrpSpPr>
          <p:grpSpPr>
            <a:xfrm>
              <a:off x="6966118" y="3760486"/>
              <a:ext cx="2108063" cy="944997"/>
              <a:chOff x="4416940" y="1357493"/>
              <a:chExt cx="2108063" cy="944997"/>
            </a:xfrm>
          </p:grpSpPr>
          <p:sp>
            <p:nvSpPr>
              <p:cNvPr id="19" name="ïşḷi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ïṣḻï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í$ḻîḑé">
              <a:extLst>
                <a:ext uri="{FF2B5EF4-FFF2-40B4-BE49-F238E27FC236}">
                  <a16:creationId xmlns:a16="http://schemas.microsoft.com/office/drawing/2014/main" xmlns="" id="{24A0BA09-1379-4CA7-9E91-014D72914CF7}"/>
                </a:ext>
              </a:extLst>
            </p:cNvPr>
            <p:cNvGrpSpPr/>
            <p:nvPr/>
          </p:nvGrpSpPr>
          <p:grpSpPr>
            <a:xfrm>
              <a:off x="9298731" y="3760486"/>
              <a:ext cx="2108063" cy="944997"/>
              <a:chOff x="4416940" y="1357493"/>
              <a:chExt cx="2108063" cy="944997"/>
            </a:xfrm>
          </p:grpSpPr>
          <p:sp>
            <p:nvSpPr>
              <p:cNvPr id="17" name="i$1î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íṥlíḑ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892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3763A6-DF65-4162-B559-E54932FCF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113921A-A739-42E4-A0AA-6DA3E15B0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8CF5DA3-5C91-4929-AEFD-E8B678F25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8</a:t>
            </a:fld>
            <a:endParaRPr lang="zh-CN" altLang="en-US"/>
          </a:p>
        </p:txBody>
      </p:sp>
      <p:grpSp>
        <p:nvGrpSpPr>
          <p:cNvPr id="5" name="5d6946e7-3142-47e3-8d23-2a198af5bb3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650BCBD-B259-4BCE-98A6-46ECCE16F1E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000" y="1130299"/>
            <a:ext cx="10867902" cy="5016501"/>
            <a:chOff x="651000" y="1130299"/>
            <a:chExt cx="10867902" cy="5016501"/>
          </a:xfrm>
        </p:grpSpPr>
        <p:grpSp>
          <p:nvGrpSpPr>
            <p:cNvPr id="6" name="îślide">
              <a:extLst>
                <a:ext uri="{FF2B5EF4-FFF2-40B4-BE49-F238E27FC236}">
                  <a16:creationId xmlns:a16="http://schemas.microsoft.com/office/drawing/2014/main" xmlns="" id="{0612782C-0DD1-4427-9D4E-549E7D38EDEF}"/>
                </a:ext>
              </a:extLst>
            </p:cNvPr>
            <p:cNvGrpSpPr/>
            <p:nvPr/>
          </p:nvGrpSpPr>
          <p:grpSpPr>
            <a:xfrm>
              <a:off x="4385064" y="1791006"/>
              <a:ext cx="3421873" cy="4352630"/>
              <a:chOff x="4197907" y="1268760"/>
              <a:chExt cx="3811226" cy="4847878"/>
            </a:xfrm>
          </p:grpSpPr>
          <p:sp>
            <p:nvSpPr>
              <p:cNvPr id="22" name="îsľîḍe">
                <a:extLst>
                  <a:ext uri="{FF2B5EF4-FFF2-40B4-BE49-F238E27FC236}">
                    <a16:creationId xmlns:a16="http://schemas.microsoft.com/office/drawing/2014/main" xmlns="" id="{8850379B-7703-4380-BD0D-A08DA99C2EA8}"/>
                  </a:ext>
                </a:extLst>
              </p:cNvPr>
              <p:cNvSpPr/>
              <p:nvPr/>
            </p:nvSpPr>
            <p:spPr bwMode="auto">
              <a:xfrm>
                <a:off x="6702048" y="2028702"/>
                <a:ext cx="1307085" cy="398478"/>
              </a:xfrm>
              <a:custGeom>
                <a:avLst/>
                <a:gdLst>
                  <a:gd name="T0" fmla="*/ 214 w 581"/>
                  <a:gd name="T1" fmla="*/ 0 h 177"/>
                  <a:gd name="T2" fmla="*/ 198 w 581"/>
                  <a:gd name="T3" fmla="*/ 1 h 177"/>
                  <a:gd name="T4" fmla="*/ 176 w 581"/>
                  <a:gd name="T5" fmla="*/ 8 h 177"/>
                  <a:gd name="T6" fmla="*/ 143 w 581"/>
                  <a:gd name="T7" fmla="*/ 38 h 177"/>
                  <a:gd name="T8" fmla="*/ 141 w 581"/>
                  <a:gd name="T9" fmla="*/ 39 h 177"/>
                  <a:gd name="T10" fmla="*/ 128 w 581"/>
                  <a:gd name="T11" fmla="*/ 75 h 177"/>
                  <a:gd name="T12" fmla="*/ 118 w 581"/>
                  <a:gd name="T13" fmla="*/ 75 h 177"/>
                  <a:gd name="T14" fmla="*/ 0 w 581"/>
                  <a:gd name="T15" fmla="*/ 177 h 177"/>
                  <a:gd name="T16" fmla="*/ 0 w 581"/>
                  <a:gd name="T17" fmla="*/ 177 h 177"/>
                  <a:gd name="T18" fmla="*/ 581 w 581"/>
                  <a:gd name="T19" fmla="*/ 177 h 177"/>
                  <a:gd name="T20" fmla="*/ 558 w 581"/>
                  <a:gd name="T21" fmla="*/ 127 h 177"/>
                  <a:gd name="T22" fmla="*/ 538 w 581"/>
                  <a:gd name="T23" fmla="*/ 110 h 177"/>
                  <a:gd name="T24" fmla="*/ 490 w 581"/>
                  <a:gd name="T25" fmla="*/ 94 h 177"/>
                  <a:gd name="T26" fmla="*/ 464 w 581"/>
                  <a:gd name="T27" fmla="*/ 95 h 177"/>
                  <a:gd name="T28" fmla="*/ 432 w 581"/>
                  <a:gd name="T29" fmla="*/ 107 h 177"/>
                  <a:gd name="T30" fmla="*/ 415 w 581"/>
                  <a:gd name="T31" fmla="*/ 80 h 177"/>
                  <a:gd name="T32" fmla="*/ 394 w 581"/>
                  <a:gd name="T33" fmla="*/ 62 h 177"/>
                  <a:gd name="T34" fmla="*/ 343 w 581"/>
                  <a:gd name="T35" fmla="*/ 44 h 177"/>
                  <a:gd name="T36" fmla="*/ 316 w 581"/>
                  <a:gd name="T37" fmla="*/ 46 h 177"/>
                  <a:gd name="T38" fmla="*/ 293 w 581"/>
                  <a:gd name="T39" fmla="*/ 53 h 177"/>
                  <a:gd name="T40" fmla="*/ 242 w 581"/>
                  <a:gd name="T41" fmla="*/ 4 h 177"/>
                  <a:gd name="T42" fmla="*/ 214 w 581"/>
                  <a:gd name="T4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1" h="177">
                    <a:moveTo>
                      <a:pt x="214" y="0"/>
                    </a:moveTo>
                    <a:cubicBezTo>
                      <a:pt x="209" y="0"/>
                      <a:pt x="203" y="0"/>
                      <a:pt x="198" y="1"/>
                    </a:cubicBezTo>
                    <a:cubicBezTo>
                      <a:pt x="191" y="4"/>
                      <a:pt x="183" y="6"/>
                      <a:pt x="176" y="8"/>
                    </a:cubicBezTo>
                    <a:cubicBezTo>
                      <a:pt x="162" y="15"/>
                      <a:pt x="151" y="25"/>
                      <a:pt x="143" y="38"/>
                    </a:cubicBezTo>
                    <a:cubicBezTo>
                      <a:pt x="142" y="38"/>
                      <a:pt x="142" y="39"/>
                      <a:pt x="141" y="39"/>
                    </a:cubicBezTo>
                    <a:cubicBezTo>
                      <a:pt x="134" y="50"/>
                      <a:pt x="130" y="62"/>
                      <a:pt x="128" y="75"/>
                    </a:cubicBezTo>
                    <a:cubicBezTo>
                      <a:pt x="125" y="75"/>
                      <a:pt x="121" y="75"/>
                      <a:pt x="118" y="75"/>
                    </a:cubicBezTo>
                    <a:cubicBezTo>
                      <a:pt x="58" y="75"/>
                      <a:pt x="4" y="114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581" y="177"/>
                      <a:pt x="581" y="177"/>
                      <a:pt x="581" y="177"/>
                    </a:cubicBezTo>
                    <a:cubicBezTo>
                      <a:pt x="578" y="159"/>
                      <a:pt x="570" y="141"/>
                      <a:pt x="558" y="127"/>
                    </a:cubicBezTo>
                    <a:cubicBezTo>
                      <a:pt x="538" y="110"/>
                      <a:pt x="538" y="110"/>
                      <a:pt x="538" y="110"/>
                    </a:cubicBezTo>
                    <a:cubicBezTo>
                      <a:pt x="523" y="101"/>
                      <a:pt x="507" y="95"/>
                      <a:pt x="490" y="94"/>
                    </a:cubicBezTo>
                    <a:cubicBezTo>
                      <a:pt x="481" y="94"/>
                      <a:pt x="473" y="95"/>
                      <a:pt x="464" y="95"/>
                    </a:cubicBezTo>
                    <a:cubicBezTo>
                      <a:pt x="453" y="97"/>
                      <a:pt x="442" y="101"/>
                      <a:pt x="432" y="107"/>
                    </a:cubicBezTo>
                    <a:cubicBezTo>
                      <a:pt x="428" y="97"/>
                      <a:pt x="422" y="88"/>
                      <a:pt x="415" y="80"/>
                    </a:cubicBezTo>
                    <a:cubicBezTo>
                      <a:pt x="408" y="74"/>
                      <a:pt x="401" y="68"/>
                      <a:pt x="394" y="62"/>
                    </a:cubicBezTo>
                    <a:cubicBezTo>
                      <a:pt x="379" y="52"/>
                      <a:pt x="362" y="46"/>
                      <a:pt x="343" y="44"/>
                    </a:cubicBezTo>
                    <a:cubicBezTo>
                      <a:pt x="334" y="45"/>
                      <a:pt x="325" y="45"/>
                      <a:pt x="316" y="46"/>
                    </a:cubicBezTo>
                    <a:cubicBezTo>
                      <a:pt x="308" y="47"/>
                      <a:pt x="300" y="50"/>
                      <a:pt x="293" y="53"/>
                    </a:cubicBezTo>
                    <a:cubicBezTo>
                      <a:pt x="283" y="31"/>
                      <a:pt x="265" y="13"/>
                      <a:pt x="242" y="4"/>
                    </a:cubicBezTo>
                    <a:cubicBezTo>
                      <a:pt x="232" y="1"/>
                      <a:pt x="223" y="0"/>
                      <a:pt x="21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ṧ1iďe">
                <a:extLst>
                  <a:ext uri="{FF2B5EF4-FFF2-40B4-BE49-F238E27FC236}">
                    <a16:creationId xmlns:a16="http://schemas.microsoft.com/office/drawing/2014/main" xmlns="" id="{126BCC1C-7AF8-4C54-85F9-C22FE34659E0}"/>
                  </a:ext>
                </a:extLst>
              </p:cNvPr>
              <p:cNvSpPr/>
              <p:nvPr/>
            </p:nvSpPr>
            <p:spPr bwMode="auto">
              <a:xfrm>
                <a:off x="4197907" y="2392268"/>
                <a:ext cx="1307085" cy="398478"/>
              </a:xfrm>
              <a:custGeom>
                <a:avLst/>
                <a:gdLst>
                  <a:gd name="T0" fmla="*/ 214 w 581"/>
                  <a:gd name="T1" fmla="*/ 0 h 177"/>
                  <a:gd name="T2" fmla="*/ 198 w 581"/>
                  <a:gd name="T3" fmla="*/ 1 h 177"/>
                  <a:gd name="T4" fmla="*/ 176 w 581"/>
                  <a:gd name="T5" fmla="*/ 8 h 177"/>
                  <a:gd name="T6" fmla="*/ 143 w 581"/>
                  <a:gd name="T7" fmla="*/ 38 h 177"/>
                  <a:gd name="T8" fmla="*/ 141 w 581"/>
                  <a:gd name="T9" fmla="*/ 39 h 177"/>
                  <a:gd name="T10" fmla="*/ 128 w 581"/>
                  <a:gd name="T11" fmla="*/ 75 h 177"/>
                  <a:gd name="T12" fmla="*/ 118 w 581"/>
                  <a:gd name="T13" fmla="*/ 75 h 177"/>
                  <a:gd name="T14" fmla="*/ 0 w 581"/>
                  <a:gd name="T15" fmla="*/ 177 h 177"/>
                  <a:gd name="T16" fmla="*/ 0 w 581"/>
                  <a:gd name="T17" fmla="*/ 177 h 177"/>
                  <a:gd name="T18" fmla="*/ 581 w 581"/>
                  <a:gd name="T19" fmla="*/ 177 h 177"/>
                  <a:gd name="T20" fmla="*/ 558 w 581"/>
                  <a:gd name="T21" fmla="*/ 127 h 177"/>
                  <a:gd name="T22" fmla="*/ 538 w 581"/>
                  <a:gd name="T23" fmla="*/ 110 h 177"/>
                  <a:gd name="T24" fmla="*/ 490 w 581"/>
                  <a:gd name="T25" fmla="*/ 94 h 177"/>
                  <a:gd name="T26" fmla="*/ 464 w 581"/>
                  <a:gd name="T27" fmla="*/ 95 h 177"/>
                  <a:gd name="T28" fmla="*/ 432 w 581"/>
                  <a:gd name="T29" fmla="*/ 107 h 177"/>
                  <a:gd name="T30" fmla="*/ 415 w 581"/>
                  <a:gd name="T31" fmla="*/ 80 h 177"/>
                  <a:gd name="T32" fmla="*/ 394 w 581"/>
                  <a:gd name="T33" fmla="*/ 62 h 177"/>
                  <a:gd name="T34" fmla="*/ 343 w 581"/>
                  <a:gd name="T35" fmla="*/ 44 h 177"/>
                  <a:gd name="T36" fmla="*/ 316 w 581"/>
                  <a:gd name="T37" fmla="*/ 46 h 177"/>
                  <a:gd name="T38" fmla="*/ 293 w 581"/>
                  <a:gd name="T39" fmla="*/ 53 h 177"/>
                  <a:gd name="T40" fmla="*/ 242 w 581"/>
                  <a:gd name="T41" fmla="*/ 4 h 177"/>
                  <a:gd name="T42" fmla="*/ 214 w 581"/>
                  <a:gd name="T4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1" h="177">
                    <a:moveTo>
                      <a:pt x="214" y="0"/>
                    </a:moveTo>
                    <a:cubicBezTo>
                      <a:pt x="209" y="0"/>
                      <a:pt x="203" y="0"/>
                      <a:pt x="198" y="1"/>
                    </a:cubicBezTo>
                    <a:cubicBezTo>
                      <a:pt x="191" y="4"/>
                      <a:pt x="183" y="6"/>
                      <a:pt x="176" y="8"/>
                    </a:cubicBezTo>
                    <a:cubicBezTo>
                      <a:pt x="162" y="15"/>
                      <a:pt x="151" y="25"/>
                      <a:pt x="143" y="38"/>
                    </a:cubicBezTo>
                    <a:cubicBezTo>
                      <a:pt x="142" y="38"/>
                      <a:pt x="142" y="39"/>
                      <a:pt x="141" y="39"/>
                    </a:cubicBezTo>
                    <a:cubicBezTo>
                      <a:pt x="134" y="50"/>
                      <a:pt x="130" y="62"/>
                      <a:pt x="128" y="75"/>
                    </a:cubicBezTo>
                    <a:cubicBezTo>
                      <a:pt x="125" y="75"/>
                      <a:pt x="121" y="75"/>
                      <a:pt x="118" y="75"/>
                    </a:cubicBezTo>
                    <a:cubicBezTo>
                      <a:pt x="58" y="75"/>
                      <a:pt x="4" y="114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581" y="177"/>
                      <a:pt x="581" y="177"/>
                      <a:pt x="581" y="177"/>
                    </a:cubicBezTo>
                    <a:cubicBezTo>
                      <a:pt x="578" y="159"/>
                      <a:pt x="570" y="141"/>
                      <a:pt x="558" y="127"/>
                    </a:cubicBezTo>
                    <a:cubicBezTo>
                      <a:pt x="538" y="110"/>
                      <a:pt x="538" y="110"/>
                      <a:pt x="538" y="110"/>
                    </a:cubicBezTo>
                    <a:cubicBezTo>
                      <a:pt x="523" y="101"/>
                      <a:pt x="507" y="95"/>
                      <a:pt x="490" y="94"/>
                    </a:cubicBezTo>
                    <a:cubicBezTo>
                      <a:pt x="481" y="94"/>
                      <a:pt x="473" y="95"/>
                      <a:pt x="464" y="95"/>
                    </a:cubicBezTo>
                    <a:cubicBezTo>
                      <a:pt x="453" y="97"/>
                      <a:pt x="442" y="101"/>
                      <a:pt x="432" y="107"/>
                    </a:cubicBezTo>
                    <a:cubicBezTo>
                      <a:pt x="428" y="97"/>
                      <a:pt x="422" y="88"/>
                      <a:pt x="415" y="80"/>
                    </a:cubicBezTo>
                    <a:cubicBezTo>
                      <a:pt x="408" y="74"/>
                      <a:pt x="401" y="68"/>
                      <a:pt x="394" y="62"/>
                    </a:cubicBezTo>
                    <a:cubicBezTo>
                      <a:pt x="379" y="52"/>
                      <a:pt x="362" y="46"/>
                      <a:pt x="343" y="44"/>
                    </a:cubicBezTo>
                    <a:cubicBezTo>
                      <a:pt x="334" y="45"/>
                      <a:pt x="325" y="45"/>
                      <a:pt x="316" y="46"/>
                    </a:cubicBezTo>
                    <a:cubicBezTo>
                      <a:pt x="308" y="47"/>
                      <a:pt x="300" y="50"/>
                      <a:pt x="293" y="53"/>
                    </a:cubicBezTo>
                    <a:cubicBezTo>
                      <a:pt x="283" y="31"/>
                      <a:pt x="265" y="13"/>
                      <a:pt x="242" y="4"/>
                    </a:cubicBezTo>
                    <a:cubicBezTo>
                      <a:pt x="232" y="1"/>
                      <a:pt x="223" y="0"/>
                      <a:pt x="21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Sļíďe">
                <a:extLst>
                  <a:ext uri="{FF2B5EF4-FFF2-40B4-BE49-F238E27FC236}">
                    <a16:creationId xmlns:a16="http://schemas.microsoft.com/office/drawing/2014/main" xmlns="" id="{055EDF3F-191E-4A36-9100-6C12380FD0BD}"/>
                  </a:ext>
                </a:extLst>
              </p:cNvPr>
              <p:cNvSpPr/>
              <p:nvPr/>
            </p:nvSpPr>
            <p:spPr bwMode="auto">
              <a:xfrm>
                <a:off x="5357427" y="1398260"/>
                <a:ext cx="1990464" cy="2625718"/>
              </a:xfrm>
              <a:custGeom>
                <a:avLst/>
                <a:gdLst>
                  <a:gd name="T0" fmla="*/ 0 w 1034"/>
                  <a:gd name="T1" fmla="*/ 1246 h 1364"/>
                  <a:gd name="T2" fmla="*/ 479 w 1034"/>
                  <a:gd name="T3" fmla="*/ 0 h 1364"/>
                  <a:gd name="T4" fmla="*/ 1034 w 1034"/>
                  <a:gd name="T5" fmla="*/ 1364 h 1364"/>
                  <a:gd name="T6" fmla="*/ 0 w 1034"/>
                  <a:gd name="T7" fmla="*/ 1246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4" h="1364">
                    <a:moveTo>
                      <a:pt x="0" y="1246"/>
                    </a:moveTo>
                    <a:lnTo>
                      <a:pt x="479" y="0"/>
                    </a:lnTo>
                    <a:lnTo>
                      <a:pt x="1034" y="1364"/>
                    </a:lnTo>
                    <a:lnTo>
                      <a:pt x="0" y="12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ṣlídé">
                <a:extLst>
                  <a:ext uri="{FF2B5EF4-FFF2-40B4-BE49-F238E27FC236}">
                    <a16:creationId xmlns:a16="http://schemas.microsoft.com/office/drawing/2014/main" xmlns="" id="{B630AFAC-FCBB-41B8-8650-78DC050B2EFB}"/>
                  </a:ext>
                </a:extLst>
              </p:cNvPr>
              <p:cNvSpPr/>
              <p:nvPr/>
            </p:nvSpPr>
            <p:spPr bwMode="auto">
              <a:xfrm>
                <a:off x="6292984" y="1427136"/>
                <a:ext cx="406178" cy="2082864"/>
              </a:xfrm>
              <a:custGeom>
                <a:avLst/>
                <a:gdLst>
                  <a:gd name="T0" fmla="*/ 0 w 211"/>
                  <a:gd name="T1" fmla="*/ 0 h 1082"/>
                  <a:gd name="T2" fmla="*/ 0 w 211"/>
                  <a:gd name="T3" fmla="*/ 1082 h 1082"/>
                  <a:gd name="T4" fmla="*/ 211 w 211"/>
                  <a:gd name="T5" fmla="*/ 521 h 1082"/>
                  <a:gd name="T6" fmla="*/ 0 w 211"/>
                  <a:gd name="T7" fmla="*/ 0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1082">
                    <a:moveTo>
                      <a:pt x="0" y="0"/>
                    </a:moveTo>
                    <a:lnTo>
                      <a:pt x="0" y="1082"/>
                    </a:lnTo>
                    <a:lnTo>
                      <a:pt x="211" y="52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ślíḍé">
                <a:extLst>
                  <a:ext uri="{FF2B5EF4-FFF2-40B4-BE49-F238E27FC236}">
                    <a16:creationId xmlns:a16="http://schemas.microsoft.com/office/drawing/2014/main" xmlns="" id="{D7BA0BDF-56F7-4E44-B82D-BC0264B3A374}"/>
                  </a:ext>
                </a:extLst>
              </p:cNvPr>
              <p:cNvSpPr/>
              <p:nvPr/>
            </p:nvSpPr>
            <p:spPr bwMode="auto">
              <a:xfrm>
                <a:off x="4699073" y="1623487"/>
                <a:ext cx="1792188" cy="2400492"/>
              </a:xfrm>
              <a:custGeom>
                <a:avLst/>
                <a:gdLst>
                  <a:gd name="T0" fmla="*/ 0 w 931"/>
                  <a:gd name="T1" fmla="*/ 1139 h 1247"/>
                  <a:gd name="T2" fmla="*/ 431 w 931"/>
                  <a:gd name="T3" fmla="*/ 0 h 1247"/>
                  <a:gd name="T4" fmla="*/ 931 w 931"/>
                  <a:gd name="T5" fmla="*/ 1247 h 1247"/>
                  <a:gd name="T6" fmla="*/ 0 w 931"/>
                  <a:gd name="T7" fmla="*/ 1139 h 1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1" h="1247">
                    <a:moveTo>
                      <a:pt x="0" y="1139"/>
                    </a:moveTo>
                    <a:lnTo>
                      <a:pt x="431" y="0"/>
                    </a:lnTo>
                    <a:lnTo>
                      <a:pt x="931" y="1247"/>
                    </a:lnTo>
                    <a:lnTo>
                      <a:pt x="0" y="11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ş1íďè">
                <a:extLst>
                  <a:ext uri="{FF2B5EF4-FFF2-40B4-BE49-F238E27FC236}">
                    <a16:creationId xmlns:a16="http://schemas.microsoft.com/office/drawing/2014/main" xmlns="" id="{3765959F-881A-4D9E-A8F0-C022E06AE6D9}"/>
                  </a:ext>
                </a:extLst>
              </p:cNvPr>
              <p:cNvSpPr/>
              <p:nvPr/>
            </p:nvSpPr>
            <p:spPr bwMode="auto">
              <a:xfrm>
                <a:off x="5546079" y="1669688"/>
                <a:ext cx="743055" cy="2311941"/>
              </a:xfrm>
              <a:custGeom>
                <a:avLst/>
                <a:gdLst>
                  <a:gd name="T0" fmla="*/ 0 w 386"/>
                  <a:gd name="T1" fmla="*/ 0 h 1201"/>
                  <a:gd name="T2" fmla="*/ 0 w 386"/>
                  <a:gd name="T3" fmla="*/ 1167 h 1201"/>
                  <a:gd name="T4" fmla="*/ 295 w 386"/>
                  <a:gd name="T5" fmla="*/ 1201 h 1201"/>
                  <a:gd name="T6" fmla="*/ 386 w 386"/>
                  <a:gd name="T7" fmla="*/ 961 h 1201"/>
                  <a:gd name="T8" fmla="*/ 0 w 386"/>
                  <a:gd name="T9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201">
                    <a:moveTo>
                      <a:pt x="0" y="0"/>
                    </a:moveTo>
                    <a:lnTo>
                      <a:pt x="0" y="1167"/>
                    </a:lnTo>
                    <a:lnTo>
                      <a:pt x="295" y="1201"/>
                    </a:lnTo>
                    <a:lnTo>
                      <a:pt x="386" y="96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ṧľíḍê">
                <a:extLst>
                  <a:ext uri="{FF2B5EF4-FFF2-40B4-BE49-F238E27FC236}">
                    <a16:creationId xmlns:a16="http://schemas.microsoft.com/office/drawing/2014/main" xmlns="" id="{7CC4D4B6-29B8-40C3-9764-99E833EE0B3D}"/>
                  </a:ext>
                </a:extLst>
              </p:cNvPr>
              <p:cNvSpPr/>
              <p:nvPr/>
            </p:nvSpPr>
            <p:spPr bwMode="auto">
              <a:xfrm>
                <a:off x="6010007" y="2064315"/>
                <a:ext cx="1736362" cy="2354292"/>
              </a:xfrm>
              <a:custGeom>
                <a:avLst/>
                <a:gdLst>
                  <a:gd name="T0" fmla="*/ 0 w 902"/>
                  <a:gd name="T1" fmla="*/ 1139 h 1223"/>
                  <a:gd name="T2" fmla="*/ 431 w 902"/>
                  <a:gd name="T3" fmla="*/ 0 h 1223"/>
                  <a:gd name="T4" fmla="*/ 902 w 902"/>
                  <a:gd name="T5" fmla="*/ 1223 h 1223"/>
                  <a:gd name="T6" fmla="*/ 0 w 902"/>
                  <a:gd name="T7" fmla="*/ 1139 h 1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2" h="1223">
                    <a:moveTo>
                      <a:pt x="0" y="1139"/>
                    </a:moveTo>
                    <a:lnTo>
                      <a:pt x="431" y="0"/>
                    </a:lnTo>
                    <a:lnTo>
                      <a:pt x="902" y="1223"/>
                    </a:lnTo>
                    <a:lnTo>
                      <a:pt x="0" y="11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ṣḻiḍê">
                <a:extLst>
                  <a:ext uri="{FF2B5EF4-FFF2-40B4-BE49-F238E27FC236}">
                    <a16:creationId xmlns:a16="http://schemas.microsoft.com/office/drawing/2014/main" xmlns="" id="{671A9C68-2F60-4EB0-A7A5-94C3FDBDF641}"/>
                  </a:ext>
                </a:extLst>
              </p:cNvPr>
              <p:cNvSpPr/>
              <p:nvPr/>
            </p:nvSpPr>
            <p:spPr bwMode="auto">
              <a:xfrm>
                <a:off x="6847388" y="2085491"/>
                <a:ext cx="898982" cy="2333116"/>
              </a:xfrm>
              <a:custGeom>
                <a:avLst/>
                <a:gdLst>
                  <a:gd name="T0" fmla="*/ 271 w 399"/>
                  <a:gd name="T1" fmla="*/ 705 h 1038"/>
                  <a:gd name="T2" fmla="*/ 271 w 399"/>
                  <a:gd name="T3" fmla="*/ 705 h 1038"/>
                  <a:gd name="T4" fmla="*/ 399 w 399"/>
                  <a:gd name="T5" fmla="*/ 1038 h 1038"/>
                  <a:gd name="T6" fmla="*/ 271 w 399"/>
                  <a:gd name="T7" fmla="*/ 705 h 1038"/>
                  <a:gd name="T8" fmla="*/ 155 w 399"/>
                  <a:gd name="T9" fmla="*/ 404 h 1038"/>
                  <a:gd name="T10" fmla="*/ 155 w 399"/>
                  <a:gd name="T11" fmla="*/ 404 h 1038"/>
                  <a:gd name="T12" fmla="*/ 246 w 399"/>
                  <a:gd name="T13" fmla="*/ 640 h 1038"/>
                  <a:gd name="T14" fmla="*/ 246 w 399"/>
                  <a:gd name="T15" fmla="*/ 640 h 1038"/>
                  <a:gd name="T16" fmla="*/ 155 w 399"/>
                  <a:gd name="T17" fmla="*/ 404 h 1038"/>
                  <a:gd name="T18" fmla="*/ 128 w 399"/>
                  <a:gd name="T19" fmla="*/ 333 h 1038"/>
                  <a:gd name="T20" fmla="*/ 128 w 399"/>
                  <a:gd name="T21" fmla="*/ 333 h 1038"/>
                  <a:gd name="T22" fmla="*/ 146 w 399"/>
                  <a:gd name="T23" fmla="*/ 381 h 1038"/>
                  <a:gd name="T24" fmla="*/ 146 w 399"/>
                  <a:gd name="T25" fmla="*/ 381 h 1038"/>
                  <a:gd name="T26" fmla="*/ 128 w 399"/>
                  <a:gd name="T27" fmla="*/ 333 h 1038"/>
                  <a:gd name="T28" fmla="*/ 93 w 399"/>
                  <a:gd name="T29" fmla="*/ 243 h 1038"/>
                  <a:gd name="T30" fmla="*/ 93 w 399"/>
                  <a:gd name="T31" fmla="*/ 243 h 1038"/>
                  <a:gd name="T32" fmla="*/ 119 w 399"/>
                  <a:gd name="T33" fmla="*/ 309 h 1038"/>
                  <a:gd name="T34" fmla="*/ 119 w 399"/>
                  <a:gd name="T35" fmla="*/ 309 h 1038"/>
                  <a:gd name="T36" fmla="*/ 93 w 399"/>
                  <a:gd name="T37" fmla="*/ 243 h 1038"/>
                  <a:gd name="T38" fmla="*/ 86 w 399"/>
                  <a:gd name="T39" fmla="*/ 224 h 1038"/>
                  <a:gd name="T40" fmla="*/ 86 w 399"/>
                  <a:gd name="T41" fmla="*/ 225 h 1038"/>
                  <a:gd name="T42" fmla="*/ 92 w 399"/>
                  <a:gd name="T43" fmla="*/ 240 h 1038"/>
                  <a:gd name="T44" fmla="*/ 92 w 399"/>
                  <a:gd name="T45" fmla="*/ 240 h 1038"/>
                  <a:gd name="T46" fmla="*/ 86 w 399"/>
                  <a:gd name="T47" fmla="*/ 224 h 1038"/>
                  <a:gd name="T48" fmla="*/ 67 w 399"/>
                  <a:gd name="T49" fmla="*/ 175 h 1038"/>
                  <a:gd name="T50" fmla="*/ 67 w 399"/>
                  <a:gd name="T51" fmla="*/ 175 h 1038"/>
                  <a:gd name="T52" fmla="*/ 84 w 399"/>
                  <a:gd name="T53" fmla="*/ 219 h 1038"/>
                  <a:gd name="T54" fmla="*/ 84 w 399"/>
                  <a:gd name="T55" fmla="*/ 219 h 1038"/>
                  <a:gd name="T56" fmla="*/ 67 w 399"/>
                  <a:gd name="T57" fmla="*/ 175 h 1038"/>
                  <a:gd name="T58" fmla="*/ 35 w 399"/>
                  <a:gd name="T59" fmla="*/ 91 h 1038"/>
                  <a:gd name="T60" fmla="*/ 35 w 399"/>
                  <a:gd name="T61" fmla="*/ 91 h 1038"/>
                  <a:gd name="T62" fmla="*/ 61 w 399"/>
                  <a:gd name="T63" fmla="*/ 158 h 1038"/>
                  <a:gd name="T64" fmla="*/ 61 w 399"/>
                  <a:gd name="T65" fmla="*/ 158 h 1038"/>
                  <a:gd name="T66" fmla="*/ 35 w 399"/>
                  <a:gd name="T67" fmla="*/ 91 h 1038"/>
                  <a:gd name="T68" fmla="*/ 25 w 399"/>
                  <a:gd name="T69" fmla="*/ 65 h 1038"/>
                  <a:gd name="T70" fmla="*/ 25 w 399"/>
                  <a:gd name="T71" fmla="*/ 65 h 1038"/>
                  <a:gd name="T72" fmla="*/ 33 w 399"/>
                  <a:gd name="T73" fmla="*/ 86 h 1038"/>
                  <a:gd name="T74" fmla="*/ 33 w 399"/>
                  <a:gd name="T75" fmla="*/ 86 h 1038"/>
                  <a:gd name="T76" fmla="*/ 25 w 399"/>
                  <a:gd name="T77" fmla="*/ 65 h 1038"/>
                  <a:gd name="T78" fmla="*/ 0 w 399"/>
                  <a:gd name="T79" fmla="*/ 0 h 1038"/>
                  <a:gd name="T80" fmla="*/ 0 w 399"/>
                  <a:gd name="T81" fmla="*/ 1 h 1038"/>
                  <a:gd name="T82" fmla="*/ 24 w 399"/>
                  <a:gd name="T83" fmla="*/ 63 h 1038"/>
                  <a:gd name="T84" fmla="*/ 24 w 399"/>
                  <a:gd name="T85" fmla="*/ 63 h 1038"/>
                  <a:gd name="T86" fmla="*/ 0 w 399"/>
                  <a:gd name="T87" fmla="*/ 0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99" h="1038">
                    <a:moveTo>
                      <a:pt x="271" y="705"/>
                    </a:moveTo>
                    <a:cubicBezTo>
                      <a:pt x="271" y="705"/>
                      <a:pt x="271" y="705"/>
                      <a:pt x="271" y="705"/>
                    </a:cubicBezTo>
                    <a:cubicBezTo>
                      <a:pt x="399" y="1038"/>
                      <a:pt x="399" y="1038"/>
                      <a:pt x="399" y="1038"/>
                    </a:cubicBezTo>
                    <a:cubicBezTo>
                      <a:pt x="271" y="705"/>
                      <a:pt x="271" y="705"/>
                      <a:pt x="271" y="705"/>
                    </a:cubicBezTo>
                    <a:moveTo>
                      <a:pt x="155" y="404"/>
                    </a:moveTo>
                    <a:cubicBezTo>
                      <a:pt x="155" y="404"/>
                      <a:pt x="155" y="404"/>
                      <a:pt x="155" y="404"/>
                    </a:cubicBezTo>
                    <a:cubicBezTo>
                      <a:pt x="246" y="640"/>
                      <a:pt x="246" y="640"/>
                      <a:pt x="246" y="640"/>
                    </a:cubicBezTo>
                    <a:cubicBezTo>
                      <a:pt x="246" y="640"/>
                      <a:pt x="246" y="640"/>
                      <a:pt x="246" y="640"/>
                    </a:cubicBezTo>
                    <a:cubicBezTo>
                      <a:pt x="155" y="404"/>
                      <a:pt x="155" y="404"/>
                      <a:pt x="155" y="404"/>
                    </a:cubicBezTo>
                    <a:moveTo>
                      <a:pt x="128" y="333"/>
                    </a:moveTo>
                    <a:cubicBezTo>
                      <a:pt x="128" y="333"/>
                      <a:pt x="128" y="333"/>
                      <a:pt x="128" y="333"/>
                    </a:cubicBezTo>
                    <a:cubicBezTo>
                      <a:pt x="146" y="381"/>
                      <a:pt x="146" y="381"/>
                      <a:pt x="146" y="381"/>
                    </a:cubicBezTo>
                    <a:cubicBezTo>
                      <a:pt x="146" y="381"/>
                      <a:pt x="146" y="381"/>
                      <a:pt x="146" y="381"/>
                    </a:cubicBezTo>
                    <a:cubicBezTo>
                      <a:pt x="128" y="333"/>
                      <a:pt x="128" y="333"/>
                      <a:pt x="128" y="333"/>
                    </a:cubicBezTo>
                    <a:moveTo>
                      <a:pt x="93" y="243"/>
                    </a:moveTo>
                    <a:cubicBezTo>
                      <a:pt x="93" y="243"/>
                      <a:pt x="93" y="243"/>
                      <a:pt x="93" y="243"/>
                    </a:cubicBezTo>
                    <a:cubicBezTo>
                      <a:pt x="119" y="309"/>
                      <a:pt x="119" y="309"/>
                      <a:pt x="119" y="309"/>
                    </a:cubicBezTo>
                    <a:cubicBezTo>
                      <a:pt x="119" y="309"/>
                      <a:pt x="119" y="309"/>
                      <a:pt x="119" y="309"/>
                    </a:cubicBezTo>
                    <a:cubicBezTo>
                      <a:pt x="93" y="243"/>
                      <a:pt x="93" y="243"/>
                      <a:pt x="93" y="243"/>
                    </a:cubicBezTo>
                    <a:moveTo>
                      <a:pt x="86" y="224"/>
                    </a:moveTo>
                    <a:cubicBezTo>
                      <a:pt x="86" y="225"/>
                      <a:pt x="86" y="225"/>
                      <a:pt x="86" y="225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86" y="224"/>
                      <a:pt x="86" y="224"/>
                      <a:pt x="86" y="224"/>
                    </a:cubicBezTo>
                    <a:moveTo>
                      <a:pt x="67" y="175"/>
                    </a:moveTo>
                    <a:cubicBezTo>
                      <a:pt x="67" y="175"/>
                      <a:pt x="67" y="175"/>
                      <a:pt x="67" y="175"/>
                    </a:cubicBezTo>
                    <a:cubicBezTo>
                      <a:pt x="84" y="219"/>
                      <a:pt x="84" y="219"/>
                      <a:pt x="84" y="219"/>
                    </a:cubicBezTo>
                    <a:cubicBezTo>
                      <a:pt x="84" y="219"/>
                      <a:pt x="84" y="219"/>
                      <a:pt x="84" y="219"/>
                    </a:cubicBezTo>
                    <a:cubicBezTo>
                      <a:pt x="67" y="175"/>
                      <a:pt x="67" y="175"/>
                      <a:pt x="67" y="175"/>
                    </a:cubicBezTo>
                    <a:moveTo>
                      <a:pt x="35" y="91"/>
                    </a:moveTo>
                    <a:cubicBezTo>
                      <a:pt x="35" y="91"/>
                      <a:pt x="35" y="91"/>
                      <a:pt x="35" y="9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5" y="91"/>
                      <a:pt x="35" y="91"/>
                      <a:pt x="35" y="91"/>
                    </a:cubicBezTo>
                    <a:moveTo>
                      <a:pt x="25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25" y="65"/>
                      <a:pt x="25" y="65"/>
                      <a:pt x="25" y="6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FADE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$ľïdè">
                <a:extLst>
                  <a:ext uri="{FF2B5EF4-FFF2-40B4-BE49-F238E27FC236}">
                    <a16:creationId xmlns:a16="http://schemas.microsoft.com/office/drawing/2014/main" xmlns="" id="{8CDBBA24-7951-4D44-9F81-1A73E185CE5A}"/>
                  </a:ext>
                </a:extLst>
              </p:cNvPr>
              <p:cNvSpPr/>
              <p:nvPr/>
            </p:nvSpPr>
            <p:spPr bwMode="auto">
              <a:xfrm>
                <a:off x="6903214" y="2227942"/>
                <a:ext cx="294528" cy="766155"/>
              </a:xfrm>
              <a:custGeom>
                <a:avLst/>
                <a:gdLst>
                  <a:gd name="T0" fmla="*/ 122 w 131"/>
                  <a:gd name="T1" fmla="*/ 318 h 341"/>
                  <a:gd name="T2" fmla="*/ 122 w 131"/>
                  <a:gd name="T3" fmla="*/ 318 h 341"/>
                  <a:gd name="T4" fmla="*/ 131 w 131"/>
                  <a:gd name="T5" fmla="*/ 341 h 341"/>
                  <a:gd name="T6" fmla="*/ 131 w 131"/>
                  <a:gd name="T7" fmla="*/ 341 h 341"/>
                  <a:gd name="T8" fmla="*/ 122 w 131"/>
                  <a:gd name="T9" fmla="*/ 318 h 341"/>
                  <a:gd name="T10" fmla="*/ 95 w 131"/>
                  <a:gd name="T11" fmla="*/ 246 h 341"/>
                  <a:gd name="T12" fmla="*/ 95 w 131"/>
                  <a:gd name="T13" fmla="*/ 246 h 341"/>
                  <a:gd name="T14" fmla="*/ 104 w 131"/>
                  <a:gd name="T15" fmla="*/ 270 h 341"/>
                  <a:gd name="T16" fmla="*/ 104 w 131"/>
                  <a:gd name="T17" fmla="*/ 270 h 341"/>
                  <a:gd name="T18" fmla="*/ 95 w 131"/>
                  <a:gd name="T19" fmla="*/ 246 h 341"/>
                  <a:gd name="T20" fmla="*/ 68 w 131"/>
                  <a:gd name="T21" fmla="*/ 177 h 341"/>
                  <a:gd name="T22" fmla="*/ 68 w 131"/>
                  <a:gd name="T23" fmla="*/ 177 h 341"/>
                  <a:gd name="T24" fmla="*/ 69 w 131"/>
                  <a:gd name="T25" fmla="*/ 180 h 341"/>
                  <a:gd name="T26" fmla="*/ 69 w 131"/>
                  <a:gd name="T27" fmla="*/ 180 h 341"/>
                  <a:gd name="T28" fmla="*/ 68 w 131"/>
                  <a:gd name="T29" fmla="*/ 177 h 341"/>
                  <a:gd name="T30" fmla="*/ 60 w 131"/>
                  <a:gd name="T31" fmla="*/ 156 h 341"/>
                  <a:gd name="T32" fmla="*/ 60 w 131"/>
                  <a:gd name="T33" fmla="*/ 156 h 341"/>
                  <a:gd name="T34" fmla="*/ 62 w 131"/>
                  <a:gd name="T35" fmla="*/ 162 h 341"/>
                  <a:gd name="T36" fmla="*/ 62 w 131"/>
                  <a:gd name="T37" fmla="*/ 161 h 341"/>
                  <a:gd name="T38" fmla="*/ 60 w 131"/>
                  <a:gd name="T39" fmla="*/ 156 h 341"/>
                  <a:gd name="T40" fmla="*/ 37 w 131"/>
                  <a:gd name="T41" fmla="*/ 95 h 341"/>
                  <a:gd name="T42" fmla="*/ 37 w 131"/>
                  <a:gd name="T43" fmla="*/ 95 h 341"/>
                  <a:gd name="T44" fmla="*/ 43 w 131"/>
                  <a:gd name="T45" fmla="*/ 112 h 341"/>
                  <a:gd name="T46" fmla="*/ 43 w 131"/>
                  <a:gd name="T47" fmla="*/ 112 h 341"/>
                  <a:gd name="T48" fmla="*/ 37 w 131"/>
                  <a:gd name="T49" fmla="*/ 95 h 341"/>
                  <a:gd name="T50" fmla="*/ 9 w 131"/>
                  <a:gd name="T51" fmla="*/ 23 h 341"/>
                  <a:gd name="T52" fmla="*/ 9 w 131"/>
                  <a:gd name="T53" fmla="*/ 23 h 341"/>
                  <a:gd name="T54" fmla="*/ 11 w 131"/>
                  <a:gd name="T55" fmla="*/ 28 h 341"/>
                  <a:gd name="T56" fmla="*/ 11 w 131"/>
                  <a:gd name="T57" fmla="*/ 28 h 341"/>
                  <a:gd name="T58" fmla="*/ 9 w 131"/>
                  <a:gd name="T59" fmla="*/ 23 h 341"/>
                  <a:gd name="T60" fmla="*/ 0 w 131"/>
                  <a:gd name="T61" fmla="*/ 0 h 341"/>
                  <a:gd name="T62" fmla="*/ 0 w 131"/>
                  <a:gd name="T63" fmla="*/ 0 h 341"/>
                  <a:gd name="T64" fmla="*/ 1 w 131"/>
                  <a:gd name="T65" fmla="*/ 2 h 341"/>
                  <a:gd name="T66" fmla="*/ 1 w 131"/>
                  <a:gd name="T67" fmla="*/ 2 h 341"/>
                  <a:gd name="T68" fmla="*/ 0 w 131"/>
                  <a:gd name="T6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1" h="341">
                    <a:moveTo>
                      <a:pt x="122" y="318"/>
                    </a:moveTo>
                    <a:cubicBezTo>
                      <a:pt x="122" y="318"/>
                      <a:pt x="122" y="318"/>
                      <a:pt x="122" y="318"/>
                    </a:cubicBezTo>
                    <a:cubicBezTo>
                      <a:pt x="131" y="341"/>
                      <a:pt x="131" y="341"/>
                      <a:pt x="131" y="341"/>
                    </a:cubicBezTo>
                    <a:cubicBezTo>
                      <a:pt x="131" y="341"/>
                      <a:pt x="131" y="341"/>
                      <a:pt x="131" y="341"/>
                    </a:cubicBezTo>
                    <a:cubicBezTo>
                      <a:pt x="122" y="318"/>
                      <a:pt x="122" y="318"/>
                      <a:pt x="122" y="318"/>
                    </a:cubicBezTo>
                    <a:moveTo>
                      <a:pt x="95" y="246"/>
                    </a:moveTo>
                    <a:cubicBezTo>
                      <a:pt x="95" y="246"/>
                      <a:pt x="95" y="246"/>
                      <a:pt x="95" y="246"/>
                    </a:cubicBezTo>
                    <a:cubicBezTo>
                      <a:pt x="104" y="270"/>
                      <a:pt x="104" y="270"/>
                      <a:pt x="104" y="270"/>
                    </a:cubicBezTo>
                    <a:cubicBezTo>
                      <a:pt x="104" y="270"/>
                      <a:pt x="104" y="270"/>
                      <a:pt x="104" y="270"/>
                    </a:cubicBezTo>
                    <a:cubicBezTo>
                      <a:pt x="95" y="246"/>
                      <a:pt x="95" y="246"/>
                      <a:pt x="95" y="246"/>
                    </a:cubicBezTo>
                    <a:moveTo>
                      <a:pt x="68" y="177"/>
                    </a:moveTo>
                    <a:cubicBezTo>
                      <a:pt x="68" y="177"/>
                      <a:pt x="68" y="177"/>
                      <a:pt x="68" y="177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68" y="177"/>
                      <a:pt x="68" y="177"/>
                      <a:pt x="68" y="177"/>
                    </a:cubicBezTo>
                    <a:moveTo>
                      <a:pt x="60" y="156"/>
                    </a:moveTo>
                    <a:cubicBezTo>
                      <a:pt x="60" y="156"/>
                      <a:pt x="60" y="156"/>
                      <a:pt x="60" y="156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2" y="162"/>
                      <a:pt x="62" y="162"/>
                      <a:pt x="62" y="161"/>
                    </a:cubicBezTo>
                    <a:cubicBezTo>
                      <a:pt x="60" y="156"/>
                      <a:pt x="60" y="156"/>
                      <a:pt x="60" y="156"/>
                    </a:cubicBezTo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9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3"/>
                      <a:pt x="9" y="23"/>
                      <a:pt x="9" y="2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CDBB5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ś1îḍe">
                <a:extLst>
                  <a:ext uri="{FF2B5EF4-FFF2-40B4-BE49-F238E27FC236}">
                    <a16:creationId xmlns:a16="http://schemas.microsoft.com/office/drawing/2014/main" xmlns="" id="{58027936-4BA8-44BA-A8E9-0B32F811C4AE}"/>
                  </a:ext>
                </a:extLst>
              </p:cNvPr>
              <p:cNvSpPr/>
              <p:nvPr/>
            </p:nvSpPr>
            <p:spPr bwMode="auto">
              <a:xfrm>
                <a:off x="6847388" y="4335830"/>
                <a:ext cx="898982" cy="82776"/>
              </a:xfrm>
              <a:custGeom>
                <a:avLst/>
                <a:gdLst>
                  <a:gd name="T0" fmla="*/ 0 w 467"/>
                  <a:gd name="T1" fmla="*/ 0 h 43"/>
                  <a:gd name="T2" fmla="*/ 0 w 467"/>
                  <a:gd name="T3" fmla="*/ 10 h 43"/>
                  <a:gd name="T4" fmla="*/ 467 w 467"/>
                  <a:gd name="T5" fmla="*/ 43 h 43"/>
                  <a:gd name="T6" fmla="*/ 0 w 467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7" h="43">
                    <a:moveTo>
                      <a:pt x="0" y="0"/>
                    </a:moveTo>
                    <a:lnTo>
                      <a:pt x="0" y="10"/>
                    </a:lnTo>
                    <a:lnTo>
                      <a:pt x="467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FADE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ṣľîďê">
                <a:extLst>
                  <a:ext uri="{FF2B5EF4-FFF2-40B4-BE49-F238E27FC236}">
                    <a16:creationId xmlns:a16="http://schemas.microsoft.com/office/drawing/2014/main" xmlns="" id="{74605061-5A3D-4BB0-B7DA-007DC89119CA}"/>
                  </a:ext>
                </a:extLst>
              </p:cNvPr>
              <p:cNvSpPr/>
              <p:nvPr/>
            </p:nvSpPr>
            <p:spPr bwMode="auto">
              <a:xfrm>
                <a:off x="6847388" y="4335830"/>
                <a:ext cx="898982" cy="82776"/>
              </a:xfrm>
              <a:custGeom>
                <a:avLst/>
                <a:gdLst>
                  <a:gd name="T0" fmla="*/ 0 w 467"/>
                  <a:gd name="T1" fmla="*/ 0 h 43"/>
                  <a:gd name="T2" fmla="*/ 0 w 467"/>
                  <a:gd name="T3" fmla="*/ 10 h 43"/>
                  <a:gd name="T4" fmla="*/ 467 w 467"/>
                  <a:gd name="T5" fmla="*/ 43 h 43"/>
                  <a:gd name="T6" fmla="*/ 0 w 467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7" h="43">
                    <a:moveTo>
                      <a:pt x="0" y="0"/>
                    </a:moveTo>
                    <a:lnTo>
                      <a:pt x="0" y="10"/>
                    </a:lnTo>
                    <a:lnTo>
                      <a:pt x="467" y="4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islîdê">
                <a:extLst>
                  <a:ext uri="{FF2B5EF4-FFF2-40B4-BE49-F238E27FC236}">
                    <a16:creationId xmlns:a16="http://schemas.microsoft.com/office/drawing/2014/main" xmlns="" id="{649EBB9B-6E71-4965-8E27-4A408E16120A}"/>
                  </a:ext>
                </a:extLst>
              </p:cNvPr>
              <p:cNvGrpSpPr/>
              <p:nvPr/>
            </p:nvGrpSpPr>
            <p:grpSpPr>
              <a:xfrm>
                <a:off x="4676578" y="1268760"/>
                <a:ext cx="3039953" cy="3020347"/>
                <a:chOff x="4676578" y="1268760"/>
                <a:chExt cx="3039953" cy="3020347"/>
              </a:xfrm>
            </p:grpSpPr>
            <p:sp>
              <p:nvSpPr>
                <p:cNvPr id="47" name="iṡ1iḋe">
                  <a:extLst>
                    <a:ext uri="{FF2B5EF4-FFF2-40B4-BE49-F238E27FC236}">
                      <a16:creationId xmlns:a16="http://schemas.microsoft.com/office/drawing/2014/main" xmlns="" id="{65C6D8C0-6F32-489C-8602-0B43EA80AEAB}"/>
                    </a:ext>
                  </a:extLst>
                </p:cNvPr>
                <p:cNvSpPr/>
                <p:nvPr/>
              </p:nvSpPr>
              <p:spPr bwMode="auto">
                <a:xfrm>
                  <a:off x="5327589" y="1268760"/>
                  <a:ext cx="1990464" cy="2625718"/>
                </a:xfrm>
                <a:custGeom>
                  <a:avLst/>
                  <a:gdLst>
                    <a:gd name="T0" fmla="*/ 0 w 1034"/>
                    <a:gd name="T1" fmla="*/ 1246 h 1364"/>
                    <a:gd name="T2" fmla="*/ 479 w 1034"/>
                    <a:gd name="T3" fmla="*/ 0 h 1364"/>
                    <a:gd name="T4" fmla="*/ 1034 w 1034"/>
                    <a:gd name="T5" fmla="*/ 1364 h 1364"/>
                    <a:gd name="T6" fmla="*/ 0 w 1034"/>
                    <a:gd name="T7" fmla="*/ 1246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34" h="1364">
                      <a:moveTo>
                        <a:pt x="0" y="1246"/>
                      </a:moveTo>
                      <a:lnTo>
                        <a:pt x="479" y="0"/>
                      </a:lnTo>
                      <a:lnTo>
                        <a:pt x="1034" y="1364"/>
                      </a:lnTo>
                      <a:lnTo>
                        <a:pt x="0" y="124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ŝlídè">
                  <a:extLst>
                    <a:ext uri="{FF2B5EF4-FFF2-40B4-BE49-F238E27FC236}">
                      <a16:creationId xmlns:a16="http://schemas.microsoft.com/office/drawing/2014/main" xmlns="" id="{FF3934F0-33CC-419F-ADA8-F606BA0E91E3}"/>
                    </a:ext>
                  </a:extLst>
                </p:cNvPr>
                <p:cNvSpPr/>
                <p:nvPr/>
              </p:nvSpPr>
              <p:spPr bwMode="auto">
                <a:xfrm>
                  <a:off x="6263145" y="1297636"/>
                  <a:ext cx="406178" cy="2082864"/>
                </a:xfrm>
                <a:custGeom>
                  <a:avLst/>
                  <a:gdLst>
                    <a:gd name="T0" fmla="*/ 0 w 211"/>
                    <a:gd name="T1" fmla="*/ 0 h 1082"/>
                    <a:gd name="T2" fmla="*/ 0 w 211"/>
                    <a:gd name="T3" fmla="*/ 1082 h 1082"/>
                    <a:gd name="T4" fmla="*/ 211 w 211"/>
                    <a:gd name="T5" fmla="*/ 521 h 1082"/>
                    <a:gd name="T6" fmla="*/ 0 w 211"/>
                    <a:gd name="T7" fmla="*/ 0 h 10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1" h="1082">
                      <a:moveTo>
                        <a:pt x="0" y="0"/>
                      </a:moveTo>
                      <a:lnTo>
                        <a:pt x="0" y="1082"/>
                      </a:lnTo>
                      <a:lnTo>
                        <a:pt x="211" y="5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sḻíde">
                  <a:extLst>
                    <a:ext uri="{FF2B5EF4-FFF2-40B4-BE49-F238E27FC236}">
                      <a16:creationId xmlns:a16="http://schemas.microsoft.com/office/drawing/2014/main" xmlns="" id="{2E6945A6-0AFD-4453-AB55-2E894EDB9ADF}"/>
                    </a:ext>
                  </a:extLst>
                </p:cNvPr>
                <p:cNvSpPr/>
                <p:nvPr/>
              </p:nvSpPr>
              <p:spPr bwMode="auto">
                <a:xfrm>
                  <a:off x="4676578" y="1493987"/>
                  <a:ext cx="1792188" cy="2400492"/>
                </a:xfrm>
                <a:custGeom>
                  <a:avLst/>
                  <a:gdLst>
                    <a:gd name="T0" fmla="*/ 0 w 931"/>
                    <a:gd name="T1" fmla="*/ 1139 h 1247"/>
                    <a:gd name="T2" fmla="*/ 431 w 931"/>
                    <a:gd name="T3" fmla="*/ 0 h 1247"/>
                    <a:gd name="T4" fmla="*/ 931 w 931"/>
                    <a:gd name="T5" fmla="*/ 1247 h 1247"/>
                    <a:gd name="T6" fmla="*/ 0 w 931"/>
                    <a:gd name="T7" fmla="*/ 1139 h 1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31" h="1247">
                      <a:moveTo>
                        <a:pt x="0" y="1139"/>
                      </a:moveTo>
                      <a:lnTo>
                        <a:pt x="431" y="0"/>
                      </a:lnTo>
                      <a:lnTo>
                        <a:pt x="931" y="1247"/>
                      </a:lnTo>
                      <a:lnTo>
                        <a:pt x="0" y="113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ṡḻîḋé">
                  <a:extLst>
                    <a:ext uri="{FF2B5EF4-FFF2-40B4-BE49-F238E27FC236}">
                      <a16:creationId xmlns:a16="http://schemas.microsoft.com/office/drawing/2014/main" xmlns="" id="{060C0515-6590-466C-9714-2DB179D406DB}"/>
                    </a:ext>
                  </a:extLst>
                </p:cNvPr>
                <p:cNvSpPr/>
                <p:nvPr/>
              </p:nvSpPr>
              <p:spPr bwMode="auto">
                <a:xfrm>
                  <a:off x="5516240" y="1518157"/>
                  <a:ext cx="743055" cy="2311941"/>
                </a:xfrm>
                <a:custGeom>
                  <a:avLst/>
                  <a:gdLst>
                    <a:gd name="T0" fmla="*/ 0 w 386"/>
                    <a:gd name="T1" fmla="*/ 0 h 1201"/>
                    <a:gd name="T2" fmla="*/ 0 w 386"/>
                    <a:gd name="T3" fmla="*/ 1167 h 1201"/>
                    <a:gd name="T4" fmla="*/ 295 w 386"/>
                    <a:gd name="T5" fmla="*/ 1201 h 1201"/>
                    <a:gd name="T6" fmla="*/ 386 w 386"/>
                    <a:gd name="T7" fmla="*/ 961 h 1201"/>
                    <a:gd name="T8" fmla="*/ 0 w 386"/>
                    <a:gd name="T9" fmla="*/ 0 h 1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6" h="1201">
                      <a:moveTo>
                        <a:pt x="0" y="0"/>
                      </a:moveTo>
                      <a:lnTo>
                        <a:pt x="0" y="1167"/>
                      </a:lnTo>
                      <a:lnTo>
                        <a:pt x="295" y="1201"/>
                      </a:lnTo>
                      <a:lnTo>
                        <a:pt x="386" y="96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51" name="íṩľíḋê">
                  <a:extLst>
                    <a:ext uri="{FF2B5EF4-FFF2-40B4-BE49-F238E27FC236}">
                      <a16:creationId xmlns:a16="http://schemas.microsoft.com/office/drawing/2014/main" xmlns="" id="{9C0C4EF7-A449-4A27-9427-A367435567B6}"/>
                    </a:ext>
                  </a:extLst>
                </p:cNvPr>
                <p:cNvSpPr/>
                <p:nvPr/>
              </p:nvSpPr>
              <p:spPr bwMode="auto">
                <a:xfrm>
                  <a:off x="5980169" y="1934815"/>
                  <a:ext cx="1736362" cy="2354292"/>
                </a:xfrm>
                <a:custGeom>
                  <a:avLst/>
                  <a:gdLst>
                    <a:gd name="T0" fmla="*/ 0 w 902"/>
                    <a:gd name="T1" fmla="*/ 1139 h 1223"/>
                    <a:gd name="T2" fmla="*/ 431 w 902"/>
                    <a:gd name="T3" fmla="*/ 0 h 1223"/>
                    <a:gd name="T4" fmla="*/ 902 w 902"/>
                    <a:gd name="T5" fmla="*/ 1223 h 1223"/>
                    <a:gd name="T6" fmla="*/ 0 w 902"/>
                    <a:gd name="T7" fmla="*/ 1139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2" h="1223">
                      <a:moveTo>
                        <a:pt x="0" y="1139"/>
                      </a:moveTo>
                      <a:lnTo>
                        <a:pt x="431" y="0"/>
                      </a:lnTo>
                      <a:lnTo>
                        <a:pt x="902" y="1223"/>
                      </a:lnTo>
                      <a:lnTo>
                        <a:pt x="0" y="113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šḷïďe">
                  <a:extLst>
                    <a:ext uri="{FF2B5EF4-FFF2-40B4-BE49-F238E27FC236}">
                      <a16:creationId xmlns:a16="http://schemas.microsoft.com/office/drawing/2014/main" xmlns="" id="{D6BAA51D-056B-4CAE-A08C-8231FC0D6695}"/>
                    </a:ext>
                  </a:extLst>
                </p:cNvPr>
                <p:cNvSpPr/>
                <p:nvPr/>
              </p:nvSpPr>
              <p:spPr bwMode="auto">
                <a:xfrm>
                  <a:off x="6817549" y="1959840"/>
                  <a:ext cx="898982" cy="2329266"/>
                </a:xfrm>
                <a:custGeom>
                  <a:avLst/>
                  <a:gdLst>
                    <a:gd name="T0" fmla="*/ 0 w 467"/>
                    <a:gd name="T1" fmla="*/ 0 h 1210"/>
                    <a:gd name="T2" fmla="*/ 0 w 467"/>
                    <a:gd name="T3" fmla="*/ 1167 h 1210"/>
                    <a:gd name="T4" fmla="*/ 467 w 467"/>
                    <a:gd name="T5" fmla="*/ 1210 h 1210"/>
                    <a:gd name="T6" fmla="*/ 317 w 467"/>
                    <a:gd name="T7" fmla="*/ 822 h 1210"/>
                    <a:gd name="T8" fmla="*/ 288 w 467"/>
                    <a:gd name="T9" fmla="*/ 746 h 1210"/>
                    <a:gd name="T10" fmla="*/ 182 w 467"/>
                    <a:gd name="T11" fmla="*/ 470 h 1210"/>
                    <a:gd name="T12" fmla="*/ 171 w 467"/>
                    <a:gd name="T13" fmla="*/ 443 h 1210"/>
                    <a:gd name="T14" fmla="*/ 150 w 467"/>
                    <a:gd name="T15" fmla="*/ 387 h 1210"/>
                    <a:gd name="T16" fmla="*/ 139 w 467"/>
                    <a:gd name="T17" fmla="*/ 359 h 1210"/>
                    <a:gd name="T18" fmla="*/ 109 w 467"/>
                    <a:gd name="T19" fmla="*/ 282 h 1210"/>
                    <a:gd name="T20" fmla="*/ 108 w 467"/>
                    <a:gd name="T21" fmla="*/ 279 h 1210"/>
                    <a:gd name="T22" fmla="*/ 101 w 467"/>
                    <a:gd name="T23" fmla="*/ 261 h 1210"/>
                    <a:gd name="T24" fmla="*/ 99 w 467"/>
                    <a:gd name="T25" fmla="*/ 254 h 1210"/>
                    <a:gd name="T26" fmla="*/ 79 w 467"/>
                    <a:gd name="T27" fmla="*/ 203 h 1210"/>
                    <a:gd name="T28" fmla="*/ 72 w 467"/>
                    <a:gd name="T29" fmla="*/ 183 h 1210"/>
                    <a:gd name="T30" fmla="*/ 41 w 467"/>
                    <a:gd name="T31" fmla="*/ 105 h 1210"/>
                    <a:gd name="T32" fmla="*/ 39 w 467"/>
                    <a:gd name="T33" fmla="*/ 99 h 1210"/>
                    <a:gd name="T34" fmla="*/ 30 w 467"/>
                    <a:gd name="T35" fmla="*/ 74 h 1210"/>
                    <a:gd name="T36" fmla="*/ 29 w 467"/>
                    <a:gd name="T37" fmla="*/ 72 h 1210"/>
                    <a:gd name="T38" fmla="*/ 0 w 467"/>
                    <a:gd name="T39" fmla="*/ 0 h 1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67" h="1210">
                      <a:moveTo>
                        <a:pt x="0" y="0"/>
                      </a:moveTo>
                      <a:lnTo>
                        <a:pt x="0" y="1167"/>
                      </a:lnTo>
                      <a:lnTo>
                        <a:pt x="467" y="1210"/>
                      </a:lnTo>
                      <a:lnTo>
                        <a:pt x="317" y="822"/>
                      </a:lnTo>
                      <a:lnTo>
                        <a:pt x="288" y="746"/>
                      </a:lnTo>
                      <a:lnTo>
                        <a:pt x="182" y="470"/>
                      </a:lnTo>
                      <a:lnTo>
                        <a:pt x="171" y="443"/>
                      </a:lnTo>
                      <a:lnTo>
                        <a:pt x="150" y="387"/>
                      </a:lnTo>
                      <a:lnTo>
                        <a:pt x="139" y="359"/>
                      </a:lnTo>
                      <a:lnTo>
                        <a:pt x="109" y="282"/>
                      </a:lnTo>
                      <a:lnTo>
                        <a:pt x="108" y="279"/>
                      </a:lnTo>
                      <a:lnTo>
                        <a:pt x="101" y="261"/>
                      </a:lnTo>
                      <a:lnTo>
                        <a:pt x="99" y="254"/>
                      </a:lnTo>
                      <a:lnTo>
                        <a:pt x="79" y="203"/>
                      </a:lnTo>
                      <a:lnTo>
                        <a:pt x="72" y="183"/>
                      </a:lnTo>
                      <a:lnTo>
                        <a:pt x="41" y="105"/>
                      </a:lnTo>
                      <a:lnTo>
                        <a:pt x="39" y="99"/>
                      </a:lnTo>
                      <a:lnTo>
                        <a:pt x="30" y="74"/>
                      </a:lnTo>
                      <a:lnTo>
                        <a:pt x="29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sḻíďè">
                <a:extLst>
                  <a:ext uri="{FF2B5EF4-FFF2-40B4-BE49-F238E27FC236}">
                    <a16:creationId xmlns:a16="http://schemas.microsoft.com/office/drawing/2014/main" xmlns="" id="{17323AD8-89FF-466C-9FEC-3FF7C132E977}"/>
                  </a:ext>
                </a:extLst>
              </p:cNvPr>
              <p:cNvSpPr/>
              <p:nvPr/>
            </p:nvSpPr>
            <p:spPr bwMode="auto">
              <a:xfrm>
                <a:off x="6847388" y="2089341"/>
                <a:ext cx="898982" cy="2329266"/>
              </a:xfrm>
              <a:custGeom>
                <a:avLst/>
                <a:gdLst>
                  <a:gd name="T0" fmla="*/ 0 w 467"/>
                  <a:gd name="T1" fmla="*/ 0 h 1210"/>
                  <a:gd name="T2" fmla="*/ 0 w 467"/>
                  <a:gd name="T3" fmla="*/ 1167 h 1210"/>
                  <a:gd name="T4" fmla="*/ 467 w 467"/>
                  <a:gd name="T5" fmla="*/ 1210 h 1210"/>
                  <a:gd name="T6" fmla="*/ 317 w 467"/>
                  <a:gd name="T7" fmla="*/ 822 h 1210"/>
                  <a:gd name="T8" fmla="*/ 288 w 467"/>
                  <a:gd name="T9" fmla="*/ 746 h 1210"/>
                  <a:gd name="T10" fmla="*/ 182 w 467"/>
                  <a:gd name="T11" fmla="*/ 470 h 1210"/>
                  <a:gd name="T12" fmla="*/ 171 w 467"/>
                  <a:gd name="T13" fmla="*/ 443 h 1210"/>
                  <a:gd name="T14" fmla="*/ 150 w 467"/>
                  <a:gd name="T15" fmla="*/ 387 h 1210"/>
                  <a:gd name="T16" fmla="*/ 139 w 467"/>
                  <a:gd name="T17" fmla="*/ 359 h 1210"/>
                  <a:gd name="T18" fmla="*/ 109 w 467"/>
                  <a:gd name="T19" fmla="*/ 282 h 1210"/>
                  <a:gd name="T20" fmla="*/ 108 w 467"/>
                  <a:gd name="T21" fmla="*/ 279 h 1210"/>
                  <a:gd name="T22" fmla="*/ 101 w 467"/>
                  <a:gd name="T23" fmla="*/ 261 h 1210"/>
                  <a:gd name="T24" fmla="*/ 99 w 467"/>
                  <a:gd name="T25" fmla="*/ 254 h 1210"/>
                  <a:gd name="T26" fmla="*/ 79 w 467"/>
                  <a:gd name="T27" fmla="*/ 203 h 1210"/>
                  <a:gd name="T28" fmla="*/ 72 w 467"/>
                  <a:gd name="T29" fmla="*/ 183 h 1210"/>
                  <a:gd name="T30" fmla="*/ 41 w 467"/>
                  <a:gd name="T31" fmla="*/ 105 h 1210"/>
                  <a:gd name="T32" fmla="*/ 39 w 467"/>
                  <a:gd name="T33" fmla="*/ 99 h 1210"/>
                  <a:gd name="T34" fmla="*/ 30 w 467"/>
                  <a:gd name="T35" fmla="*/ 74 h 1210"/>
                  <a:gd name="T36" fmla="*/ 29 w 467"/>
                  <a:gd name="T37" fmla="*/ 72 h 1210"/>
                  <a:gd name="T38" fmla="*/ 0 w 467"/>
                  <a:gd name="T39" fmla="*/ 0 h 1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7" h="1210">
                    <a:moveTo>
                      <a:pt x="0" y="0"/>
                    </a:moveTo>
                    <a:lnTo>
                      <a:pt x="0" y="1167"/>
                    </a:lnTo>
                    <a:lnTo>
                      <a:pt x="467" y="1210"/>
                    </a:lnTo>
                    <a:lnTo>
                      <a:pt x="317" y="822"/>
                    </a:lnTo>
                    <a:lnTo>
                      <a:pt x="288" y="746"/>
                    </a:lnTo>
                    <a:lnTo>
                      <a:pt x="182" y="470"/>
                    </a:lnTo>
                    <a:lnTo>
                      <a:pt x="171" y="443"/>
                    </a:lnTo>
                    <a:lnTo>
                      <a:pt x="150" y="387"/>
                    </a:lnTo>
                    <a:lnTo>
                      <a:pt x="139" y="359"/>
                    </a:lnTo>
                    <a:lnTo>
                      <a:pt x="109" y="282"/>
                    </a:lnTo>
                    <a:lnTo>
                      <a:pt x="108" y="279"/>
                    </a:lnTo>
                    <a:lnTo>
                      <a:pt x="101" y="261"/>
                    </a:lnTo>
                    <a:lnTo>
                      <a:pt x="99" y="254"/>
                    </a:lnTo>
                    <a:lnTo>
                      <a:pt x="79" y="203"/>
                    </a:lnTo>
                    <a:lnTo>
                      <a:pt x="72" y="183"/>
                    </a:lnTo>
                    <a:lnTo>
                      <a:pt x="41" y="105"/>
                    </a:lnTo>
                    <a:lnTo>
                      <a:pt x="39" y="99"/>
                    </a:lnTo>
                    <a:lnTo>
                      <a:pt x="30" y="74"/>
                    </a:lnTo>
                    <a:lnTo>
                      <a:pt x="29" y="7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lîḓè">
                <a:extLst>
                  <a:ext uri="{FF2B5EF4-FFF2-40B4-BE49-F238E27FC236}">
                    <a16:creationId xmlns:a16="http://schemas.microsoft.com/office/drawing/2014/main" xmlns="" id="{C8318061-0B2E-401E-B029-9565B98ACC9F}"/>
                  </a:ext>
                </a:extLst>
              </p:cNvPr>
              <p:cNvSpPr/>
              <p:nvPr/>
            </p:nvSpPr>
            <p:spPr bwMode="auto">
              <a:xfrm>
                <a:off x="4328351" y="2607170"/>
                <a:ext cx="3644417" cy="3509468"/>
              </a:xfrm>
              <a:custGeom>
                <a:avLst/>
                <a:gdLst>
                  <a:gd name="T0" fmla="*/ 1504 w 1540"/>
                  <a:gd name="T1" fmla="*/ 797 h 1469"/>
                  <a:gd name="T2" fmla="*/ 704 w 1540"/>
                  <a:gd name="T3" fmla="*/ 1434 h 1469"/>
                  <a:gd name="T4" fmla="*/ 36 w 1540"/>
                  <a:gd name="T5" fmla="*/ 672 h 1469"/>
                  <a:gd name="T6" fmla="*/ 836 w 1540"/>
                  <a:gd name="T7" fmla="*/ 35 h 1469"/>
                  <a:gd name="T8" fmla="*/ 1504 w 1540"/>
                  <a:gd name="T9" fmla="*/ 797 h 1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0" h="1469">
                    <a:moveTo>
                      <a:pt x="1504" y="797"/>
                    </a:moveTo>
                    <a:cubicBezTo>
                      <a:pt x="1468" y="1183"/>
                      <a:pt x="1110" y="1469"/>
                      <a:pt x="704" y="1434"/>
                    </a:cubicBezTo>
                    <a:cubicBezTo>
                      <a:pt x="299" y="1399"/>
                      <a:pt x="0" y="1058"/>
                      <a:pt x="36" y="672"/>
                    </a:cubicBezTo>
                    <a:cubicBezTo>
                      <a:pt x="73" y="285"/>
                      <a:pt x="431" y="0"/>
                      <a:pt x="836" y="35"/>
                    </a:cubicBezTo>
                    <a:cubicBezTo>
                      <a:pt x="1241" y="69"/>
                      <a:pt x="1540" y="411"/>
                      <a:pt x="1504" y="79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6" name="i$ļíḋe">
                <a:extLst>
                  <a:ext uri="{FF2B5EF4-FFF2-40B4-BE49-F238E27FC236}">
                    <a16:creationId xmlns:a16="http://schemas.microsoft.com/office/drawing/2014/main" xmlns="" id="{23E16AB3-C0FB-4AB4-BBE9-4AF7ABF85494}"/>
                  </a:ext>
                </a:extLst>
              </p:cNvPr>
              <p:cNvGrpSpPr/>
              <p:nvPr/>
            </p:nvGrpSpPr>
            <p:grpSpPr>
              <a:xfrm>
                <a:off x="4594371" y="2705345"/>
                <a:ext cx="3106972" cy="3185896"/>
                <a:chOff x="4612448" y="2705345"/>
                <a:chExt cx="3106972" cy="3185896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37" name="iŝļíḍé">
                  <a:extLst>
                    <a:ext uri="{FF2B5EF4-FFF2-40B4-BE49-F238E27FC236}">
                      <a16:creationId xmlns:a16="http://schemas.microsoft.com/office/drawing/2014/main" xmlns="" id="{5A87B66A-D798-459C-8106-3541590612B8}"/>
                    </a:ext>
                  </a:extLst>
                </p:cNvPr>
                <p:cNvSpPr/>
                <p:nvPr/>
              </p:nvSpPr>
              <p:spPr bwMode="auto">
                <a:xfrm>
                  <a:off x="6454685" y="3342524"/>
                  <a:ext cx="63526" cy="86626"/>
                </a:xfrm>
                <a:custGeom>
                  <a:avLst/>
                  <a:gdLst>
                    <a:gd name="T0" fmla="*/ 27 w 28"/>
                    <a:gd name="T1" fmla="*/ 23 h 38"/>
                    <a:gd name="T2" fmla="*/ 25 w 28"/>
                    <a:gd name="T3" fmla="*/ 19 h 38"/>
                    <a:gd name="T4" fmla="*/ 26 w 28"/>
                    <a:gd name="T5" fmla="*/ 5 h 38"/>
                    <a:gd name="T6" fmla="*/ 16 w 28"/>
                    <a:gd name="T7" fmla="*/ 1 h 38"/>
                    <a:gd name="T8" fmla="*/ 9 w 28"/>
                    <a:gd name="T9" fmla="*/ 1 h 38"/>
                    <a:gd name="T10" fmla="*/ 3 w 28"/>
                    <a:gd name="T11" fmla="*/ 10 h 38"/>
                    <a:gd name="T12" fmla="*/ 4 w 28"/>
                    <a:gd name="T13" fmla="*/ 13 h 38"/>
                    <a:gd name="T14" fmla="*/ 0 w 28"/>
                    <a:gd name="T15" fmla="*/ 18 h 38"/>
                    <a:gd name="T16" fmla="*/ 4 w 28"/>
                    <a:gd name="T17" fmla="*/ 24 h 38"/>
                    <a:gd name="T18" fmla="*/ 1 w 28"/>
                    <a:gd name="T19" fmla="*/ 30 h 38"/>
                    <a:gd name="T20" fmla="*/ 9 w 28"/>
                    <a:gd name="T21" fmla="*/ 37 h 38"/>
                    <a:gd name="T22" fmla="*/ 25 w 28"/>
                    <a:gd name="T23" fmla="*/ 29 h 38"/>
                    <a:gd name="T24" fmla="*/ 27 w 28"/>
                    <a:gd name="T25" fmla="*/ 2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38">
                      <a:moveTo>
                        <a:pt x="27" y="23"/>
                      </a:moveTo>
                      <a:cubicBezTo>
                        <a:pt x="27" y="22"/>
                        <a:pt x="26" y="20"/>
                        <a:pt x="25" y="19"/>
                      </a:cubicBezTo>
                      <a:cubicBezTo>
                        <a:pt x="28" y="15"/>
                        <a:pt x="28" y="10"/>
                        <a:pt x="26" y="5"/>
                      </a:cubicBezTo>
                      <a:cubicBezTo>
                        <a:pt x="24" y="2"/>
                        <a:pt x="20" y="1"/>
                        <a:pt x="16" y="1"/>
                      </a:cubicBezTo>
                      <a:cubicBezTo>
                        <a:pt x="13" y="0"/>
                        <a:pt x="11" y="0"/>
                        <a:pt x="9" y="1"/>
                      </a:cubicBezTo>
                      <a:cubicBezTo>
                        <a:pt x="5" y="3"/>
                        <a:pt x="3" y="6"/>
                        <a:pt x="3" y="10"/>
                      </a:cubicBezTo>
                      <a:cubicBezTo>
                        <a:pt x="3" y="11"/>
                        <a:pt x="3" y="12"/>
                        <a:pt x="4" y="13"/>
                      </a:cubicBezTo>
                      <a:cubicBezTo>
                        <a:pt x="1" y="14"/>
                        <a:pt x="0" y="16"/>
                        <a:pt x="0" y="18"/>
                      </a:cubicBezTo>
                      <a:cubicBezTo>
                        <a:pt x="1" y="21"/>
                        <a:pt x="2" y="23"/>
                        <a:pt x="4" y="24"/>
                      </a:cubicBezTo>
                      <a:cubicBezTo>
                        <a:pt x="3" y="26"/>
                        <a:pt x="2" y="28"/>
                        <a:pt x="1" y="30"/>
                      </a:cubicBezTo>
                      <a:cubicBezTo>
                        <a:pt x="1" y="35"/>
                        <a:pt x="5" y="38"/>
                        <a:pt x="9" y="37"/>
                      </a:cubicBezTo>
                      <a:cubicBezTo>
                        <a:pt x="14" y="34"/>
                        <a:pt x="20" y="33"/>
                        <a:pt x="25" y="29"/>
                      </a:cubicBezTo>
                      <a:cubicBezTo>
                        <a:pt x="27" y="28"/>
                        <a:pt x="28" y="25"/>
                        <a:pt x="27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îṥľiḑê">
                  <a:extLst>
                    <a:ext uri="{FF2B5EF4-FFF2-40B4-BE49-F238E27FC236}">
                      <a16:creationId xmlns:a16="http://schemas.microsoft.com/office/drawing/2014/main" xmlns="" id="{B33871BC-E2F2-4F2C-BF9F-742D6068F8FE}"/>
                    </a:ext>
                  </a:extLst>
                </p:cNvPr>
                <p:cNvGrpSpPr/>
                <p:nvPr/>
              </p:nvGrpSpPr>
              <p:grpSpPr>
                <a:xfrm>
                  <a:off x="4612448" y="2705345"/>
                  <a:ext cx="3106972" cy="3185896"/>
                  <a:chOff x="4612448" y="2705345"/>
                  <a:chExt cx="3106972" cy="3185896"/>
                </a:xfrm>
                <a:grpFill/>
              </p:grpSpPr>
              <p:sp>
                <p:nvSpPr>
                  <p:cNvPr id="39" name="iṣlíḓê">
                    <a:extLst>
                      <a:ext uri="{FF2B5EF4-FFF2-40B4-BE49-F238E27FC236}">
                        <a16:creationId xmlns:a16="http://schemas.microsoft.com/office/drawing/2014/main" xmlns="" id="{6C909960-C8F5-4115-B606-7ADB3B6A82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12448" y="2711119"/>
                    <a:ext cx="1268585" cy="3180122"/>
                  </a:xfrm>
                  <a:custGeom>
                    <a:avLst/>
                    <a:gdLst>
                      <a:gd name="T0" fmla="*/ 442 w 564"/>
                      <a:gd name="T1" fmla="*/ 913 h 1415"/>
                      <a:gd name="T2" fmla="*/ 362 w 564"/>
                      <a:gd name="T3" fmla="*/ 866 h 1415"/>
                      <a:gd name="T4" fmla="*/ 299 w 564"/>
                      <a:gd name="T5" fmla="*/ 783 h 1415"/>
                      <a:gd name="T6" fmla="*/ 229 w 564"/>
                      <a:gd name="T7" fmla="*/ 730 h 1415"/>
                      <a:gd name="T8" fmla="*/ 156 w 564"/>
                      <a:gd name="T9" fmla="*/ 672 h 1415"/>
                      <a:gd name="T10" fmla="*/ 90 w 564"/>
                      <a:gd name="T11" fmla="*/ 676 h 1415"/>
                      <a:gd name="T12" fmla="*/ 57 w 564"/>
                      <a:gd name="T13" fmla="*/ 617 h 1415"/>
                      <a:gd name="T14" fmla="*/ 82 w 564"/>
                      <a:gd name="T15" fmla="*/ 512 h 1415"/>
                      <a:gd name="T16" fmla="*/ 37 w 564"/>
                      <a:gd name="T17" fmla="*/ 484 h 1415"/>
                      <a:gd name="T18" fmla="*/ 90 w 564"/>
                      <a:gd name="T19" fmla="*/ 415 h 1415"/>
                      <a:gd name="T20" fmla="*/ 125 w 564"/>
                      <a:gd name="T21" fmla="*/ 471 h 1415"/>
                      <a:gd name="T22" fmla="*/ 161 w 564"/>
                      <a:gd name="T23" fmla="*/ 421 h 1415"/>
                      <a:gd name="T24" fmla="*/ 266 w 564"/>
                      <a:gd name="T25" fmla="*/ 355 h 1415"/>
                      <a:gd name="T26" fmla="*/ 356 w 564"/>
                      <a:gd name="T27" fmla="*/ 334 h 1415"/>
                      <a:gd name="T28" fmla="*/ 406 w 564"/>
                      <a:gd name="T29" fmla="*/ 302 h 1415"/>
                      <a:gd name="T30" fmla="*/ 385 w 564"/>
                      <a:gd name="T31" fmla="*/ 275 h 1415"/>
                      <a:gd name="T32" fmla="*/ 415 w 564"/>
                      <a:gd name="T33" fmla="*/ 270 h 1415"/>
                      <a:gd name="T34" fmla="*/ 465 w 564"/>
                      <a:gd name="T35" fmla="*/ 302 h 1415"/>
                      <a:gd name="T36" fmla="*/ 477 w 564"/>
                      <a:gd name="T37" fmla="*/ 231 h 1415"/>
                      <a:gd name="T38" fmla="*/ 461 w 564"/>
                      <a:gd name="T39" fmla="*/ 188 h 1415"/>
                      <a:gd name="T40" fmla="*/ 351 w 564"/>
                      <a:gd name="T41" fmla="*/ 221 h 1415"/>
                      <a:gd name="T42" fmla="*/ 345 w 564"/>
                      <a:gd name="T43" fmla="*/ 203 h 1415"/>
                      <a:gd name="T44" fmla="*/ 423 w 564"/>
                      <a:gd name="T45" fmla="*/ 133 h 1415"/>
                      <a:gd name="T46" fmla="*/ 513 w 564"/>
                      <a:gd name="T47" fmla="*/ 118 h 1415"/>
                      <a:gd name="T48" fmla="*/ 514 w 564"/>
                      <a:gd name="T49" fmla="*/ 135 h 1415"/>
                      <a:gd name="T50" fmla="*/ 515 w 564"/>
                      <a:gd name="T51" fmla="*/ 80 h 1415"/>
                      <a:gd name="T52" fmla="*/ 504 w 564"/>
                      <a:gd name="T53" fmla="*/ 53 h 1415"/>
                      <a:gd name="T54" fmla="*/ 503 w 564"/>
                      <a:gd name="T55" fmla="*/ 12 h 1415"/>
                      <a:gd name="T56" fmla="*/ 174 w 564"/>
                      <a:gd name="T57" fmla="*/ 180 h 1415"/>
                      <a:gd name="T58" fmla="*/ 89 w 564"/>
                      <a:gd name="T59" fmla="*/ 278 h 1415"/>
                      <a:gd name="T60" fmla="*/ 25 w 564"/>
                      <a:gd name="T61" fmla="*/ 411 h 1415"/>
                      <a:gd name="T62" fmla="*/ 23 w 564"/>
                      <a:gd name="T63" fmla="*/ 415 h 1415"/>
                      <a:gd name="T64" fmla="*/ 4 w 564"/>
                      <a:gd name="T65" fmla="*/ 457 h 1415"/>
                      <a:gd name="T66" fmla="*/ 20 w 564"/>
                      <a:gd name="T67" fmla="*/ 574 h 1415"/>
                      <a:gd name="T68" fmla="*/ 47 w 564"/>
                      <a:gd name="T69" fmla="*/ 670 h 1415"/>
                      <a:gd name="T70" fmla="*/ 76 w 564"/>
                      <a:gd name="T71" fmla="*/ 703 h 1415"/>
                      <a:gd name="T72" fmla="*/ 34 w 564"/>
                      <a:gd name="T73" fmla="*/ 831 h 1415"/>
                      <a:gd name="T74" fmla="*/ 87 w 564"/>
                      <a:gd name="T75" fmla="*/ 944 h 1415"/>
                      <a:gd name="T76" fmla="*/ 106 w 564"/>
                      <a:gd name="T77" fmla="*/ 1006 h 1415"/>
                      <a:gd name="T78" fmla="*/ 145 w 564"/>
                      <a:gd name="T79" fmla="*/ 1153 h 1415"/>
                      <a:gd name="T80" fmla="*/ 232 w 564"/>
                      <a:gd name="T81" fmla="*/ 1254 h 1415"/>
                      <a:gd name="T82" fmla="*/ 286 w 564"/>
                      <a:gd name="T83" fmla="*/ 1316 h 1415"/>
                      <a:gd name="T84" fmla="*/ 325 w 564"/>
                      <a:gd name="T85" fmla="*/ 1374 h 1415"/>
                      <a:gd name="T86" fmla="*/ 370 w 564"/>
                      <a:gd name="T87" fmla="*/ 1402 h 1415"/>
                      <a:gd name="T88" fmla="*/ 294 w 564"/>
                      <a:gd name="T89" fmla="*/ 1254 h 1415"/>
                      <a:gd name="T90" fmla="*/ 290 w 564"/>
                      <a:gd name="T91" fmla="*/ 1218 h 1415"/>
                      <a:gd name="T92" fmla="*/ 343 w 564"/>
                      <a:gd name="T93" fmla="*/ 1179 h 1415"/>
                      <a:gd name="T94" fmla="*/ 351 w 564"/>
                      <a:gd name="T95" fmla="*/ 1150 h 1415"/>
                      <a:gd name="T96" fmla="*/ 398 w 564"/>
                      <a:gd name="T97" fmla="*/ 1129 h 1415"/>
                      <a:gd name="T98" fmla="*/ 467 w 564"/>
                      <a:gd name="T99" fmla="*/ 1062 h 1415"/>
                      <a:gd name="T100" fmla="*/ 74 w 564"/>
                      <a:gd name="T101" fmla="*/ 348 h 1415"/>
                      <a:gd name="T102" fmla="*/ 66 w 564"/>
                      <a:gd name="T103" fmla="*/ 362 h 14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564" h="1415">
                        <a:moveTo>
                          <a:pt x="514" y="975"/>
                        </a:moveTo>
                        <a:cubicBezTo>
                          <a:pt x="513" y="956"/>
                          <a:pt x="501" y="938"/>
                          <a:pt x="482" y="930"/>
                        </a:cubicBezTo>
                        <a:cubicBezTo>
                          <a:pt x="470" y="924"/>
                          <a:pt x="452" y="923"/>
                          <a:pt x="442" y="913"/>
                        </a:cubicBezTo>
                        <a:cubicBezTo>
                          <a:pt x="436" y="906"/>
                          <a:pt x="431" y="900"/>
                          <a:pt x="423" y="895"/>
                        </a:cubicBezTo>
                        <a:cubicBezTo>
                          <a:pt x="414" y="889"/>
                          <a:pt x="403" y="890"/>
                          <a:pt x="393" y="885"/>
                        </a:cubicBezTo>
                        <a:cubicBezTo>
                          <a:pt x="381" y="880"/>
                          <a:pt x="373" y="871"/>
                          <a:pt x="362" y="866"/>
                        </a:cubicBezTo>
                        <a:cubicBezTo>
                          <a:pt x="354" y="861"/>
                          <a:pt x="344" y="860"/>
                          <a:pt x="335" y="858"/>
                        </a:cubicBezTo>
                        <a:cubicBezTo>
                          <a:pt x="319" y="852"/>
                          <a:pt x="322" y="839"/>
                          <a:pt x="323" y="826"/>
                        </a:cubicBezTo>
                        <a:cubicBezTo>
                          <a:pt x="324" y="806"/>
                          <a:pt x="316" y="795"/>
                          <a:pt x="299" y="783"/>
                        </a:cubicBezTo>
                        <a:cubicBezTo>
                          <a:pt x="291" y="777"/>
                          <a:pt x="284" y="770"/>
                          <a:pt x="276" y="765"/>
                        </a:cubicBezTo>
                        <a:cubicBezTo>
                          <a:pt x="267" y="760"/>
                          <a:pt x="255" y="762"/>
                          <a:pt x="248" y="753"/>
                        </a:cubicBezTo>
                        <a:cubicBezTo>
                          <a:pt x="242" y="745"/>
                          <a:pt x="236" y="738"/>
                          <a:pt x="229" y="730"/>
                        </a:cubicBezTo>
                        <a:cubicBezTo>
                          <a:pt x="219" y="720"/>
                          <a:pt x="215" y="706"/>
                          <a:pt x="209" y="695"/>
                        </a:cubicBezTo>
                        <a:cubicBezTo>
                          <a:pt x="201" y="681"/>
                          <a:pt x="192" y="674"/>
                          <a:pt x="176" y="677"/>
                        </a:cubicBezTo>
                        <a:cubicBezTo>
                          <a:pt x="168" y="679"/>
                          <a:pt x="160" y="681"/>
                          <a:pt x="156" y="672"/>
                        </a:cubicBezTo>
                        <a:cubicBezTo>
                          <a:pt x="155" y="669"/>
                          <a:pt x="154" y="666"/>
                          <a:pt x="152" y="663"/>
                        </a:cubicBezTo>
                        <a:cubicBezTo>
                          <a:pt x="148" y="658"/>
                          <a:pt x="143" y="652"/>
                          <a:pt x="136" y="651"/>
                        </a:cubicBezTo>
                        <a:cubicBezTo>
                          <a:pt x="119" y="648"/>
                          <a:pt x="101" y="660"/>
                          <a:pt x="90" y="676"/>
                        </a:cubicBezTo>
                        <a:cubicBezTo>
                          <a:pt x="89" y="676"/>
                          <a:pt x="89" y="675"/>
                          <a:pt x="89" y="675"/>
                        </a:cubicBezTo>
                        <a:cubicBezTo>
                          <a:pt x="81" y="671"/>
                          <a:pt x="67" y="672"/>
                          <a:pt x="62" y="664"/>
                        </a:cubicBezTo>
                        <a:cubicBezTo>
                          <a:pt x="58" y="656"/>
                          <a:pt x="52" y="625"/>
                          <a:pt x="57" y="617"/>
                        </a:cubicBezTo>
                        <a:cubicBezTo>
                          <a:pt x="67" y="603"/>
                          <a:pt x="99" y="575"/>
                          <a:pt x="80" y="556"/>
                        </a:cubicBezTo>
                        <a:cubicBezTo>
                          <a:pt x="76" y="552"/>
                          <a:pt x="47" y="539"/>
                          <a:pt x="59" y="531"/>
                        </a:cubicBezTo>
                        <a:cubicBezTo>
                          <a:pt x="68" y="525"/>
                          <a:pt x="77" y="522"/>
                          <a:pt x="82" y="512"/>
                        </a:cubicBezTo>
                        <a:cubicBezTo>
                          <a:pt x="84" y="509"/>
                          <a:pt x="82" y="505"/>
                          <a:pt x="80" y="503"/>
                        </a:cubicBezTo>
                        <a:cubicBezTo>
                          <a:pt x="66" y="492"/>
                          <a:pt x="53" y="497"/>
                          <a:pt x="38" y="502"/>
                        </a:cubicBezTo>
                        <a:cubicBezTo>
                          <a:pt x="37" y="496"/>
                          <a:pt x="36" y="490"/>
                          <a:pt x="37" y="484"/>
                        </a:cubicBezTo>
                        <a:cubicBezTo>
                          <a:pt x="37" y="473"/>
                          <a:pt x="48" y="465"/>
                          <a:pt x="55" y="458"/>
                        </a:cubicBezTo>
                        <a:cubicBezTo>
                          <a:pt x="62" y="452"/>
                          <a:pt x="66" y="446"/>
                          <a:pt x="70" y="438"/>
                        </a:cubicBezTo>
                        <a:cubicBezTo>
                          <a:pt x="76" y="429"/>
                          <a:pt x="83" y="423"/>
                          <a:pt x="90" y="415"/>
                        </a:cubicBezTo>
                        <a:cubicBezTo>
                          <a:pt x="99" y="404"/>
                          <a:pt x="113" y="392"/>
                          <a:pt x="127" y="407"/>
                        </a:cubicBezTo>
                        <a:cubicBezTo>
                          <a:pt x="133" y="414"/>
                          <a:pt x="143" y="406"/>
                          <a:pt x="146" y="418"/>
                        </a:cubicBezTo>
                        <a:cubicBezTo>
                          <a:pt x="138" y="435"/>
                          <a:pt x="138" y="456"/>
                          <a:pt x="125" y="471"/>
                        </a:cubicBezTo>
                        <a:cubicBezTo>
                          <a:pt x="119" y="478"/>
                          <a:pt x="130" y="486"/>
                          <a:pt x="136" y="480"/>
                        </a:cubicBezTo>
                        <a:cubicBezTo>
                          <a:pt x="144" y="471"/>
                          <a:pt x="157" y="462"/>
                          <a:pt x="159" y="449"/>
                        </a:cubicBezTo>
                        <a:cubicBezTo>
                          <a:pt x="161" y="440"/>
                          <a:pt x="162" y="430"/>
                          <a:pt x="161" y="421"/>
                        </a:cubicBezTo>
                        <a:cubicBezTo>
                          <a:pt x="167" y="413"/>
                          <a:pt x="179" y="412"/>
                          <a:pt x="188" y="410"/>
                        </a:cubicBezTo>
                        <a:cubicBezTo>
                          <a:pt x="198" y="407"/>
                          <a:pt x="206" y="401"/>
                          <a:pt x="214" y="395"/>
                        </a:cubicBezTo>
                        <a:cubicBezTo>
                          <a:pt x="232" y="382"/>
                          <a:pt x="247" y="367"/>
                          <a:pt x="266" y="355"/>
                        </a:cubicBezTo>
                        <a:cubicBezTo>
                          <a:pt x="281" y="346"/>
                          <a:pt x="288" y="344"/>
                          <a:pt x="305" y="347"/>
                        </a:cubicBezTo>
                        <a:cubicBezTo>
                          <a:pt x="313" y="349"/>
                          <a:pt x="321" y="349"/>
                          <a:pt x="328" y="346"/>
                        </a:cubicBezTo>
                        <a:cubicBezTo>
                          <a:pt x="338" y="343"/>
                          <a:pt x="345" y="336"/>
                          <a:pt x="356" y="334"/>
                        </a:cubicBezTo>
                        <a:cubicBezTo>
                          <a:pt x="368" y="332"/>
                          <a:pt x="372" y="340"/>
                          <a:pt x="382" y="343"/>
                        </a:cubicBezTo>
                        <a:cubicBezTo>
                          <a:pt x="392" y="347"/>
                          <a:pt x="401" y="333"/>
                          <a:pt x="405" y="327"/>
                        </a:cubicBezTo>
                        <a:cubicBezTo>
                          <a:pt x="410" y="320"/>
                          <a:pt x="415" y="308"/>
                          <a:pt x="406" y="302"/>
                        </a:cubicBezTo>
                        <a:cubicBezTo>
                          <a:pt x="400" y="298"/>
                          <a:pt x="394" y="297"/>
                          <a:pt x="387" y="294"/>
                        </a:cubicBezTo>
                        <a:cubicBezTo>
                          <a:pt x="385" y="293"/>
                          <a:pt x="365" y="292"/>
                          <a:pt x="378" y="282"/>
                        </a:cubicBezTo>
                        <a:cubicBezTo>
                          <a:pt x="381" y="280"/>
                          <a:pt x="383" y="278"/>
                          <a:pt x="385" y="275"/>
                        </a:cubicBezTo>
                        <a:cubicBezTo>
                          <a:pt x="388" y="272"/>
                          <a:pt x="387" y="269"/>
                          <a:pt x="386" y="266"/>
                        </a:cubicBezTo>
                        <a:cubicBezTo>
                          <a:pt x="380" y="257"/>
                          <a:pt x="372" y="257"/>
                          <a:pt x="388" y="259"/>
                        </a:cubicBezTo>
                        <a:cubicBezTo>
                          <a:pt x="398" y="260"/>
                          <a:pt x="406" y="269"/>
                          <a:pt x="415" y="270"/>
                        </a:cubicBezTo>
                        <a:cubicBezTo>
                          <a:pt x="425" y="270"/>
                          <a:pt x="434" y="269"/>
                          <a:pt x="438" y="280"/>
                        </a:cubicBezTo>
                        <a:cubicBezTo>
                          <a:pt x="440" y="286"/>
                          <a:pt x="442" y="291"/>
                          <a:pt x="445" y="295"/>
                        </a:cubicBezTo>
                        <a:cubicBezTo>
                          <a:pt x="449" y="302"/>
                          <a:pt x="458" y="305"/>
                          <a:pt x="465" y="302"/>
                        </a:cubicBezTo>
                        <a:cubicBezTo>
                          <a:pt x="475" y="299"/>
                          <a:pt x="476" y="290"/>
                          <a:pt x="476" y="281"/>
                        </a:cubicBezTo>
                        <a:cubicBezTo>
                          <a:pt x="476" y="272"/>
                          <a:pt x="476" y="260"/>
                          <a:pt x="472" y="251"/>
                        </a:cubicBezTo>
                        <a:cubicBezTo>
                          <a:pt x="468" y="242"/>
                          <a:pt x="467" y="239"/>
                          <a:pt x="477" y="231"/>
                        </a:cubicBezTo>
                        <a:cubicBezTo>
                          <a:pt x="482" y="227"/>
                          <a:pt x="488" y="222"/>
                          <a:pt x="491" y="217"/>
                        </a:cubicBezTo>
                        <a:cubicBezTo>
                          <a:pt x="496" y="208"/>
                          <a:pt x="499" y="193"/>
                          <a:pt x="487" y="188"/>
                        </a:cubicBezTo>
                        <a:cubicBezTo>
                          <a:pt x="478" y="183"/>
                          <a:pt x="469" y="185"/>
                          <a:pt x="461" y="188"/>
                        </a:cubicBezTo>
                        <a:cubicBezTo>
                          <a:pt x="462" y="175"/>
                          <a:pt x="475" y="158"/>
                          <a:pt x="458" y="150"/>
                        </a:cubicBezTo>
                        <a:cubicBezTo>
                          <a:pt x="436" y="141"/>
                          <a:pt x="414" y="172"/>
                          <a:pt x="401" y="183"/>
                        </a:cubicBezTo>
                        <a:cubicBezTo>
                          <a:pt x="385" y="196"/>
                          <a:pt x="369" y="210"/>
                          <a:pt x="351" y="221"/>
                        </a:cubicBezTo>
                        <a:cubicBezTo>
                          <a:pt x="347" y="223"/>
                          <a:pt x="343" y="225"/>
                          <a:pt x="339" y="227"/>
                        </a:cubicBezTo>
                        <a:cubicBezTo>
                          <a:pt x="335" y="229"/>
                          <a:pt x="330" y="232"/>
                          <a:pt x="332" y="227"/>
                        </a:cubicBezTo>
                        <a:cubicBezTo>
                          <a:pt x="335" y="218"/>
                          <a:pt x="343" y="211"/>
                          <a:pt x="345" y="203"/>
                        </a:cubicBezTo>
                        <a:cubicBezTo>
                          <a:pt x="350" y="186"/>
                          <a:pt x="378" y="178"/>
                          <a:pt x="365" y="158"/>
                        </a:cubicBezTo>
                        <a:cubicBezTo>
                          <a:pt x="355" y="141"/>
                          <a:pt x="379" y="144"/>
                          <a:pt x="388" y="144"/>
                        </a:cubicBezTo>
                        <a:cubicBezTo>
                          <a:pt x="402" y="144"/>
                          <a:pt x="411" y="137"/>
                          <a:pt x="423" y="133"/>
                        </a:cubicBezTo>
                        <a:cubicBezTo>
                          <a:pt x="435" y="129"/>
                          <a:pt x="443" y="129"/>
                          <a:pt x="453" y="136"/>
                        </a:cubicBezTo>
                        <a:cubicBezTo>
                          <a:pt x="460" y="142"/>
                          <a:pt x="470" y="138"/>
                          <a:pt x="478" y="135"/>
                        </a:cubicBezTo>
                        <a:cubicBezTo>
                          <a:pt x="491" y="130"/>
                          <a:pt x="501" y="124"/>
                          <a:pt x="513" y="118"/>
                        </a:cubicBezTo>
                        <a:cubicBezTo>
                          <a:pt x="516" y="117"/>
                          <a:pt x="520" y="116"/>
                          <a:pt x="523" y="114"/>
                        </a:cubicBezTo>
                        <a:cubicBezTo>
                          <a:pt x="529" y="111"/>
                          <a:pt x="530" y="112"/>
                          <a:pt x="526" y="117"/>
                        </a:cubicBezTo>
                        <a:cubicBezTo>
                          <a:pt x="526" y="125"/>
                          <a:pt x="518" y="130"/>
                          <a:pt x="514" y="135"/>
                        </a:cubicBezTo>
                        <a:cubicBezTo>
                          <a:pt x="510" y="140"/>
                          <a:pt x="513" y="147"/>
                          <a:pt x="519" y="148"/>
                        </a:cubicBezTo>
                        <a:cubicBezTo>
                          <a:pt x="542" y="152"/>
                          <a:pt x="560" y="124"/>
                          <a:pt x="561" y="105"/>
                        </a:cubicBezTo>
                        <a:cubicBezTo>
                          <a:pt x="564" y="81"/>
                          <a:pt x="532" y="81"/>
                          <a:pt x="515" y="80"/>
                        </a:cubicBezTo>
                        <a:cubicBezTo>
                          <a:pt x="508" y="80"/>
                          <a:pt x="500" y="79"/>
                          <a:pt x="492" y="79"/>
                        </a:cubicBezTo>
                        <a:cubicBezTo>
                          <a:pt x="498" y="79"/>
                          <a:pt x="504" y="78"/>
                          <a:pt x="508" y="73"/>
                        </a:cubicBezTo>
                        <a:cubicBezTo>
                          <a:pt x="513" y="67"/>
                          <a:pt x="511" y="57"/>
                          <a:pt x="504" y="53"/>
                        </a:cubicBezTo>
                        <a:cubicBezTo>
                          <a:pt x="498" y="50"/>
                          <a:pt x="480" y="49"/>
                          <a:pt x="493" y="37"/>
                        </a:cubicBezTo>
                        <a:cubicBezTo>
                          <a:pt x="498" y="32"/>
                          <a:pt x="503" y="29"/>
                          <a:pt x="507" y="23"/>
                        </a:cubicBezTo>
                        <a:cubicBezTo>
                          <a:pt x="509" y="19"/>
                          <a:pt x="506" y="14"/>
                          <a:pt x="503" y="12"/>
                        </a:cubicBezTo>
                        <a:cubicBezTo>
                          <a:pt x="473" y="0"/>
                          <a:pt x="440" y="15"/>
                          <a:pt x="414" y="29"/>
                        </a:cubicBezTo>
                        <a:cubicBezTo>
                          <a:pt x="373" y="52"/>
                          <a:pt x="331" y="72"/>
                          <a:pt x="292" y="98"/>
                        </a:cubicBezTo>
                        <a:cubicBezTo>
                          <a:pt x="252" y="124"/>
                          <a:pt x="213" y="152"/>
                          <a:pt x="174" y="180"/>
                        </a:cubicBezTo>
                        <a:cubicBezTo>
                          <a:pt x="150" y="198"/>
                          <a:pt x="129" y="223"/>
                          <a:pt x="111" y="248"/>
                        </a:cubicBezTo>
                        <a:cubicBezTo>
                          <a:pt x="111" y="249"/>
                          <a:pt x="111" y="250"/>
                          <a:pt x="111" y="251"/>
                        </a:cubicBezTo>
                        <a:cubicBezTo>
                          <a:pt x="101" y="257"/>
                          <a:pt x="91" y="266"/>
                          <a:pt x="89" y="278"/>
                        </a:cubicBezTo>
                        <a:cubicBezTo>
                          <a:pt x="85" y="302"/>
                          <a:pt x="70" y="323"/>
                          <a:pt x="60" y="345"/>
                        </a:cubicBezTo>
                        <a:cubicBezTo>
                          <a:pt x="54" y="356"/>
                          <a:pt x="51" y="369"/>
                          <a:pt x="44" y="381"/>
                        </a:cubicBezTo>
                        <a:cubicBezTo>
                          <a:pt x="38" y="391"/>
                          <a:pt x="31" y="400"/>
                          <a:pt x="25" y="411"/>
                        </a:cubicBezTo>
                        <a:cubicBezTo>
                          <a:pt x="24" y="412"/>
                          <a:pt x="24" y="413"/>
                          <a:pt x="23" y="414"/>
                        </a:cubicBezTo>
                        <a:cubicBezTo>
                          <a:pt x="23" y="414"/>
                          <a:pt x="23" y="414"/>
                          <a:pt x="23" y="414"/>
                        </a:cubicBezTo>
                        <a:cubicBezTo>
                          <a:pt x="23" y="415"/>
                          <a:pt x="23" y="415"/>
                          <a:pt x="23" y="415"/>
                        </a:cubicBezTo>
                        <a:cubicBezTo>
                          <a:pt x="17" y="423"/>
                          <a:pt x="10" y="431"/>
                          <a:pt x="9" y="441"/>
                        </a:cubicBezTo>
                        <a:cubicBezTo>
                          <a:pt x="8" y="444"/>
                          <a:pt x="7" y="448"/>
                          <a:pt x="7" y="451"/>
                        </a:cubicBezTo>
                        <a:cubicBezTo>
                          <a:pt x="6" y="453"/>
                          <a:pt x="5" y="455"/>
                          <a:pt x="4" y="457"/>
                        </a:cubicBezTo>
                        <a:cubicBezTo>
                          <a:pt x="2" y="466"/>
                          <a:pt x="2" y="475"/>
                          <a:pt x="1" y="483"/>
                        </a:cubicBezTo>
                        <a:cubicBezTo>
                          <a:pt x="0" y="496"/>
                          <a:pt x="4" y="510"/>
                          <a:pt x="8" y="522"/>
                        </a:cubicBezTo>
                        <a:cubicBezTo>
                          <a:pt x="13" y="539"/>
                          <a:pt x="15" y="557"/>
                          <a:pt x="20" y="574"/>
                        </a:cubicBezTo>
                        <a:cubicBezTo>
                          <a:pt x="24" y="591"/>
                          <a:pt x="24" y="617"/>
                          <a:pt x="35" y="632"/>
                        </a:cubicBezTo>
                        <a:cubicBezTo>
                          <a:pt x="36" y="632"/>
                          <a:pt x="36" y="633"/>
                          <a:pt x="36" y="633"/>
                        </a:cubicBezTo>
                        <a:cubicBezTo>
                          <a:pt x="40" y="645"/>
                          <a:pt x="43" y="658"/>
                          <a:pt x="47" y="670"/>
                        </a:cubicBezTo>
                        <a:cubicBezTo>
                          <a:pt x="49" y="679"/>
                          <a:pt x="58" y="686"/>
                          <a:pt x="67" y="686"/>
                        </a:cubicBezTo>
                        <a:cubicBezTo>
                          <a:pt x="72" y="687"/>
                          <a:pt x="76" y="687"/>
                          <a:pt x="81" y="689"/>
                        </a:cubicBezTo>
                        <a:cubicBezTo>
                          <a:pt x="79" y="694"/>
                          <a:pt x="77" y="699"/>
                          <a:pt x="76" y="703"/>
                        </a:cubicBezTo>
                        <a:cubicBezTo>
                          <a:pt x="73" y="720"/>
                          <a:pt x="67" y="731"/>
                          <a:pt x="55" y="744"/>
                        </a:cubicBezTo>
                        <a:cubicBezTo>
                          <a:pt x="44" y="756"/>
                          <a:pt x="50" y="774"/>
                          <a:pt x="46" y="789"/>
                        </a:cubicBezTo>
                        <a:cubicBezTo>
                          <a:pt x="41" y="804"/>
                          <a:pt x="34" y="815"/>
                          <a:pt x="34" y="831"/>
                        </a:cubicBezTo>
                        <a:cubicBezTo>
                          <a:pt x="34" y="844"/>
                          <a:pt x="44" y="862"/>
                          <a:pt x="51" y="873"/>
                        </a:cubicBezTo>
                        <a:cubicBezTo>
                          <a:pt x="60" y="886"/>
                          <a:pt x="71" y="897"/>
                          <a:pt x="80" y="911"/>
                        </a:cubicBezTo>
                        <a:cubicBezTo>
                          <a:pt x="87" y="923"/>
                          <a:pt x="88" y="930"/>
                          <a:pt x="87" y="944"/>
                        </a:cubicBezTo>
                        <a:cubicBezTo>
                          <a:pt x="87" y="950"/>
                          <a:pt x="87" y="955"/>
                          <a:pt x="89" y="961"/>
                        </a:cubicBezTo>
                        <a:cubicBezTo>
                          <a:pt x="91" y="968"/>
                          <a:pt x="96" y="975"/>
                          <a:pt x="98" y="983"/>
                        </a:cubicBezTo>
                        <a:cubicBezTo>
                          <a:pt x="101" y="991"/>
                          <a:pt x="102" y="999"/>
                          <a:pt x="106" y="1006"/>
                        </a:cubicBezTo>
                        <a:cubicBezTo>
                          <a:pt x="108" y="1012"/>
                          <a:pt x="112" y="1016"/>
                          <a:pt x="116" y="1021"/>
                        </a:cubicBezTo>
                        <a:cubicBezTo>
                          <a:pt x="123" y="1031"/>
                          <a:pt x="124" y="1044"/>
                          <a:pt x="126" y="1055"/>
                        </a:cubicBezTo>
                        <a:cubicBezTo>
                          <a:pt x="132" y="1088"/>
                          <a:pt x="135" y="1122"/>
                          <a:pt x="145" y="1153"/>
                        </a:cubicBezTo>
                        <a:cubicBezTo>
                          <a:pt x="150" y="1168"/>
                          <a:pt x="158" y="1182"/>
                          <a:pt x="164" y="1196"/>
                        </a:cubicBezTo>
                        <a:cubicBezTo>
                          <a:pt x="170" y="1210"/>
                          <a:pt x="176" y="1222"/>
                          <a:pt x="190" y="1231"/>
                        </a:cubicBezTo>
                        <a:cubicBezTo>
                          <a:pt x="203" y="1240"/>
                          <a:pt x="220" y="1245"/>
                          <a:pt x="232" y="1254"/>
                        </a:cubicBezTo>
                        <a:cubicBezTo>
                          <a:pt x="245" y="1264"/>
                          <a:pt x="256" y="1277"/>
                          <a:pt x="268" y="1288"/>
                        </a:cubicBezTo>
                        <a:cubicBezTo>
                          <a:pt x="271" y="1292"/>
                          <a:pt x="275" y="1296"/>
                          <a:pt x="278" y="1300"/>
                        </a:cubicBezTo>
                        <a:cubicBezTo>
                          <a:pt x="281" y="1305"/>
                          <a:pt x="284" y="1310"/>
                          <a:pt x="286" y="1316"/>
                        </a:cubicBezTo>
                        <a:cubicBezTo>
                          <a:pt x="288" y="1318"/>
                          <a:pt x="289" y="1320"/>
                          <a:pt x="291" y="1323"/>
                        </a:cubicBezTo>
                        <a:cubicBezTo>
                          <a:pt x="292" y="1327"/>
                          <a:pt x="294" y="1331"/>
                          <a:pt x="295" y="1334"/>
                        </a:cubicBezTo>
                        <a:cubicBezTo>
                          <a:pt x="299" y="1349"/>
                          <a:pt x="316" y="1361"/>
                          <a:pt x="325" y="1374"/>
                        </a:cubicBezTo>
                        <a:cubicBezTo>
                          <a:pt x="327" y="1376"/>
                          <a:pt x="329" y="1378"/>
                          <a:pt x="332" y="1377"/>
                        </a:cubicBezTo>
                        <a:cubicBezTo>
                          <a:pt x="341" y="1388"/>
                          <a:pt x="351" y="1398"/>
                          <a:pt x="360" y="1409"/>
                        </a:cubicBezTo>
                        <a:cubicBezTo>
                          <a:pt x="365" y="1415"/>
                          <a:pt x="373" y="1409"/>
                          <a:pt x="370" y="1402"/>
                        </a:cubicBezTo>
                        <a:cubicBezTo>
                          <a:pt x="352" y="1373"/>
                          <a:pt x="334" y="1344"/>
                          <a:pt x="315" y="1316"/>
                        </a:cubicBezTo>
                        <a:cubicBezTo>
                          <a:pt x="306" y="1303"/>
                          <a:pt x="296" y="1290"/>
                          <a:pt x="293" y="1274"/>
                        </a:cubicBezTo>
                        <a:cubicBezTo>
                          <a:pt x="292" y="1268"/>
                          <a:pt x="294" y="1260"/>
                          <a:pt x="294" y="1254"/>
                        </a:cubicBezTo>
                        <a:cubicBezTo>
                          <a:pt x="294" y="1248"/>
                          <a:pt x="289" y="1242"/>
                          <a:pt x="287" y="1237"/>
                        </a:cubicBezTo>
                        <a:cubicBezTo>
                          <a:pt x="283" y="1230"/>
                          <a:pt x="278" y="1226"/>
                          <a:pt x="277" y="1217"/>
                        </a:cubicBezTo>
                        <a:cubicBezTo>
                          <a:pt x="276" y="1205"/>
                          <a:pt x="286" y="1215"/>
                          <a:pt x="290" y="1218"/>
                        </a:cubicBezTo>
                        <a:cubicBezTo>
                          <a:pt x="300" y="1224"/>
                          <a:pt x="309" y="1223"/>
                          <a:pt x="318" y="1218"/>
                        </a:cubicBezTo>
                        <a:cubicBezTo>
                          <a:pt x="327" y="1213"/>
                          <a:pt x="332" y="1202"/>
                          <a:pt x="336" y="1194"/>
                        </a:cubicBezTo>
                        <a:cubicBezTo>
                          <a:pt x="339" y="1189"/>
                          <a:pt x="341" y="1184"/>
                          <a:pt x="343" y="1179"/>
                        </a:cubicBezTo>
                        <a:cubicBezTo>
                          <a:pt x="346" y="1172"/>
                          <a:pt x="344" y="1164"/>
                          <a:pt x="348" y="1157"/>
                        </a:cubicBezTo>
                        <a:cubicBezTo>
                          <a:pt x="349" y="1155"/>
                          <a:pt x="349" y="1153"/>
                          <a:pt x="349" y="1151"/>
                        </a:cubicBezTo>
                        <a:cubicBezTo>
                          <a:pt x="349" y="1151"/>
                          <a:pt x="350" y="1151"/>
                          <a:pt x="351" y="1150"/>
                        </a:cubicBezTo>
                        <a:cubicBezTo>
                          <a:pt x="357" y="1149"/>
                          <a:pt x="360" y="1145"/>
                          <a:pt x="367" y="1144"/>
                        </a:cubicBezTo>
                        <a:cubicBezTo>
                          <a:pt x="369" y="1143"/>
                          <a:pt x="374" y="1145"/>
                          <a:pt x="376" y="1144"/>
                        </a:cubicBezTo>
                        <a:cubicBezTo>
                          <a:pt x="385" y="1140"/>
                          <a:pt x="391" y="1135"/>
                          <a:pt x="398" y="1129"/>
                        </a:cubicBezTo>
                        <a:cubicBezTo>
                          <a:pt x="407" y="1120"/>
                          <a:pt x="427" y="1130"/>
                          <a:pt x="438" y="1128"/>
                        </a:cubicBezTo>
                        <a:cubicBezTo>
                          <a:pt x="454" y="1124"/>
                          <a:pt x="467" y="1108"/>
                          <a:pt x="471" y="1093"/>
                        </a:cubicBezTo>
                        <a:cubicBezTo>
                          <a:pt x="474" y="1083"/>
                          <a:pt x="469" y="1071"/>
                          <a:pt x="467" y="1062"/>
                        </a:cubicBezTo>
                        <a:cubicBezTo>
                          <a:pt x="464" y="1048"/>
                          <a:pt x="478" y="1025"/>
                          <a:pt x="488" y="1015"/>
                        </a:cubicBezTo>
                        <a:cubicBezTo>
                          <a:pt x="501" y="1004"/>
                          <a:pt x="515" y="993"/>
                          <a:pt x="514" y="975"/>
                        </a:cubicBezTo>
                        <a:close/>
                        <a:moveTo>
                          <a:pt x="74" y="348"/>
                        </a:moveTo>
                        <a:cubicBezTo>
                          <a:pt x="72" y="353"/>
                          <a:pt x="70" y="357"/>
                          <a:pt x="67" y="362"/>
                        </a:cubicBezTo>
                        <a:cubicBezTo>
                          <a:pt x="67" y="363"/>
                          <a:pt x="66" y="363"/>
                          <a:pt x="66" y="364"/>
                        </a:cubicBezTo>
                        <a:cubicBezTo>
                          <a:pt x="66" y="364"/>
                          <a:pt x="66" y="363"/>
                          <a:pt x="66" y="362"/>
                        </a:cubicBezTo>
                        <a:cubicBezTo>
                          <a:pt x="68" y="358"/>
                          <a:pt x="71" y="353"/>
                          <a:pt x="74" y="3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îṩľíďe">
                    <a:extLst>
                      <a:ext uri="{FF2B5EF4-FFF2-40B4-BE49-F238E27FC236}">
                        <a16:creationId xmlns:a16="http://schemas.microsoft.com/office/drawing/2014/main" xmlns="" id="{D1363F13-D392-4D8E-81B8-7137606329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5256" y="2832396"/>
                    <a:ext cx="427353" cy="379228"/>
                  </a:xfrm>
                  <a:custGeom>
                    <a:avLst/>
                    <a:gdLst>
                      <a:gd name="T0" fmla="*/ 188 w 190"/>
                      <a:gd name="T1" fmla="*/ 66 h 169"/>
                      <a:gd name="T2" fmla="*/ 187 w 190"/>
                      <a:gd name="T3" fmla="*/ 48 h 169"/>
                      <a:gd name="T4" fmla="*/ 178 w 190"/>
                      <a:gd name="T5" fmla="*/ 32 h 169"/>
                      <a:gd name="T6" fmla="*/ 176 w 190"/>
                      <a:gd name="T7" fmla="*/ 25 h 169"/>
                      <a:gd name="T8" fmla="*/ 153 w 190"/>
                      <a:gd name="T9" fmla="*/ 20 h 169"/>
                      <a:gd name="T10" fmla="*/ 141 w 190"/>
                      <a:gd name="T11" fmla="*/ 23 h 169"/>
                      <a:gd name="T12" fmla="*/ 137 w 190"/>
                      <a:gd name="T13" fmla="*/ 15 h 169"/>
                      <a:gd name="T14" fmla="*/ 98 w 190"/>
                      <a:gd name="T15" fmla="*/ 7 h 169"/>
                      <a:gd name="T16" fmla="*/ 52 w 190"/>
                      <a:gd name="T17" fmla="*/ 8 h 169"/>
                      <a:gd name="T18" fmla="*/ 50 w 190"/>
                      <a:gd name="T19" fmla="*/ 27 h 169"/>
                      <a:gd name="T20" fmla="*/ 57 w 190"/>
                      <a:gd name="T21" fmla="*/ 31 h 169"/>
                      <a:gd name="T22" fmla="*/ 65 w 190"/>
                      <a:gd name="T23" fmla="*/ 32 h 169"/>
                      <a:gd name="T24" fmla="*/ 62 w 190"/>
                      <a:gd name="T25" fmla="*/ 36 h 169"/>
                      <a:gd name="T26" fmla="*/ 47 w 190"/>
                      <a:gd name="T27" fmla="*/ 63 h 169"/>
                      <a:gd name="T28" fmla="*/ 34 w 190"/>
                      <a:gd name="T29" fmla="*/ 87 h 169"/>
                      <a:gd name="T30" fmla="*/ 14 w 190"/>
                      <a:gd name="T31" fmla="*/ 119 h 169"/>
                      <a:gd name="T32" fmla="*/ 8 w 190"/>
                      <a:gd name="T33" fmla="*/ 158 h 169"/>
                      <a:gd name="T34" fmla="*/ 40 w 190"/>
                      <a:gd name="T35" fmla="*/ 144 h 169"/>
                      <a:gd name="T36" fmla="*/ 114 w 190"/>
                      <a:gd name="T37" fmla="*/ 121 h 169"/>
                      <a:gd name="T38" fmla="*/ 130 w 190"/>
                      <a:gd name="T39" fmla="*/ 115 h 169"/>
                      <a:gd name="T40" fmla="*/ 156 w 190"/>
                      <a:gd name="T41" fmla="*/ 105 h 169"/>
                      <a:gd name="T42" fmla="*/ 182 w 190"/>
                      <a:gd name="T43" fmla="*/ 83 h 169"/>
                      <a:gd name="T44" fmla="*/ 172 w 190"/>
                      <a:gd name="T45" fmla="*/ 76 h 169"/>
                      <a:gd name="T46" fmla="*/ 188 w 190"/>
                      <a:gd name="T47" fmla="*/ 66 h 1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90" h="169">
                        <a:moveTo>
                          <a:pt x="188" y="66"/>
                        </a:moveTo>
                        <a:cubicBezTo>
                          <a:pt x="190" y="59"/>
                          <a:pt x="190" y="54"/>
                          <a:pt x="187" y="48"/>
                        </a:cubicBezTo>
                        <a:cubicBezTo>
                          <a:pt x="184" y="40"/>
                          <a:pt x="175" y="40"/>
                          <a:pt x="178" y="32"/>
                        </a:cubicBezTo>
                        <a:cubicBezTo>
                          <a:pt x="179" y="29"/>
                          <a:pt x="178" y="27"/>
                          <a:pt x="176" y="25"/>
                        </a:cubicBezTo>
                        <a:cubicBezTo>
                          <a:pt x="170" y="19"/>
                          <a:pt x="161" y="20"/>
                          <a:pt x="153" y="20"/>
                        </a:cubicBezTo>
                        <a:cubicBezTo>
                          <a:pt x="149" y="20"/>
                          <a:pt x="145" y="22"/>
                          <a:pt x="141" y="23"/>
                        </a:cubicBezTo>
                        <a:cubicBezTo>
                          <a:pt x="139" y="24"/>
                          <a:pt x="139" y="17"/>
                          <a:pt x="137" y="15"/>
                        </a:cubicBezTo>
                        <a:cubicBezTo>
                          <a:pt x="126" y="7"/>
                          <a:pt x="112" y="8"/>
                          <a:pt x="98" y="7"/>
                        </a:cubicBezTo>
                        <a:cubicBezTo>
                          <a:pt x="83" y="7"/>
                          <a:pt x="67" y="0"/>
                          <a:pt x="52" y="8"/>
                        </a:cubicBezTo>
                        <a:cubicBezTo>
                          <a:pt x="45" y="12"/>
                          <a:pt x="46" y="21"/>
                          <a:pt x="50" y="27"/>
                        </a:cubicBezTo>
                        <a:cubicBezTo>
                          <a:pt x="51" y="29"/>
                          <a:pt x="54" y="30"/>
                          <a:pt x="57" y="31"/>
                        </a:cubicBezTo>
                        <a:cubicBezTo>
                          <a:pt x="60" y="32"/>
                          <a:pt x="62" y="32"/>
                          <a:pt x="65" y="32"/>
                        </a:cubicBezTo>
                        <a:cubicBezTo>
                          <a:pt x="73" y="33"/>
                          <a:pt x="65" y="34"/>
                          <a:pt x="62" y="36"/>
                        </a:cubicBezTo>
                        <a:cubicBezTo>
                          <a:pt x="51" y="45"/>
                          <a:pt x="48" y="48"/>
                          <a:pt x="47" y="63"/>
                        </a:cubicBezTo>
                        <a:cubicBezTo>
                          <a:pt x="46" y="73"/>
                          <a:pt x="38" y="78"/>
                          <a:pt x="34" y="87"/>
                        </a:cubicBezTo>
                        <a:cubicBezTo>
                          <a:pt x="25" y="95"/>
                          <a:pt x="22" y="109"/>
                          <a:pt x="14" y="119"/>
                        </a:cubicBezTo>
                        <a:cubicBezTo>
                          <a:pt x="10" y="125"/>
                          <a:pt x="0" y="152"/>
                          <a:pt x="8" y="158"/>
                        </a:cubicBezTo>
                        <a:cubicBezTo>
                          <a:pt x="20" y="169"/>
                          <a:pt x="32" y="151"/>
                          <a:pt x="40" y="144"/>
                        </a:cubicBezTo>
                        <a:cubicBezTo>
                          <a:pt x="62" y="124"/>
                          <a:pt x="85" y="113"/>
                          <a:pt x="114" y="121"/>
                        </a:cubicBezTo>
                        <a:cubicBezTo>
                          <a:pt x="120" y="122"/>
                          <a:pt x="126" y="118"/>
                          <a:pt x="130" y="115"/>
                        </a:cubicBezTo>
                        <a:cubicBezTo>
                          <a:pt x="138" y="109"/>
                          <a:pt x="148" y="110"/>
                          <a:pt x="156" y="105"/>
                        </a:cubicBezTo>
                        <a:cubicBezTo>
                          <a:pt x="166" y="99"/>
                          <a:pt x="185" y="99"/>
                          <a:pt x="182" y="83"/>
                        </a:cubicBezTo>
                        <a:cubicBezTo>
                          <a:pt x="181" y="78"/>
                          <a:pt x="176" y="77"/>
                          <a:pt x="172" y="76"/>
                        </a:cubicBezTo>
                        <a:cubicBezTo>
                          <a:pt x="176" y="77"/>
                          <a:pt x="187" y="69"/>
                          <a:pt x="188" y="6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îşlïḑê">
                    <a:extLst>
                      <a:ext uri="{FF2B5EF4-FFF2-40B4-BE49-F238E27FC236}">
                        <a16:creationId xmlns:a16="http://schemas.microsoft.com/office/drawing/2014/main" xmlns="" id="{BCF33BEC-E0F7-4FE9-A833-6EFEF23FA9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27533" y="3111522"/>
                    <a:ext cx="121276" cy="63526"/>
                  </a:xfrm>
                  <a:custGeom>
                    <a:avLst/>
                    <a:gdLst>
                      <a:gd name="T0" fmla="*/ 51 w 54"/>
                      <a:gd name="T1" fmla="*/ 14 h 28"/>
                      <a:gd name="T2" fmla="*/ 49 w 54"/>
                      <a:gd name="T3" fmla="*/ 12 h 28"/>
                      <a:gd name="T4" fmla="*/ 45 w 54"/>
                      <a:gd name="T5" fmla="*/ 0 h 28"/>
                      <a:gd name="T6" fmla="*/ 29 w 54"/>
                      <a:gd name="T7" fmla="*/ 4 h 28"/>
                      <a:gd name="T8" fmla="*/ 29 w 54"/>
                      <a:gd name="T9" fmla="*/ 4 h 28"/>
                      <a:gd name="T10" fmla="*/ 20 w 54"/>
                      <a:gd name="T11" fmla="*/ 4 h 28"/>
                      <a:gd name="T12" fmla="*/ 2 w 54"/>
                      <a:gd name="T13" fmla="*/ 8 h 28"/>
                      <a:gd name="T14" fmla="*/ 2 w 54"/>
                      <a:gd name="T15" fmla="*/ 17 h 28"/>
                      <a:gd name="T16" fmla="*/ 2 w 54"/>
                      <a:gd name="T17" fmla="*/ 17 h 28"/>
                      <a:gd name="T18" fmla="*/ 26 w 54"/>
                      <a:gd name="T19" fmla="*/ 23 h 28"/>
                      <a:gd name="T20" fmla="*/ 51 w 54"/>
                      <a:gd name="T21" fmla="*/ 21 h 28"/>
                      <a:gd name="T22" fmla="*/ 51 w 54"/>
                      <a:gd name="T23" fmla="*/ 1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4" h="28">
                        <a:moveTo>
                          <a:pt x="51" y="14"/>
                        </a:moveTo>
                        <a:cubicBezTo>
                          <a:pt x="51" y="13"/>
                          <a:pt x="50" y="13"/>
                          <a:pt x="49" y="12"/>
                        </a:cubicBezTo>
                        <a:cubicBezTo>
                          <a:pt x="54" y="9"/>
                          <a:pt x="52" y="0"/>
                          <a:pt x="45" y="0"/>
                        </a:cubicBezTo>
                        <a:cubicBezTo>
                          <a:pt x="40" y="0"/>
                          <a:pt x="34" y="1"/>
                          <a:pt x="29" y="4"/>
                        </a:cubicBezTo>
                        <a:cubicBezTo>
                          <a:pt x="29" y="4"/>
                          <a:pt x="29" y="4"/>
                          <a:pt x="29" y="4"/>
                        </a:cubicBezTo>
                        <a:cubicBezTo>
                          <a:pt x="26" y="4"/>
                          <a:pt x="23" y="4"/>
                          <a:pt x="20" y="4"/>
                        </a:cubicBezTo>
                        <a:cubicBezTo>
                          <a:pt x="15" y="3"/>
                          <a:pt x="6" y="3"/>
                          <a:pt x="2" y="8"/>
                        </a:cubicBezTo>
                        <a:cubicBezTo>
                          <a:pt x="0" y="11"/>
                          <a:pt x="0" y="15"/>
                          <a:pt x="2" y="17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7" y="24"/>
                          <a:pt x="19" y="22"/>
                          <a:pt x="26" y="23"/>
                        </a:cubicBezTo>
                        <a:cubicBezTo>
                          <a:pt x="34" y="25"/>
                          <a:pt x="45" y="28"/>
                          <a:pt x="51" y="21"/>
                        </a:cubicBezTo>
                        <a:cubicBezTo>
                          <a:pt x="53" y="19"/>
                          <a:pt x="53" y="16"/>
                          <a:pt x="51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išľíḍè">
                    <a:extLst>
                      <a:ext uri="{FF2B5EF4-FFF2-40B4-BE49-F238E27FC236}">
                        <a16:creationId xmlns:a16="http://schemas.microsoft.com/office/drawing/2014/main" xmlns="" id="{E812715C-25C6-47D3-B1CF-C8FC5631A9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27735" y="2911321"/>
                    <a:ext cx="92401" cy="57750"/>
                  </a:xfrm>
                  <a:custGeom>
                    <a:avLst/>
                    <a:gdLst>
                      <a:gd name="T0" fmla="*/ 35 w 41"/>
                      <a:gd name="T1" fmla="*/ 14 h 26"/>
                      <a:gd name="T2" fmla="*/ 31 w 41"/>
                      <a:gd name="T3" fmla="*/ 12 h 26"/>
                      <a:gd name="T4" fmla="*/ 29 w 41"/>
                      <a:gd name="T5" fmla="*/ 11 h 26"/>
                      <a:gd name="T6" fmla="*/ 31 w 41"/>
                      <a:gd name="T7" fmla="*/ 9 h 26"/>
                      <a:gd name="T8" fmla="*/ 22 w 41"/>
                      <a:gd name="T9" fmla="*/ 3 h 26"/>
                      <a:gd name="T10" fmla="*/ 19 w 41"/>
                      <a:gd name="T11" fmla="*/ 3 h 26"/>
                      <a:gd name="T12" fmla="*/ 18 w 41"/>
                      <a:gd name="T13" fmla="*/ 3 h 26"/>
                      <a:gd name="T14" fmla="*/ 12 w 41"/>
                      <a:gd name="T15" fmla="*/ 3 h 26"/>
                      <a:gd name="T16" fmla="*/ 8 w 41"/>
                      <a:gd name="T17" fmla="*/ 3 h 26"/>
                      <a:gd name="T18" fmla="*/ 5 w 41"/>
                      <a:gd name="T19" fmla="*/ 14 h 26"/>
                      <a:gd name="T20" fmla="*/ 28 w 41"/>
                      <a:gd name="T21" fmla="*/ 24 h 26"/>
                      <a:gd name="T22" fmla="*/ 31 w 41"/>
                      <a:gd name="T23" fmla="*/ 25 h 26"/>
                      <a:gd name="T24" fmla="*/ 35 w 41"/>
                      <a:gd name="T25" fmla="*/ 1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1" h="26">
                        <a:moveTo>
                          <a:pt x="35" y="14"/>
                        </a:moveTo>
                        <a:cubicBezTo>
                          <a:pt x="33" y="13"/>
                          <a:pt x="32" y="13"/>
                          <a:pt x="31" y="12"/>
                        </a:cubicBezTo>
                        <a:cubicBezTo>
                          <a:pt x="30" y="12"/>
                          <a:pt x="30" y="12"/>
                          <a:pt x="29" y="11"/>
                        </a:cubicBezTo>
                        <a:cubicBezTo>
                          <a:pt x="30" y="11"/>
                          <a:pt x="30" y="10"/>
                          <a:pt x="31" y="9"/>
                        </a:cubicBezTo>
                        <a:cubicBezTo>
                          <a:pt x="33" y="4"/>
                          <a:pt x="27" y="0"/>
                          <a:pt x="22" y="3"/>
                        </a:cubicBezTo>
                        <a:cubicBezTo>
                          <a:pt x="21" y="3"/>
                          <a:pt x="20" y="3"/>
                          <a:pt x="19" y="3"/>
                        </a:cubicBezTo>
                        <a:cubicBezTo>
                          <a:pt x="19" y="3"/>
                          <a:pt x="19" y="3"/>
                          <a:pt x="18" y="3"/>
                        </a:cubicBezTo>
                        <a:cubicBezTo>
                          <a:pt x="16" y="1"/>
                          <a:pt x="14" y="2"/>
                          <a:pt x="12" y="3"/>
                        </a:cubicBezTo>
                        <a:cubicBezTo>
                          <a:pt x="11" y="3"/>
                          <a:pt x="10" y="3"/>
                          <a:pt x="8" y="3"/>
                        </a:cubicBezTo>
                        <a:cubicBezTo>
                          <a:pt x="3" y="4"/>
                          <a:pt x="0" y="11"/>
                          <a:pt x="5" y="14"/>
                        </a:cubicBezTo>
                        <a:cubicBezTo>
                          <a:pt x="12" y="19"/>
                          <a:pt x="20" y="21"/>
                          <a:pt x="28" y="24"/>
                        </a:cubicBezTo>
                        <a:cubicBezTo>
                          <a:pt x="29" y="24"/>
                          <a:pt x="30" y="25"/>
                          <a:pt x="31" y="25"/>
                        </a:cubicBezTo>
                        <a:cubicBezTo>
                          <a:pt x="38" y="26"/>
                          <a:pt x="41" y="16"/>
                          <a:pt x="35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íṧḷiḋé">
                    <a:extLst>
                      <a:ext uri="{FF2B5EF4-FFF2-40B4-BE49-F238E27FC236}">
                        <a16:creationId xmlns:a16="http://schemas.microsoft.com/office/drawing/2014/main" xmlns="" id="{FF49F764-5556-486F-9047-2857E83029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77785" y="3265523"/>
                    <a:ext cx="165551" cy="200201"/>
                  </a:xfrm>
                  <a:custGeom>
                    <a:avLst/>
                    <a:gdLst>
                      <a:gd name="T0" fmla="*/ 67 w 74"/>
                      <a:gd name="T1" fmla="*/ 56 h 89"/>
                      <a:gd name="T2" fmla="*/ 57 w 74"/>
                      <a:gd name="T3" fmla="*/ 54 h 89"/>
                      <a:gd name="T4" fmla="*/ 37 w 74"/>
                      <a:gd name="T5" fmla="*/ 33 h 89"/>
                      <a:gd name="T6" fmla="*/ 26 w 74"/>
                      <a:gd name="T7" fmla="*/ 18 h 89"/>
                      <a:gd name="T8" fmla="*/ 24 w 74"/>
                      <a:gd name="T9" fmla="*/ 12 h 89"/>
                      <a:gd name="T10" fmla="*/ 24 w 74"/>
                      <a:gd name="T11" fmla="*/ 12 h 89"/>
                      <a:gd name="T12" fmla="*/ 21 w 74"/>
                      <a:gd name="T13" fmla="*/ 5 h 89"/>
                      <a:gd name="T14" fmla="*/ 12 w 74"/>
                      <a:gd name="T15" fmla="*/ 1 h 89"/>
                      <a:gd name="T16" fmla="*/ 8 w 74"/>
                      <a:gd name="T17" fmla="*/ 13 h 89"/>
                      <a:gd name="T18" fmla="*/ 10 w 74"/>
                      <a:gd name="T19" fmla="*/ 15 h 89"/>
                      <a:gd name="T20" fmla="*/ 13 w 74"/>
                      <a:gd name="T21" fmla="*/ 27 h 89"/>
                      <a:gd name="T22" fmla="*/ 22 w 74"/>
                      <a:gd name="T23" fmla="*/ 40 h 89"/>
                      <a:gd name="T24" fmla="*/ 29 w 74"/>
                      <a:gd name="T25" fmla="*/ 52 h 89"/>
                      <a:gd name="T26" fmla="*/ 36 w 74"/>
                      <a:gd name="T27" fmla="*/ 66 h 89"/>
                      <a:gd name="T28" fmla="*/ 36 w 74"/>
                      <a:gd name="T29" fmla="*/ 67 h 89"/>
                      <a:gd name="T30" fmla="*/ 33 w 74"/>
                      <a:gd name="T31" fmla="*/ 71 h 89"/>
                      <a:gd name="T32" fmla="*/ 30 w 74"/>
                      <a:gd name="T33" fmla="*/ 81 h 89"/>
                      <a:gd name="T34" fmla="*/ 41 w 74"/>
                      <a:gd name="T35" fmla="*/ 87 h 89"/>
                      <a:gd name="T36" fmla="*/ 66 w 74"/>
                      <a:gd name="T37" fmla="*/ 70 h 89"/>
                      <a:gd name="T38" fmla="*/ 71 w 74"/>
                      <a:gd name="T39" fmla="*/ 66 h 89"/>
                      <a:gd name="T40" fmla="*/ 67 w 74"/>
                      <a:gd name="T41" fmla="*/ 56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74" h="89">
                        <a:moveTo>
                          <a:pt x="67" y="56"/>
                        </a:moveTo>
                        <a:cubicBezTo>
                          <a:pt x="64" y="55"/>
                          <a:pt x="60" y="55"/>
                          <a:pt x="57" y="54"/>
                        </a:cubicBezTo>
                        <a:cubicBezTo>
                          <a:pt x="59" y="47"/>
                          <a:pt x="46" y="39"/>
                          <a:pt x="37" y="33"/>
                        </a:cubicBezTo>
                        <a:cubicBezTo>
                          <a:pt x="35" y="31"/>
                          <a:pt x="28" y="22"/>
                          <a:pt x="26" y="18"/>
                        </a:cubicBezTo>
                        <a:cubicBezTo>
                          <a:pt x="25" y="16"/>
                          <a:pt x="24" y="14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5" y="8"/>
                          <a:pt x="23" y="6"/>
                          <a:pt x="21" y="5"/>
                        </a:cubicBezTo>
                        <a:cubicBezTo>
                          <a:pt x="19" y="3"/>
                          <a:pt x="16" y="1"/>
                          <a:pt x="12" y="1"/>
                        </a:cubicBezTo>
                        <a:cubicBezTo>
                          <a:pt x="4" y="0"/>
                          <a:pt x="0" y="10"/>
                          <a:pt x="8" y="13"/>
                        </a:cubicBezTo>
                        <a:cubicBezTo>
                          <a:pt x="9" y="13"/>
                          <a:pt x="10" y="14"/>
                          <a:pt x="10" y="15"/>
                        </a:cubicBezTo>
                        <a:cubicBezTo>
                          <a:pt x="10" y="19"/>
                          <a:pt x="10" y="23"/>
                          <a:pt x="13" y="27"/>
                        </a:cubicBezTo>
                        <a:cubicBezTo>
                          <a:pt x="16" y="31"/>
                          <a:pt x="19" y="36"/>
                          <a:pt x="22" y="40"/>
                        </a:cubicBezTo>
                        <a:cubicBezTo>
                          <a:pt x="26" y="44"/>
                          <a:pt x="31" y="47"/>
                          <a:pt x="29" y="52"/>
                        </a:cubicBezTo>
                        <a:cubicBezTo>
                          <a:pt x="28" y="57"/>
                          <a:pt x="31" y="64"/>
                          <a:pt x="36" y="66"/>
                        </a:cubicBezTo>
                        <a:cubicBezTo>
                          <a:pt x="36" y="66"/>
                          <a:pt x="36" y="67"/>
                          <a:pt x="36" y="67"/>
                        </a:cubicBezTo>
                        <a:cubicBezTo>
                          <a:pt x="35" y="68"/>
                          <a:pt x="34" y="70"/>
                          <a:pt x="33" y="71"/>
                        </a:cubicBezTo>
                        <a:cubicBezTo>
                          <a:pt x="31" y="75"/>
                          <a:pt x="30" y="77"/>
                          <a:pt x="30" y="81"/>
                        </a:cubicBezTo>
                        <a:cubicBezTo>
                          <a:pt x="30" y="86"/>
                          <a:pt x="36" y="89"/>
                          <a:pt x="41" y="87"/>
                        </a:cubicBezTo>
                        <a:cubicBezTo>
                          <a:pt x="50" y="83"/>
                          <a:pt x="61" y="79"/>
                          <a:pt x="66" y="70"/>
                        </a:cubicBezTo>
                        <a:cubicBezTo>
                          <a:pt x="67" y="69"/>
                          <a:pt x="69" y="67"/>
                          <a:pt x="71" y="66"/>
                        </a:cubicBezTo>
                        <a:cubicBezTo>
                          <a:pt x="74" y="62"/>
                          <a:pt x="72" y="56"/>
                          <a:pt x="67" y="5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í$ļiḓè">
                    <a:extLst>
                      <a:ext uri="{FF2B5EF4-FFF2-40B4-BE49-F238E27FC236}">
                        <a16:creationId xmlns:a16="http://schemas.microsoft.com/office/drawing/2014/main" xmlns="" id="{FB4DEAA3-9418-42F8-92C3-BF0F0487DB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41613" y="3662076"/>
                    <a:ext cx="48126" cy="63526"/>
                  </a:xfrm>
                  <a:custGeom>
                    <a:avLst/>
                    <a:gdLst>
                      <a:gd name="T0" fmla="*/ 21 w 21"/>
                      <a:gd name="T1" fmla="*/ 22 h 28"/>
                      <a:gd name="T2" fmla="*/ 20 w 21"/>
                      <a:gd name="T3" fmla="*/ 11 h 28"/>
                      <a:gd name="T4" fmla="*/ 10 w 21"/>
                      <a:gd name="T5" fmla="*/ 1 h 28"/>
                      <a:gd name="T6" fmla="*/ 5 w 21"/>
                      <a:gd name="T7" fmla="*/ 13 h 28"/>
                      <a:gd name="T8" fmla="*/ 7 w 21"/>
                      <a:gd name="T9" fmla="*/ 14 h 28"/>
                      <a:gd name="T10" fmla="*/ 7 w 21"/>
                      <a:gd name="T11" fmla="*/ 15 h 28"/>
                      <a:gd name="T12" fmla="*/ 7 w 21"/>
                      <a:gd name="T13" fmla="*/ 15 h 28"/>
                      <a:gd name="T14" fmla="*/ 7 w 21"/>
                      <a:gd name="T15" fmla="*/ 15 h 28"/>
                      <a:gd name="T16" fmla="*/ 7 w 21"/>
                      <a:gd name="T17" fmla="*/ 21 h 28"/>
                      <a:gd name="T18" fmla="*/ 15 w 21"/>
                      <a:gd name="T19" fmla="*/ 28 h 28"/>
                      <a:gd name="T20" fmla="*/ 21 w 21"/>
                      <a:gd name="T21" fmla="*/ 22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1" h="28">
                        <a:moveTo>
                          <a:pt x="21" y="22"/>
                        </a:moveTo>
                        <a:cubicBezTo>
                          <a:pt x="21" y="18"/>
                          <a:pt x="21" y="15"/>
                          <a:pt x="20" y="11"/>
                        </a:cubicBezTo>
                        <a:cubicBezTo>
                          <a:pt x="19" y="6"/>
                          <a:pt x="15" y="3"/>
                          <a:pt x="10" y="1"/>
                        </a:cubicBezTo>
                        <a:cubicBezTo>
                          <a:pt x="3" y="0"/>
                          <a:pt x="0" y="9"/>
                          <a:pt x="5" y="13"/>
                        </a:cubicBezTo>
                        <a:cubicBezTo>
                          <a:pt x="6" y="14"/>
                          <a:pt x="7" y="14"/>
                          <a:pt x="7" y="14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4"/>
                          <a:pt x="7" y="15"/>
                          <a:pt x="7" y="15"/>
                        </a:cubicBezTo>
                        <a:cubicBezTo>
                          <a:pt x="8" y="17"/>
                          <a:pt x="8" y="19"/>
                          <a:pt x="7" y="21"/>
                        </a:cubicBezTo>
                        <a:cubicBezTo>
                          <a:pt x="7" y="25"/>
                          <a:pt x="10" y="28"/>
                          <a:pt x="15" y="28"/>
                        </a:cubicBezTo>
                        <a:cubicBezTo>
                          <a:pt x="18" y="28"/>
                          <a:pt x="21" y="25"/>
                          <a:pt x="2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ïṩľiḑè">
                    <a:extLst>
                      <a:ext uri="{FF2B5EF4-FFF2-40B4-BE49-F238E27FC236}">
                        <a16:creationId xmlns:a16="http://schemas.microsoft.com/office/drawing/2014/main" xmlns="" id="{20D0CE0B-9FD7-480F-9339-99C9145E63E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53264" y="3717902"/>
                    <a:ext cx="59676" cy="48126"/>
                  </a:xfrm>
                  <a:custGeom>
                    <a:avLst/>
                    <a:gdLst>
                      <a:gd name="T0" fmla="*/ 25 w 26"/>
                      <a:gd name="T1" fmla="*/ 6 h 21"/>
                      <a:gd name="T2" fmla="*/ 22 w 26"/>
                      <a:gd name="T3" fmla="*/ 1 h 21"/>
                      <a:gd name="T4" fmla="*/ 19 w 26"/>
                      <a:gd name="T5" fmla="*/ 0 h 21"/>
                      <a:gd name="T6" fmla="*/ 12 w 26"/>
                      <a:gd name="T7" fmla="*/ 3 h 21"/>
                      <a:gd name="T8" fmla="*/ 10 w 26"/>
                      <a:gd name="T9" fmla="*/ 2 h 21"/>
                      <a:gd name="T10" fmla="*/ 10 w 26"/>
                      <a:gd name="T11" fmla="*/ 3 h 21"/>
                      <a:gd name="T12" fmla="*/ 4 w 26"/>
                      <a:gd name="T13" fmla="*/ 3 h 21"/>
                      <a:gd name="T14" fmla="*/ 2 w 26"/>
                      <a:gd name="T15" fmla="*/ 12 h 21"/>
                      <a:gd name="T16" fmla="*/ 9 w 26"/>
                      <a:gd name="T17" fmla="*/ 18 h 21"/>
                      <a:gd name="T18" fmla="*/ 18 w 26"/>
                      <a:gd name="T19" fmla="*/ 21 h 21"/>
                      <a:gd name="T20" fmla="*/ 26 w 26"/>
                      <a:gd name="T21" fmla="*/ 12 h 21"/>
                      <a:gd name="T22" fmla="*/ 25 w 26"/>
                      <a:gd name="T23" fmla="*/ 6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6" h="21">
                        <a:moveTo>
                          <a:pt x="25" y="6"/>
                        </a:moveTo>
                        <a:cubicBezTo>
                          <a:pt x="25" y="4"/>
                          <a:pt x="24" y="2"/>
                          <a:pt x="22" y="1"/>
                        </a:cubicBezTo>
                        <a:cubicBezTo>
                          <a:pt x="21" y="0"/>
                          <a:pt x="20" y="0"/>
                          <a:pt x="19" y="0"/>
                        </a:cubicBezTo>
                        <a:cubicBezTo>
                          <a:pt x="16" y="0"/>
                          <a:pt x="13" y="1"/>
                          <a:pt x="12" y="3"/>
                        </a:cubicBezTo>
                        <a:cubicBezTo>
                          <a:pt x="11" y="3"/>
                          <a:pt x="11" y="3"/>
                          <a:pt x="10" y="2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8" y="2"/>
                          <a:pt x="6" y="2"/>
                          <a:pt x="4" y="3"/>
                        </a:cubicBezTo>
                        <a:cubicBezTo>
                          <a:pt x="1" y="5"/>
                          <a:pt x="0" y="9"/>
                          <a:pt x="2" y="12"/>
                        </a:cubicBezTo>
                        <a:cubicBezTo>
                          <a:pt x="4" y="14"/>
                          <a:pt x="6" y="16"/>
                          <a:pt x="9" y="18"/>
                        </a:cubicBezTo>
                        <a:cubicBezTo>
                          <a:pt x="11" y="20"/>
                          <a:pt x="15" y="21"/>
                          <a:pt x="18" y="21"/>
                        </a:cubicBezTo>
                        <a:cubicBezTo>
                          <a:pt x="23" y="20"/>
                          <a:pt x="26" y="16"/>
                          <a:pt x="26" y="12"/>
                        </a:cubicBezTo>
                        <a:cubicBezTo>
                          <a:pt x="26" y="9"/>
                          <a:pt x="26" y="8"/>
                          <a:pt x="2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işḷiďé">
                    <a:extLst>
                      <a:ext uri="{FF2B5EF4-FFF2-40B4-BE49-F238E27FC236}">
                        <a16:creationId xmlns:a16="http://schemas.microsoft.com/office/drawing/2014/main" xmlns="" id="{B131DE74-1481-4DCE-A78A-341C226D9E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96834" y="2705345"/>
                    <a:ext cx="1422586" cy="2852870"/>
                  </a:xfrm>
                  <a:custGeom>
                    <a:avLst/>
                    <a:gdLst>
                      <a:gd name="T0" fmla="*/ 584 w 632"/>
                      <a:gd name="T1" fmla="*/ 704 h 1270"/>
                      <a:gd name="T2" fmla="*/ 513 w 632"/>
                      <a:gd name="T3" fmla="*/ 585 h 1270"/>
                      <a:gd name="T4" fmla="*/ 587 w 632"/>
                      <a:gd name="T5" fmla="*/ 689 h 1270"/>
                      <a:gd name="T6" fmla="*/ 624 w 632"/>
                      <a:gd name="T7" fmla="*/ 605 h 1270"/>
                      <a:gd name="T8" fmla="*/ 624 w 632"/>
                      <a:gd name="T9" fmla="*/ 461 h 1270"/>
                      <a:gd name="T10" fmla="*/ 347 w 632"/>
                      <a:gd name="T11" fmla="*/ 97 h 1270"/>
                      <a:gd name="T12" fmla="*/ 94 w 632"/>
                      <a:gd name="T13" fmla="*/ 8 h 1270"/>
                      <a:gd name="T14" fmla="*/ 108 w 632"/>
                      <a:gd name="T15" fmla="*/ 38 h 1270"/>
                      <a:gd name="T16" fmla="*/ 202 w 632"/>
                      <a:gd name="T17" fmla="*/ 116 h 1270"/>
                      <a:gd name="T18" fmla="*/ 256 w 632"/>
                      <a:gd name="T19" fmla="*/ 174 h 1270"/>
                      <a:gd name="T20" fmla="*/ 239 w 632"/>
                      <a:gd name="T21" fmla="*/ 169 h 1270"/>
                      <a:gd name="T22" fmla="*/ 153 w 632"/>
                      <a:gd name="T23" fmla="*/ 168 h 1270"/>
                      <a:gd name="T24" fmla="*/ 158 w 632"/>
                      <a:gd name="T25" fmla="*/ 260 h 1270"/>
                      <a:gd name="T26" fmla="*/ 207 w 632"/>
                      <a:gd name="T27" fmla="*/ 272 h 1270"/>
                      <a:gd name="T28" fmla="*/ 203 w 632"/>
                      <a:gd name="T29" fmla="*/ 215 h 1270"/>
                      <a:gd name="T30" fmla="*/ 252 w 632"/>
                      <a:gd name="T31" fmla="*/ 224 h 1270"/>
                      <a:gd name="T32" fmla="*/ 251 w 632"/>
                      <a:gd name="T33" fmla="*/ 255 h 1270"/>
                      <a:gd name="T34" fmla="*/ 195 w 632"/>
                      <a:gd name="T35" fmla="*/ 279 h 1270"/>
                      <a:gd name="T36" fmla="*/ 186 w 632"/>
                      <a:gd name="T37" fmla="*/ 295 h 1270"/>
                      <a:gd name="T38" fmla="*/ 123 w 632"/>
                      <a:gd name="T39" fmla="*/ 345 h 1270"/>
                      <a:gd name="T40" fmla="*/ 96 w 632"/>
                      <a:gd name="T41" fmla="*/ 405 h 1270"/>
                      <a:gd name="T42" fmla="*/ 93 w 632"/>
                      <a:gd name="T43" fmla="*/ 460 h 1270"/>
                      <a:gd name="T44" fmla="*/ 124 w 632"/>
                      <a:gd name="T45" fmla="*/ 491 h 1270"/>
                      <a:gd name="T46" fmla="*/ 76 w 632"/>
                      <a:gd name="T47" fmla="*/ 572 h 1270"/>
                      <a:gd name="T48" fmla="*/ 10 w 632"/>
                      <a:gd name="T49" fmla="*/ 707 h 1270"/>
                      <a:gd name="T50" fmla="*/ 2 w 632"/>
                      <a:gd name="T51" fmla="*/ 744 h 1270"/>
                      <a:gd name="T52" fmla="*/ 43 w 632"/>
                      <a:gd name="T53" fmla="*/ 821 h 1270"/>
                      <a:gd name="T54" fmla="*/ 133 w 632"/>
                      <a:gd name="T55" fmla="*/ 870 h 1270"/>
                      <a:gd name="T56" fmla="*/ 224 w 632"/>
                      <a:gd name="T57" fmla="*/ 847 h 1270"/>
                      <a:gd name="T58" fmla="*/ 305 w 632"/>
                      <a:gd name="T59" fmla="*/ 891 h 1270"/>
                      <a:gd name="T60" fmla="*/ 319 w 632"/>
                      <a:gd name="T61" fmla="*/ 1048 h 1270"/>
                      <a:gd name="T62" fmla="*/ 286 w 632"/>
                      <a:gd name="T63" fmla="*/ 1171 h 1270"/>
                      <a:gd name="T64" fmla="*/ 275 w 632"/>
                      <a:gd name="T65" fmla="*/ 1263 h 1270"/>
                      <a:gd name="T66" fmla="*/ 383 w 632"/>
                      <a:gd name="T67" fmla="*/ 1218 h 1270"/>
                      <a:gd name="T68" fmla="*/ 500 w 632"/>
                      <a:gd name="T69" fmla="*/ 1073 h 1270"/>
                      <a:gd name="T70" fmla="*/ 564 w 632"/>
                      <a:gd name="T71" fmla="*/ 904 h 1270"/>
                      <a:gd name="T72" fmla="*/ 631 w 632"/>
                      <a:gd name="T73" fmla="*/ 709 h 1270"/>
                      <a:gd name="T74" fmla="*/ 211 w 632"/>
                      <a:gd name="T75" fmla="*/ 404 h 1270"/>
                      <a:gd name="T76" fmla="*/ 300 w 632"/>
                      <a:gd name="T77" fmla="*/ 429 h 1270"/>
                      <a:gd name="T78" fmla="*/ 320 w 632"/>
                      <a:gd name="T79" fmla="*/ 454 h 1270"/>
                      <a:gd name="T80" fmla="*/ 315 w 632"/>
                      <a:gd name="T81" fmla="*/ 424 h 1270"/>
                      <a:gd name="T82" fmla="*/ 258 w 632"/>
                      <a:gd name="T83" fmla="*/ 374 h 1270"/>
                      <a:gd name="T84" fmla="*/ 330 w 632"/>
                      <a:gd name="T85" fmla="*/ 432 h 1270"/>
                      <a:gd name="T86" fmla="*/ 376 w 632"/>
                      <a:gd name="T87" fmla="*/ 433 h 1270"/>
                      <a:gd name="T88" fmla="*/ 396 w 632"/>
                      <a:gd name="T89" fmla="*/ 448 h 1270"/>
                      <a:gd name="T90" fmla="*/ 375 w 632"/>
                      <a:gd name="T91" fmla="*/ 515 h 1270"/>
                      <a:gd name="T92" fmla="*/ 288 w 632"/>
                      <a:gd name="T93" fmla="*/ 487 h 1270"/>
                      <a:gd name="T94" fmla="*/ 173 w 632"/>
                      <a:gd name="T95" fmla="*/ 485 h 1270"/>
                      <a:gd name="T96" fmla="*/ 166 w 632"/>
                      <a:gd name="T97" fmla="*/ 478 h 1270"/>
                      <a:gd name="T98" fmla="*/ 408 w 632"/>
                      <a:gd name="T99" fmla="*/ 350 h 1270"/>
                      <a:gd name="T100" fmla="*/ 397 w 632"/>
                      <a:gd name="T101" fmla="*/ 400 h 1270"/>
                      <a:gd name="T102" fmla="*/ 581 w 632"/>
                      <a:gd name="T103" fmla="*/ 553 h 1270"/>
                      <a:gd name="T104" fmla="*/ 598 w 632"/>
                      <a:gd name="T105" fmla="*/ 520 h 12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632" h="1270">
                        <a:moveTo>
                          <a:pt x="631" y="709"/>
                        </a:moveTo>
                        <a:cubicBezTo>
                          <a:pt x="632" y="700"/>
                          <a:pt x="627" y="695"/>
                          <a:pt x="618" y="694"/>
                        </a:cubicBezTo>
                        <a:cubicBezTo>
                          <a:pt x="613" y="693"/>
                          <a:pt x="610" y="696"/>
                          <a:pt x="609" y="700"/>
                        </a:cubicBezTo>
                        <a:cubicBezTo>
                          <a:pt x="601" y="705"/>
                          <a:pt x="589" y="715"/>
                          <a:pt x="584" y="704"/>
                        </a:cubicBezTo>
                        <a:cubicBezTo>
                          <a:pt x="581" y="696"/>
                          <a:pt x="578" y="689"/>
                          <a:pt x="572" y="682"/>
                        </a:cubicBezTo>
                        <a:cubicBezTo>
                          <a:pt x="564" y="673"/>
                          <a:pt x="555" y="668"/>
                          <a:pt x="549" y="657"/>
                        </a:cubicBezTo>
                        <a:cubicBezTo>
                          <a:pt x="546" y="651"/>
                          <a:pt x="542" y="645"/>
                          <a:pt x="537" y="639"/>
                        </a:cubicBezTo>
                        <a:cubicBezTo>
                          <a:pt x="536" y="619"/>
                          <a:pt x="527" y="598"/>
                          <a:pt x="513" y="585"/>
                        </a:cubicBezTo>
                        <a:cubicBezTo>
                          <a:pt x="513" y="584"/>
                          <a:pt x="513" y="582"/>
                          <a:pt x="512" y="581"/>
                        </a:cubicBezTo>
                        <a:cubicBezTo>
                          <a:pt x="519" y="590"/>
                          <a:pt x="526" y="598"/>
                          <a:pt x="532" y="607"/>
                        </a:cubicBezTo>
                        <a:cubicBezTo>
                          <a:pt x="540" y="618"/>
                          <a:pt x="546" y="629"/>
                          <a:pt x="556" y="638"/>
                        </a:cubicBezTo>
                        <a:cubicBezTo>
                          <a:pt x="571" y="653"/>
                          <a:pt x="588" y="667"/>
                          <a:pt x="587" y="689"/>
                        </a:cubicBezTo>
                        <a:cubicBezTo>
                          <a:pt x="586" y="692"/>
                          <a:pt x="588" y="696"/>
                          <a:pt x="592" y="697"/>
                        </a:cubicBezTo>
                        <a:cubicBezTo>
                          <a:pt x="593" y="697"/>
                          <a:pt x="594" y="697"/>
                          <a:pt x="594" y="697"/>
                        </a:cubicBezTo>
                        <a:cubicBezTo>
                          <a:pt x="598" y="697"/>
                          <a:pt x="602" y="695"/>
                          <a:pt x="603" y="691"/>
                        </a:cubicBezTo>
                        <a:cubicBezTo>
                          <a:pt x="606" y="661"/>
                          <a:pt x="620" y="634"/>
                          <a:pt x="624" y="605"/>
                        </a:cubicBezTo>
                        <a:cubicBezTo>
                          <a:pt x="626" y="593"/>
                          <a:pt x="625" y="579"/>
                          <a:pt x="625" y="567"/>
                        </a:cubicBezTo>
                        <a:cubicBezTo>
                          <a:pt x="625" y="552"/>
                          <a:pt x="610" y="543"/>
                          <a:pt x="609" y="528"/>
                        </a:cubicBezTo>
                        <a:cubicBezTo>
                          <a:pt x="609" y="524"/>
                          <a:pt x="607" y="522"/>
                          <a:pt x="604" y="520"/>
                        </a:cubicBezTo>
                        <a:cubicBezTo>
                          <a:pt x="626" y="520"/>
                          <a:pt x="624" y="473"/>
                          <a:pt x="624" y="461"/>
                        </a:cubicBezTo>
                        <a:cubicBezTo>
                          <a:pt x="624" y="445"/>
                          <a:pt x="626" y="429"/>
                          <a:pt x="621" y="414"/>
                        </a:cubicBezTo>
                        <a:cubicBezTo>
                          <a:pt x="615" y="398"/>
                          <a:pt x="603" y="384"/>
                          <a:pt x="596" y="368"/>
                        </a:cubicBezTo>
                        <a:cubicBezTo>
                          <a:pt x="579" y="329"/>
                          <a:pt x="561" y="293"/>
                          <a:pt x="535" y="258"/>
                        </a:cubicBezTo>
                        <a:cubicBezTo>
                          <a:pt x="485" y="192"/>
                          <a:pt x="417" y="142"/>
                          <a:pt x="347" y="97"/>
                        </a:cubicBezTo>
                        <a:cubicBezTo>
                          <a:pt x="313" y="76"/>
                          <a:pt x="276" y="57"/>
                          <a:pt x="239" y="44"/>
                        </a:cubicBezTo>
                        <a:cubicBezTo>
                          <a:pt x="196" y="29"/>
                          <a:pt x="156" y="15"/>
                          <a:pt x="111" y="11"/>
                        </a:cubicBezTo>
                        <a:cubicBezTo>
                          <a:pt x="106" y="11"/>
                          <a:pt x="103" y="12"/>
                          <a:pt x="100" y="14"/>
                        </a:cubicBezTo>
                        <a:cubicBezTo>
                          <a:pt x="98" y="12"/>
                          <a:pt x="96" y="10"/>
                          <a:pt x="94" y="8"/>
                        </a:cubicBezTo>
                        <a:cubicBezTo>
                          <a:pt x="88" y="0"/>
                          <a:pt x="74" y="9"/>
                          <a:pt x="81" y="18"/>
                        </a:cubicBezTo>
                        <a:cubicBezTo>
                          <a:pt x="85" y="23"/>
                          <a:pt x="90" y="26"/>
                          <a:pt x="95" y="29"/>
                        </a:cubicBezTo>
                        <a:cubicBezTo>
                          <a:pt x="97" y="34"/>
                          <a:pt x="100" y="37"/>
                          <a:pt x="106" y="37"/>
                        </a:cubicBezTo>
                        <a:cubicBezTo>
                          <a:pt x="107" y="37"/>
                          <a:pt x="107" y="38"/>
                          <a:pt x="108" y="38"/>
                        </a:cubicBezTo>
                        <a:cubicBezTo>
                          <a:pt x="117" y="44"/>
                          <a:pt x="131" y="54"/>
                          <a:pt x="131" y="60"/>
                        </a:cubicBezTo>
                        <a:cubicBezTo>
                          <a:pt x="131" y="79"/>
                          <a:pt x="159" y="84"/>
                          <a:pt x="173" y="91"/>
                        </a:cubicBezTo>
                        <a:cubicBezTo>
                          <a:pt x="178" y="93"/>
                          <a:pt x="201" y="96"/>
                          <a:pt x="199" y="101"/>
                        </a:cubicBezTo>
                        <a:cubicBezTo>
                          <a:pt x="197" y="106"/>
                          <a:pt x="198" y="113"/>
                          <a:pt x="202" y="116"/>
                        </a:cubicBezTo>
                        <a:cubicBezTo>
                          <a:pt x="209" y="122"/>
                          <a:pt x="216" y="123"/>
                          <a:pt x="225" y="124"/>
                        </a:cubicBezTo>
                        <a:cubicBezTo>
                          <a:pt x="232" y="124"/>
                          <a:pt x="238" y="126"/>
                          <a:pt x="244" y="128"/>
                        </a:cubicBezTo>
                        <a:cubicBezTo>
                          <a:pt x="243" y="136"/>
                          <a:pt x="243" y="147"/>
                          <a:pt x="244" y="154"/>
                        </a:cubicBezTo>
                        <a:cubicBezTo>
                          <a:pt x="244" y="164"/>
                          <a:pt x="248" y="168"/>
                          <a:pt x="256" y="174"/>
                        </a:cubicBezTo>
                        <a:cubicBezTo>
                          <a:pt x="254" y="172"/>
                          <a:pt x="264" y="185"/>
                          <a:pt x="257" y="178"/>
                        </a:cubicBezTo>
                        <a:cubicBezTo>
                          <a:pt x="255" y="176"/>
                          <a:pt x="253" y="174"/>
                          <a:pt x="250" y="174"/>
                        </a:cubicBezTo>
                        <a:cubicBezTo>
                          <a:pt x="246" y="173"/>
                          <a:pt x="239" y="173"/>
                          <a:pt x="233" y="172"/>
                        </a:cubicBezTo>
                        <a:cubicBezTo>
                          <a:pt x="235" y="172"/>
                          <a:pt x="237" y="171"/>
                          <a:pt x="239" y="169"/>
                        </a:cubicBezTo>
                        <a:cubicBezTo>
                          <a:pt x="244" y="163"/>
                          <a:pt x="242" y="152"/>
                          <a:pt x="236" y="147"/>
                        </a:cubicBezTo>
                        <a:cubicBezTo>
                          <a:pt x="233" y="145"/>
                          <a:pt x="230" y="146"/>
                          <a:pt x="227" y="147"/>
                        </a:cubicBezTo>
                        <a:cubicBezTo>
                          <a:pt x="214" y="155"/>
                          <a:pt x="196" y="135"/>
                          <a:pt x="183" y="141"/>
                        </a:cubicBezTo>
                        <a:cubicBezTo>
                          <a:pt x="171" y="147"/>
                          <a:pt x="156" y="154"/>
                          <a:pt x="153" y="168"/>
                        </a:cubicBezTo>
                        <a:cubicBezTo>
                          <a:pt x="151" y="175"/>
                          <a:pt x="151" y="182"/>
                          <a:pt x="152" y="189"/>
                        </a:cubicBezTo>
                        <a:cubicBezTo>
                          <a:pt x="153" y="197"/>
                          <a:pt x="153" y="205"/>
                          <a:pt x="147" y="211"/>
                        </a:cubicBezTo>
                        <a:cubicBezTo>
                          <a:pt x="145" y="213"/>
                          <a:pt x="142" y="216"/>
                          <a:pt x="142" y="218"/>
                        </a:cubicBezTo>
                        <a:cubicBezTo>
                          <a:pt x="140" y="230"/>
                          <a:pt x="148" y="253"/>
                          <a:pt x="158" y="260"/>
                        </a:cubicBezTo>
                        <a:cubicBezTo>
                          <a:pt x="163" y="263"/>
                          <a:pt x="169" y="262"/>
                          <a:pt x="171" y="257"/>
                        </a:cubicBezTo>
                        <a:cubicBezTo>
                          <a:pt x="173" y="254"/>
                          <a:pt x="176" y="244"/>
                          <a:pt x="182" y="245"/>
                        </a:cubicBezTo>
                        <a:cubicBezTo>
                          <a:pt x="188" y="246"/>
                          <a:pt x="198" y="257"/>
                          <a:pt x="197" y="264"/>
                        </a:cubicBezTo>
                        <a:cubicBezTo>
                          <a:pt x="197" y="269"/>
                          <a:pt x="202" y="274"/>
                          <a:pt x="207" y="272"/>
                        </a:cubicBezTo>
                        <a:cubicBezTo>
                          <a:pt x="209" y="271"/>
                          <a:pt x="210" y="271"/>
                          <a:pt x="210" y="271"/>
                        </a:cubicBezTo>
                        <a:cubicBezTo>
                          <a:pt x="215" y="272"/>
                          <a:pt x="219" y="269"/>
                          <a:pt x="221" y="265"/>
                        </a:cubicBezTo>
                        <a:cubicBezTo>
                          <a:pt x="222" y="259"/>
                          <a:pt x="226" y="249"/>
                          <a:pt x="223" y="243"/>
                        </a:cubicBezTo>
                        <a:cubicBezTo>
                          <a:pt x="219" y="232"/>
                          <a:pt x="200" y="231"/>
                          <a:pt x="203" y="215"/>
                        </a:cubicBezTo>
                        <a:cubicBezTo>
                          <a:pt x="204" y="210"/>
                          <a:pt x="203" y="207"/>
                          <a:pt x="202" y="202"/>
                        </a:cubicBezTo>
                        <a:cubicBezTo>
                          <a:pt x="202" y="201"/>
                          <a:pt x="196" y="186"/>
                          <a:pt x="197" y="186"/>
                        </a:cubicBezTo>
                        <a:cubicBezTo>
                          <a:pt x="214" y="191"/>
                          <a:pt x="207" y="209"/>
                          <a:pt x="211" y="220"/>
                        </a:cubicBezTo>
                        <a:cubicBezTo>
                          <a:pt x="217" y="234"/>
                          <a:pt x="242" y="233"/>
                          <a:pt x="252" y="224"/>
                        </a:cubicBezTo>
                        <a:cubicBezTo>
                          <a:pt x="253" y="224"/>
                          <a:pt x="264" y="214"/>
                          <a:pt x="265" y="217"/>
                        </a:cubicBezTo>
                        <a:cubicBezTo>
                          <a:pt x="267" y="220"/>
                          <a:pt x="274" y="222"/>
                          <a:pt x="267" y="227"/>
                        </a:cubicBezTo>
                        <a:cubicBezTo>
                          <a:pt x="259" y="232"/>
                          <a:pt x="250" y="238"/>
                          <a:pt x="248" y="247"/>
                        </a:cubicBezTo>
                        <a:cubicBezTo>
                          <a:pt x="246" y="250"/>
                          <a:pt x="248" y="253"/>
                          <a:pt x="251" y="255"/>
                        </a:cubicBezTo>
                        <a:cubicBezTo>
                          <a:pt x="255" y="257"/>
                          <a:pt x="252" y="262"/>
                          <a:pt x="254" y="266"/>
                        </a:cubicBezTo>
                        <a:cubicBezTo>
                          <a:pt x="263" y="280"/>
                          <a:pt x="240" y="281"/>
                          <a:pt x="231" y="280"/>
                        </a:cubicBezTo>
                        <a:cubicBezTo>
                          <a:pt x="225" y="279"/>
                          <a:pt x="220" y="282"/>
                          <a:pt x="215" y="284"/>
                        </a:cubicBezTo>
                        <a:cubicBezTo>
                          <a:pt x="213" y="284"/>
                          <a:pt x="200" y="282"/>
                          <a:pt x="195" y="279"/>
                        </a:cubicBezTo>
                        <a:cubicBezTo>
                          <a:pt x="195" y="277"/>
                          <a:pt x="194" y="275"/>
                          <a:pt x="195" y="272"/>
                        </a:cubicBezTo>
                        <a:cubicBezTo>
                          <a:pt x="195" y="266"/>
                          <a:pt x="187" y="262"/>
                          <a:pt x="183" y="267"/>
                        </a:cubicBezTo>
                        <a:cubicBezTo>
                          <a:pt x="179" y="271"/>
                          <a:pt x="179" y="275"/>
                          <a:pt x="180" y="279"/>
                        </a:cubicBezTo>
                        <a:cubicBezTo>
                          <a:pt x="180" y="286"/>
                          <a:pt x="180" y="293"/>
                          <a:pt x="186" y="295"/>
                        </a:cubicBezTo>
                        <a:cubicBezTo>
                          <a:pt x="189" y="296"/>
                          <a:pt x="192" y="297"/>
                          <a:pt x="195" y="297"/>
                        </a:cubicBezTo>
                        <a:cubicBezTo>
                          <a:pt x="183" y="302"/>
                          <a:pt x="183" y="312"/>
                          <a:pt x="172" y="319"/>
                        </a:cubicBezTo>
                        <a:cubicBezTo>
                          <a:pt x="165" y="325"/>
                          <a:pt x="154" y="320"/>
                          <a:pt x="149" y="330"/>
                        </a:cubicBezTo>
                        <a:cubicBezTo>
                          <a:pt x="145" y="339"/>
                          <a:pt x="130" y="338"/>
                          <a:pt x="123" y="345"/>
                        </a:cubicBezTo>
                        <a:cubicBezTo>
                          <a:pt x="120" y="348"/>
                          <a:pt x="116" y="354"/>
                          <a:pt x="120" y="358"/>
                        </a:cubicBezTo>
                        <a:cubicBezTo>
                          <a:pt x="133" y="367"/>
                          <a:pt x="145" y="372"/>
                          <a:pt x="150" y="387"/>
                        </a:cubicBezTo>
                        <a:cubicBezTo>
                          <a:pt x="156" y="401"/>
                          <a:pt x="108" y="398"/>
                          <a:pt x="104" y="399"/>
                        </a:cubicBezTo>
                        <a:cubicBezTo>
                          <a:pt x="99" y="399"/>
                          <a:pt x="97" y="402"/>
                          <a:pt x="96" y="405"/>
                        </a:cubicBezTo>
                        <a:cubicBezTo>
                          <a:pt x="94" y="404"/>
                          <a:pt x="94" y="404"/>
                          <a:pt x="91" y="404"/>
                        </a:cubicBezTo>
                        <a:cubicBezTo>
                          <a:pt x="89" y="403"/>
                          <a:pt x="88" y="405"/>
                          <a:pt x="87" y="406"/>
                        </a:cubicBezTo>
                        <a:cubicBezTo>
                          <a:pt x="85" y="417"/>
                          <a:pt x="88" y="427"/>
                          <a:pt x="92" y="438"/>
                        </a:cubicBezTo>
                        <a:cubicBezTo>
                          <a:pt x="94" y="446"/>
                          <a:pt x="95" y="452"/>
                          <a:pt x="93" y="460"/>
                        </a:cubicBezTo>
                        <a:cubicBezTo>
                          <a:pt x="92" y="462"/>
                          <a:pt x="93" y="466"/>
                          <a:pt x="94" y="468"/>
                        </a:cubicBezTo>
                        <a:cubicBezTo>
                          <a:pt x="98" y="473"/>
                          <a:pt x="104" y="473"/>
                          <a:pt x="110" y="473"/>
                        </a:cubicBezTo>
                        <a:cubicBezTo>
                          <a:pt x="117" y="473"/>
                          <a:pt x="125" y="485"/>
                          <a:pt x="132" y="487"/>
                        </a:cubicBezTo>
                        <a:cubicBezTo>
                          <a:pt x="130" y="486"/>
                          <a:pt x="127" y="487"/>
                          <a:pt x="124" y="491"/>
                        </a:cubicBezTo>
                        <a:cubicBezTo>
                          <a:pt x="116" y="500"/>
                          <a:pt x="121" y="516"/>
                          <a:pt x="112" y="525"/>
                        </a:cubicBezTo>
                        <a:cubicBezTo>
                          <a:pt x="111" y="523"/>
                          <a:pt x="109" y="522"/>
                          <a:pt x="105" y="521"/>
                        </a:cubicBezTo>
                        <a:cubicBezTo>
                          <a:pt x="101" y="520"/>
                          <a:pt x="98" y="522"/>
                          <a:pt x="96" y="526"/>
                        </a:cubicBezTo>
                        <a:cubicBezTo>
                          <a:pt x="87" y="541"/>
                          <a:pt x="90" y="558"/>
                          <a:pt x="76" y="572"/>
                        </a:cubicBezTo>
                        <a:cubicBezTo>
                          <a:pt x="70" y="579"/>
                          <a:pt x="62" y="586"/>
                          <a:pt x="56" y="593"/>
                        </a:cubicBezTo>
                        <a:cubicBezTo>
                          <a:pt x="49" y="601"/>
                          <a:pt x="41" y="607"/>
                          <a:pt x="34" y="614"/>
                        </a:cubicBezTo>
                        <a:cubicBezTo>
                          <a:pt x="23" y="626"/>
                          <a:pt x="22" y="646"/>
                          <a:pt x="14" y="659"/>
                        </a:cubicBezTo>
                        <a:cubicBezTo>
                          <a:pt x="5" y="673"/>
                          <a:pt x="23" y="695"/>
                          <a:pt x="10" y="707"/>
                        </a:cubicBezTo>
                        <a:cubicBezTo>
                          <a:pt x="9" y="707"/>
                          <a:pt x="9" y="707"/>
                          <a:pt x="8" y="708"/>
                        </a:cubicBezTo>
                        <a:cubicBezTo>
                          <a:pt x="7" y="709"/>
                          <a:pt x="6" y="709"/>
                          <a:pt x="6" y="710"/>
                        </a:cubicBezTo>
                        <a:cubicBezTo>
                          <a:pt x="0" y="714"/>
                          <a:pt x="2" y="720"/>
                          <a:pt x="6" y="723"/>
                        </a:cubicBezTo>
                        <a:cubicBezTo>
                          <a:pt x="3" y="730"/>
                          <a:pt x="2" y="736"/>
                          <a:pt x="2" y="744"/>
                        </a:cubicBezTo>
                        <a:cubicBezTo>
                          <a:pt x="1" y="747"/>
                          <a:pt x="2" y="749"/>
                          <a:pt x="4" y="750"/>
                        </a:cubicBezTo>
                        <a:cubicBezTo>
                          <a:pt x="4" y="764"/>
                          <a:pt x="8" y="777"/>
                          <a:pt x="21" y="787"/>
                        </a:cubicBezTo>
                        <a:cubicBezTo>
                          <a:pt x="28" y="792"/>
                          <a:pt x="34" y="795"/>
                          <a:pt x="36" y="805"/>
                        </a:cubicBezTo>
                        <a:cubicBezTo>
                          <a:pt x="37" y="811"/>
                          <a:pt x="39" y="816"/>
                          <a:pt x="43" y="821"/>
                        </a:cubicBezTo>
                        <a:cubicBezTo>
                          <a:pt x="49" y="830"/>
                          <a:pt x="65" y="845"/>
                          <a:pt x="75" y="849"/>
                        </a:cubicBezTo>
                        <a:cubicBezTo>
                          <a:pt x="82" y="852"/>
                          <a:pt x="89" y="852"/>
                          <a:pt x="95" y="856"/>
                        </a:cubicBezTo>
                        <a:cubicBezTo>
                          <a:pt x="102" y="860"/>
                          <a:pt x="110" y="864"/>
                          <a:pt x="117" y="866"/>
                        </a:cubicBezTo>
                        <a:cubicBezTo>
                          <a:pt x="126" y="869"/>
                          <a:pt x="125" y="872"/>
                          <a:pt x="133" y="870"/>
                        </a:cubicBezTo>
                        <a:cubicBezTo>
                          <a:pt x="142" y="869"/>
                          <a:pt x="151" y="866"/>
                          <a:pt x="161" y="865"/>
                        </a:cubicBezTo>
                        <a:cubicBezTo>
                          <a:pt x="169" y="864"/>
                          <a:pt x="191" y="869"/>
                          <a:pt x="198" y="862"/>
                        </a:cubicBezTo>
                        <a:cubicBezTo>
                          <a:pt x="205" y="855"/>
                          <a:pt x="212" y="851"/>
                          <a:pt x="220" y="847"/>
                        </a:cubicBezTo>
                        <a:cubicBezTo>
                          <a:pt x="221" y="847"/>
                          <a:pt x="223" y="847"/>
                          <a:pt x="224" y="847"/>
                        </a:cubicBezTo>
                        <a:cubicBezTo>
                          <a:pt x="232" y="847"/>
                          <a:pt x="248" y="828"/>
                          <a:pt x="256" y="838"/>
                        </a:cubicBezTo>
                        <a:cubicBezTo>
                          <a:pt x="261" y="844"/>
                          <a:pt x="268" y="843"/>
                          <a:pt x="270" y="850"/>
                        </a:cubicBezTo>
                        <a:cubicBezTo>
                          <a:pt x="276" y="868"/>
                          <a:pt x="287" y="872"/>
                          <a:pt x="306" y="867"/>
                        </a:cubicBezTo>
                        <a:cubicBezTo>
                          <a:pt x="322" y="864"/>
                          <a:pt x="307" y="883"/>
                          <a:pt x="305" y="891"/>
                        </a:cubicBezTo>
                        <a:cubicBezTo>
                          <a:pt x="301" y="903"/>
                          <a:pt x="300" y="916"/>
                          <a:pt x="299" y="928"/>
                        </a:cubicBezTo>
                        <a:cubicBezTo>
                          <a:pt x="297" y="939"/>
                          <a:pt x="304" y="951"/>
                          <a:pt x="309" y="960"/>
                        </a:cubicBezTo>
                        <a:cubicBezTo>
                          <a:pt x="316" y="972"/>
                          <a:pt x="319" y="984"/>
                          <a:pt x="324" y="996"/>
                        </a:cubicBezTo>
                        <a:cubicBezTo>
                          <a:pt x="330" y="1008"/>
                          <a:pt x="321" y="1035"/>
                          <a:pt x="319" y="1048"/>
                        </a:cubicBezTo>
                        <a:cubicBezTo>
                          <a:pt x="318" y="1057"/>
                          <a:pt x="316" y="1066"/>
                          <a:pt x="311" y="1074"/>
                        </a:cubicBezTo>
                        <a:cubicBezTo>
                          <a:pt x="306" y="1081"/>
                          <a:pt x="299" y="1085"/>
                          <a:pt x="295" y="1092"/>
                        </a:cubicBezTo>
                        <a:cubicBezTo>
                          <a:pt x="289" y="1102"/>
                          <a:pt x="289" y="1112"/>
                          <a:pt x="290" y="1124"/>
                        </a:cubicBezTo>
                        <a:cubicBezTo>
                          <a:pt x="292" y="1139"/>
                          <a:pt x="292" y="1157"/>
                          <a:pt x="286" y="1171"/>
                        </a:cubicBezTo>
                        <a:cubicBezTo>
                          <a:pt x="283" y="1179"/>
                          <a:pt x="281" y="1187"/>
                          <a:pt x="282" y="1196"/>
                        </a:cubicBezTo>
                        <a:cubicBezTo>
                          <a:pt x="282" y="1197"/>
                          <a:pt x="284" y="1199"/>
                          <a:pt x="285" y="1201"/>
                        </a:cubicBezTo>
                        <a:cubicBezTo>
                          <a:pt x="283" y="1204"/>
                          <a:pt x="282" y="1208"/>
                          <a:pt x="281" y="1212"/>
                        </a:cubicBezTo>
                        <a:cubicBezTo>
                          <a:pt x="277" y="1227"/>
                          <a:pt x="274" y="1247"/>
                          <a:pt x="275" y="1263"/>
                        </a:cubicBezTo>
                        <a:cubicBezTo>
                          <a:pt x="275" y="1266"/>
                          <a:pt x="279" y="1270"/>
                          <a:pt x="283" y="1269"/>
                        </a:cubicBezTo>
                        <a:cubicBezTo>
                          <a:pt x="308" y="1264"/>
                          <a:pt x="328" y="1254"/>
                          <a:pt x="345" y="1235"/>
                        </a:cubicBezTo>
                        <a:cubicBezTo>
                          <a:pt x="352" y="1228"/>
                          <a:pt x="359" y="1221"/>
                          <a:pt x="370" y="1219"/>
                        </a:cubicBezTo>
                        <a:cubicBezTo>
                          <a:pt x="374" y="1219"/>
                          <a:pt x="379" y="1219"/>
                          <a:pt x="383" y="1218"/>
                        </a:cubicBezTo>
                        <a:cubicBezTo>
                          <a:pt x="398" y="1212"/>
                          <a:pt x="406" y="1198"/>
                          <a:pt x="415" y="1186"/>
                        </a:cubicBezTo>
                        <a:cubicBezTo>
                          <a:pt x="423" y="1175"/>
                          <a:pt x="429" y="1163"/>
                          <a:pt x="435" y="1150"/>
                        </a:cubicBezTo>
                        <a:cubicBezTo>
                          <a:pt x="442" y="1133"/>
                          <a:pt x="454" y="1123"/>
                          <a:pt x="468" y="1110"/>
                        </a:cubicBezTo>
                        <a:cubicBezTo>
                          <a:pt x="480" y="1099"/>
                          <a:pt x="489" y="1085"/>
                          <a:pt x="500" y="1073"/>
                        </a:cubicBezTo>
                        <a:cubicBezTo>
                          <a:pt x="508" y="1065"/>
                          <a:pt x="517" y="1058"/>
                          <a:pt x="520" y="1048"/>
                        </a:cubicBezTo>
                        <a:cubicBezTo>
                          <a:pt x="530" y="1017"/>
                          <a:pt x="541" y="984"/>
                          <a:pt x="545" y="952"/>
                        </a:cubicBezTo>
                        <a:cubicBezTo>
                          <a:pt x="546" y="945"/>
                          <a:pt x="547" y="937"/>
                          <a:pt x="548" y="929"/>
                        </a:cubicBezTo>
                        <a:cubicBezTo>
                          <a:pt x="549" y="920"/>
                          <a:pt x="560" y="912"/>
                          <a:pt x="564" y="904"/>
                        </a:cubicBezTo>
                        <a:cubicBezTo>
                          <a:pt x="573" y="888"/>
                          <a:pt x="580" y="872"/>
                          <a:pt x="587" y="855"/>
                        </a:cubicBezTo>
                        <a:cubicBezTo>
                          <a:pt x="594" y="838"/>
                          <a:pt x="602" y="821"/>
                          <a:pt x="608" y="804"/>
                        </a:cubicBezTo>
                        <a:cubicBezTo>
                          <a:pt x="614" y="786"/>
                          <a:pt x="618" y="768"/>
                          <a:pt x="626" y="751"/>
                        </a:cubicBezTo>
                        <a:cubicBezTo>
                          <a:pt x="631" y="739"/>
                          <a:pt x="630" y="721"/>
                          <a:pt x="631" y="709"/>
                        </a:cubicBezTo>
                        <a:close/>
                        <a:moveTo>
                          <a:pt x="177" y="461"/>
                        </a:moveTo>
                        <a:cubicBezTo>
                          <a:pt x="174" y="447"/>
                          <a:pt x="174" y="436"/>
                          <a:pt x="186" y="426"/>
                        </a:cubicBezTo>
                        <a:cubicBezTo>
                          <a:pt x="194" y="419"/>
                          <a:pt x="207" y="417"/>
                          <a:pt x="211" y="407"/>
                        </a:cubicBezTo>
                        <a:cubicBezTo>
                          <a:pt x="211" y="406"/>
                          <a:pt x="211" y="405"/>
                          <a:pt x="211" y="404"/>
                        </a:cubicBezTo>
                        <a:cubicBezTo>
                          <a:pt x="217" y="399"/>
                          <a:pt x="227" y="396"/>
                          <a:pt x="235" y="397"/>
                        </a:cubicBezTo>
                        <a:cubicBezTo>
                          <a:pt x="240" y="398"/>
                          <a:pt x="243" y="396"/>
                          <a:pt x="246" y="394"/>
                        </a:cubicBezTo>
                        <a:cubicBezTo>
                          <a:pt x="252" y="402"/>
                          <a:pt x="257" y="411"/>
                          <a:pt x="269" y="414"/>
                        </a:cubicBezTo>
                        <a:cubicBezTo>
                          <a:pt x="281" y="417"/>
                          <a:pt x="292" y="417"/>
                          <a:pt x="300" y="429"/>
                        </a:cubicBezTo>
                        <a:cubicBezTo>
                          <a:pt x="304" y="434"/>
                          <a:pt x="307" y="439"/>
                          <a:pt x="311" y="444"/>
                        </a:cubicBezTo>
                        <a:cubicBezTo>
                          <a:pt x="316" y="449"/>
                          <a:pt x="315" y="449"/>
                          <a:pt x="315" y="447"/>
                        </a:cubicBezTo>
                        <a:cubicBezTo>
                          <a:pt x="315" y="447"/>
                          <a:pt x="315" y="447"/>
                          <a:pt x="315" y="447"/>
                        </a:cubicBezTo>
                        <a:cubicBezTo>
                          <a:pt x="314" y="450"/>
                          <a:pt x="316" y="454"/>
                          <a:pt x="320" y="454"/>
                        </a:cubicBezTo>
                        <a:cubicBezTo>
                          <a:pt x="323" y="453"/>
                          <a:pt x="325" y="453"/>
                          <a:pt x="326" y="451"/>
                        </a:cubicBezTo>
                        <a:cubicBezTo>
                          <a:pt x="327" y="450"/>
                          <a:pt x="328" y="447"/>
                          <a:pt x="327" y="446"/>
                        </a:cubicBezTo>
                        <a:cubicBezTo>
                          <a:pt x="323" y="439"/>
                          <a:pt x="320" y="431"/>
                          <a:pt x="315" y="424"/>
                        </a:cubicBezTo>
                        <a:cubicBezTo>
                          <a:pt x="315" y="424"/>
                          <a:pt x="315" y="424"/>
                          <a:pt x="315" y="424"/>
                        </a:cubicBezTo>
                        <a:cubicBezTo>
                          <a:pt x="311" y="417"/>
                          <a:pt x="306" y="411"/>
                          <a:pt x="300" y="406"/>
                        </a:cubicBezTo>
                        <a:cubicBezTo>
                          <a:pt x="296" y="402"/>
                          <a:pt x="289" y="403"/>
                          <a:pt x="284" y="402"/>
                        </a:cubicBezTo>
                        <a:cubicBezTo>
                          <a:pt x="282" y="400"/>
                          <a:pt x="279" y="397"/>
                          <a:pt x="277" y="395"/>
                        </a:cubicBezTo>
                        <a:cubicBezTo>
                          <a:pt x="269" y="388"/>
                          <a:pt x="262" y="384"/>
                          <a:pt x="258" y="374"/>
                        </a:cubicBezTo>
                        <a:cubicBezTo>
                          <a:pt x="257" y="373"/>
                          <a:pt x="257" y="373"/>
                          <a:pt x="257" y="373"/>
                        </a:cubicBezTo>
                        <a:cubicBezTo>
                          <a:pt x="267" y="371"/>
                          <a:pt x="281" y="377"/>
                          <a:pt x="287" y="383"/>
                        </a:cubicBezTo>
                        <a:cubicBezTo>
                          <a:pt x="298" y="394"/>
                          <a:pt x="312" y="399"/>
                          <a:pt x="318" y="414"/>
                        </a:cubicBezTo>
                        <a:cubicBezTo>
                          <a:pt x="320" y="419"/>
                          <a:pt x="323" y="430"/>
                          <a:pt x="330" y="432"/>
                        </a:cubicBezTo>
                        <a:cubicBezTo>
                          <a:pt x="333" y="433"/>
                          <a:pt x="343" y="435"/>
                          <a:pt x="344" y="437"/>
                        </a:cubicBezTo>
                        <a:cubicBezTo>
                          <a:pt x="349" y="441"/>
                          <a:pt x="351" y="448"/>
                          <a:pt x="356" y="453"/>
                        </a:cubicBezTo>
                        <a:cubicBezTo>
                          <a:pt x="364" y="459"/>
                          <a:pt x="381" y="462"/>
                          <a:pt x="384" y="449"/>
                        </a:cubicBezTo>
                        <a:cubicBezTo>
                          <a:pt x="385" y="442"/>
                          <a:pt x="380" y="438"/>
                          <a:pt x="376" y="433"/>
                        </a:cubicBezTo>
                        <a:cubicBezTo>
                          <a:pt x="375" y="432"/>
                          <a:pt x="365" y="423"/>
                          <a:pt x="368" y="421"/>
                        </a:cubicBezTo>
                        <a:cubicBezTo>
                          <a:pt x="373" y="420"/>
                          <a:pt x="379" y="417"/>
                          <a:pt x="385" y="416"/>
                        </a:cubicBezTo>
                        <a:cubicBezTo>
                          <a:pt x="385" y="418"/>
                          <a:pt x="385" y="419"/>
                          <a:pt x="385" y="420"/>
                        </a:cubicBezTo>
                        <a:cubicBezTo>
                          <a:pt x="388" y="429"/>
                          <a:pt x="383" y="444"/>
                          <a:pt x="396" y="448"/>
                        </a:cubicBezTo>
                        <a:cubicBezTo>
                          <a:pt x="412" y="453"/>
                          <a:pt x="428" y="452"/>
                          <a:pt x="445" y="451"/>
                        </a:cubicBezTo>
                        <a:cubicBezTo>
                          <a:pt x="473" y="449"/>
                          <a:pt x="462" y="472"/>
                          <a:pt x="468" y="488"/>
                        </a:cubicBezTo>
                        <a:cubicBezTo>
                          <a:pt x="476" y="515"/>
                          <a:pt x="433" y="500"/>
                          <a:pt x="418" y="505"/>
                        </a:cubicBezTo>
                        <a:cubicBezTo>
                          <a:pt x="406" y="508"/>
                          <a:pt x="384" y="502"/>
                          <a:pt x="375" y="515"/>
                        </a:cubicBezTo>
                        <a:cubicBezTo>
                          <a:pt x="371" y="520"/>
                          <a:pt x="372" y="527"/>
                          <a:pt x="364" y="526"/>
                        </a:cubicBezTo>
                        <a:cubicBezTo>
                          <a:pt x="353" y="523"/>
                          <a:pt x="340" y="515"/>
                          <a:pt x="330" y="509"/>
                        </a:cubicBezTo>
                        <a:cubicBezTo>
                          <a:pt x="320" y="503"/>
                          <a:pt x="311" y="495"/>
                          <a:pt x="299" y="494"/>
                        </a:cubicBezTo>
                        <a:cubicBezTo>
                          <a:pt x="293" y="493"/>
                          <a:pt x="293" y="491"/>
                          <a:pt x="288" y="487"/>
                        </a:cubicBezTo>
                        <a:cubicBezTo>
                          <a:pt x="282" y="482"/>
                          <a:pt x="281" y="491"/>
                          <a:pt x="285" y="480"/>
                        </a:cubicBezTo>
                        <a:cubicBezTo>
                          <a:pt x="296" y="447"/>
                          <a:pt x="237" y="468"/>
                          <a:pt x="226" y="471"/>
                        </a:cubicBezTo>
                        <a:cubicBezTo>
                          <a:pt x="216" y="474"/>
                          <a:pt x="207" y="474"/>
                          <a:pt x="197" y="476"/>
                        </a:cubicBezTo>
                        <a:cubicBezTo>
                          <a:pt x="188" y="477"/>
                          <a:pt x="181" y="482"/>
                          <a:pt x="173" y="485"/>
                        </a:cubicBezTo>
                        <a:cubicBezTo>
                          <a:pt x="163" y="488"/>
                          <a:pt x="152" y="487"/>
                          <a:pt x="144" y="492"/>
                        </a:cubicBezTo>
                        <a:cubicBezTo>
                          <a:pt x="141" y="490"/>
                          <a:pt x="137" y="488"/>
                          <a:pt x="134" y="487"/>
                        </a:cubicBezTo>
                        <a:cubicBezTo>
                          <a:pt x="135" y="487"/>
                          <a:pt x="136" y="487"/>
                          <a:pt x="137" y="487"/>
                        </a:cubicBezTo>
                        <a:cubicBezTo>
                          <a:pt x="147" y="483"/>
                          <a:pt x="157" y="481"/>
                          <a:pt x="166" y="478"/>
                        </a:cubicBezTo>
                        <a:cubicBezTo>
                          <a:pt x="172" y="475"/>
                          <a:pt x="178" y="468"/>
                          <a:pt x="177" y="461"/>
                        </a:cubicBezTo>
                        <a:close/>
                        <a:moveTo>
                          <a:pt x="385" y="350"/>
                        </a:moveTo>
                        <a:cubicBezTo>
                          <a:pt x="389" y="356"/>
                          <a:pt x="393" y="361"/>
                          <a:pt x="401" y="358"/>
                        </a:cubicBezTo>
                        <a:cubicBezTo>
                          <a:pt x="406" y="357"/>
                          <a:pt x="408" y="353"/>
                          <a:pt x="408" y="350"/>
                        </a:cubicBezTo>
                        <a:cubicBezTo>
                          <a:pt x="410" y="354"/>
                          <a:pt x="412" y="357"/>
                          <a:pt x="418" y="360"/>
                        </a:cubicBezTo>
                        <a:cubicBezTo>
                          <a:pt x="428" y="365"/>
                          <a:pt x="436" y="365"/>
                          <a:pt x="443" y="376"/>
                        </a:cubicBezTo>
                        <a:cubicBezTo>
                          <a:pt x="448" y="384"/>
                          <a:pt x="452" y="391"/>
                          <a:pt x="439" y="393"/>
                        </a:cubicBezTo>
                        <a:cubicBezTo>
                          <a:pt x="425" y="396"/>
                          <a:pt x="410" y="397"/>
                          <a:pt x="397" y="400"/>
                        </a:cubicBezTo>
                        <a:cubicBezTo>
                          <a:pt x="396" y="400"/>
                          <a:pt x="396" y="400"/>
                          <a:pt x="396" y="400"/>
                        </a:cubicBezTo>
                        <a:cubicBezTo>
                          <a:pt x="388" y="390"/>
                          <a:pt x="386" y="383"/>
                          <a:pt x="387" y="369"/>
                        </a:cubicBezTo>
                        <a:cubicBezTo>
                          <a:pt x="388" y="363"/>
                          <a:pt x="385" y="356"/>
                          <a:pt x="385" y="350"/>
                        </a:cubicBezTo>
                        <a:close/>
                        <a:moveTo>
                          <a:pt x="581" y="553"/>
                        </a:moveTo>
                        <a:cubicBezTo>
                          <a:pt x="572" y="541"/>
                          <a:pt x="566" y="525"/>
                          <a:pt x="561" y="510"/>
                        </a:cubicBezTo>
                        <a:cubicBezTo>
                          <a:pt x="564" y="511"/>
                          <a:pt x="567" y="512"/>
                          <a:pt x="571" y="513"/>
                        </a:cubicBezTo>
                        <a:cubicBezTo>
                          <a:pt x="576" y="514"/>
                          <a:pt x="582" y="513"/>
                          <a:pt x="587" y="515"/>
                        </a:cubicBezTo>
                        <a:cubicBezTo>
                          <a:pt x="592" y="516"/>
                          <a:pt x="595" y="518"/>
                          <a:pt x="598" y="520"/>
                        </a:cubicBezTo>
                        <a:cubicBezTo>
                          <a:pt x="595" y="520"/>
                          <a:pt x="591" y="522"/>
                          <a:pt x="589" y="525"/>
                        </a:cubicBezTo>
                        <a:cubicBezTo>
                          <a:pt x="586" y="531"/>
                          <a:pt x="584" y="537"/>
                          <a:pt x="582" y="544"/>
                        </a:cubicBezTo>
                        <a:cubicBezTo>
                          <a:pt x="581" y="547"/>
                          <a:pt x="581" y="550"/>
                          <a:pt x="581" y="5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7" name="iś1îdè">
              <a:extLst>
                <a:ext uri="{FF2B5EF4-FFF2-40B4-BE49-F238E27FC236}">
                  <a16:creationId xmlns:a16="http://schemas.microsoft.com/office/drawing/2014/main" xmlns="" id="{FFBC91A0-27E5-4F3A-AB63-423F3F80E12F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grpSp>
          <p:nvGrpSpPr>
            <p:cNvPr id="8" name="îSḻíḓê">
              <a:extLst>
                <a:ext uri="{FF2B5EF4-FFF2-40B4-BE49-F238E27FC236}">
                  <a16:creationId xmlns:a16="http://schemas.microsoft.com/office/drawing/2014/main" xmlns="" id="{0B81E38D-0152-4F45-BF7E-163B7C11FD61}"/>
                </a:ext>
              </a:extLst>
            </p:cNvPr>
            <p:cNvGrpSpPr/>
            <p:nvPr/>
          </p:nvGrpSpPr>
          <p:grpSpPr>
            <a:xfrm>
              <a:off x="673100" y="2344050"/>
              <a:ext cx="3127900" cy="1017430"/>
              <a:chOff x="8661000" y="1781570"/>
              <a:chExt cx="2295000" cy="1017430"/>
            </a:xfrm>
          </p:grpSpPr>
          <p:sp>
            <p:nvSpPr>
              <p:cNvPr id="20" name="iṣlîdê">
                <a:extLst>
                  <a:ext uri="{FF2B5EF4-FFF2-40B4-BE49-F238E27FC236}">
                    <a16:creationId xmlns:a16="http://schemas.microsoft.com/office/drawing/2014/main" xmlns="" id="{5F1CB157-CEEE-45E9-B7C9-1F53B0D5523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1" name="iṣlîďé">
                <a:extLst>
                  <a:ext uri="{FF2B5EF4-FFF2-40B4-BE49-F238E27FC236}">
                    <a16:creationId xmlns:a16="http://schemas.microsoft.com/office/drawing/2014/main" xmlns="" id="{A6B10DD7-A910-4D18-BC62-AFFF380A88B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îṩlïďe">
              <a:extLst>
                <a:ext uri="{FF2B5EF4-FFF2-40B4-BE49-F238E27FC236}">
                  <a16:creationId xmlns:a16="http://schemas.microsoft.com/office/drawing/2014/main" xmlns="" id="{A8EEEC9B-7E98-4CC2-B060-D2342C53A986}"/>
                </a:ext>
              </a:extLst>
            </p:cNvPr>
            <p:cNvSpPr txBox="1"/>
            <p:nvPr/>
          </p:nvSpPr>
          <p:spPr>
            <a:xfrm>
              <a:off x="673100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0" name="îşlïḍè">
              <a:extLst>
                <a:ext uri="{FF2B5EF4-FFF2-40B4-BE49-F238E27FC236}">
                  <a16:creationId xmlns:a16="http://schemas.microsoft.com/office/drawing/2014/main" xmlns="" id="{52FDCBCC-BC5E-4F9C-87BA-29410A67816C}"/>
                </a:ext>
              </a:extLst>
            </p:cNvPr>
            <p:cNvSpPr txBox="1"/>
            <p:nvPr/>
          </p:nvSpPr>
          <p:spPr>
            <a:xfrm>
              <a:off x="673100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890120-0D8E-4A01-BA9B-094877779BAD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116C31E-1675-45DE-8EF2-B3B231F402ED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íṩḷíḍé">
              <a:extLst>
                <a:ext uri="{FF2B5EF4-FFF2-40B4-BE49-F238E27FC236}">
                  <a16:creationId xmlns:a16="http://schemas.microsoft.com/office/drawing/2014/main" xmlns="" id="{3A22CC88-9DC4-4BFA-A8EA-6EC08AF92E6B}"/>
                </a:ext>
              </a:extLst>
            </p:cNvPr>
            <p:cNvGrpSpPr/>
            <p:nvPr/>
          </p:nvGrpSpPr>
          <p:grpSpPr>
            <a:xfrm>
              <a:off x="8385267" y="2344050"/>
              <a:ext cx="3127900" cy="1017430"/>
              <a:chOff x="8661000" y="1781570"/>
              <a:chExt cx="2295000" cy="1017430"/>
            </a:xfrm>
          </p:grpSpPr>
          <p:sp>
            <p:nvSpPr>
              <p:cNvPr id="18" name="î$ḻïdê">
                <a:extLst>
                  <a:ext uri="{FF2B5EF4-FFF2-40B4-BE49-F238E27FC236}">
                    <a16:creationId xmlns:a16="http://schemas.microsoft.com/office/drawing/2014/main" xmlns="" id="{40C57BE2-0AA4-4A15-8B34-BCC851CD6C5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9" name="îŝ1ide">
                <a:extLst>
                  <a:ext uri="{FF2B5EF4-FFF2-40B4-BE49-F238E27FC236}">
                    <a16:creationId xmlns:a16="http://schemas.microsoft.com/office/drawing/2014/main" xmlns="" id="{A3C84455-D5EA-4757-96DC-3816E9C8DCB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14" name="isľídê">
              <a:extLst>
                <a:ext uri="{FF2B5EF4-FFF2-40B4-BE49-F238E27FC236}">
                  <a16:creationId xmlns:a16="http://schemas.microsoft.com/office/drawing/2014/main" xmlns="" id="{A99A35B2-37BA-4605-BD6A-9E9B617AA682}"/>
                </a:ext>
              </a:extLst>
            </p:cNvPr>
            <p:cNvSpPr txBox="1"/>
            <p:nvPr/>
          </p:nvSpPr>
          <p:spPr>
            <a:xfrm>
              <a:off x="8385267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5" name="iṡḻiḑè">
              <a:extLst>
                <a:ext uri="{FF2B5EF4-FFF2-40B4-BE49-F238E27FC236}">
                  <a16:creationId xmlns:a16="http://schemas.microsoft.com/office/drawing/2014/main" xmlns="" id="{A97A3011-5F13-4321-95D3-6A23C173D2CF}"/>
                </a:ext>
              </a:extLst>
            </p:cNvPr>
            <p:cNvSpPr txBox="1"/>
            <p:nvPr/>
          </p:nvSpPr>
          <p:spPr>
            <a:xfrm>
              <a:off x="8385267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3A01A45-AA91-4083-AEF2-30948FCC6108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B745F2E-E198-4961-9CA9-87FA33140EFF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458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D11278-9F14-4D28-B2BA-D4CD72104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9B2CEE-9BB6-43A2-AF3E-CF25AF99C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6D1D2B-5041-4612-B1BE-3100872E9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9</a:t>
            </a:fld>
            <a:endParaRPr lang="zh-CN" altLang="en-US"/>
          </a:p>
        </p:txBody>
      </p:sp>
      <p:grpSp>
        <p:nvGrpSpPr>
          <p:cNvPr id="5" name="f1f41b4a-117a-43cd-a554-f923c269f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609A71E-7047-4D83-BEA3-EDDE528CA0E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ïṣḷïḋe">
              <a:extLst>
                <a:ext uri="{FF2B5EF4-FFF2-40B4-BE49-F238E27FC236}">
                  <a16:creationId xmlns:a16="http://schemas.microsoft.com/office/drawing/2014/main" xmlns="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îṧ1îḓè">
                <a:extLst>
                  <a:ext uri="{FF2B5EF4-FFF2-40B4-BE49-F238E27FC236}">
                    <a16:creationId xmlns:a16="http://schemas.microsoft.com/office/drawing/2014/main" xmlns="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íşľïḍe">
                <a:extLst>
                  <a:ext uri="{FF2B5EF4-FFF2-40B4-BE49-F238E27FC236}">
                    <a16:creationId xmlns:a16="http://schemas.microsoft.com/office/drawing/2014/main" xmlns="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íṥľiḋé">
                <a:extLst>
                  <a:ext uri="{FF2B5EF4-FFF2-40B4-BE49-F238E27FC236}">
                    <a16:creationId xmlns:a16="http://schemas.microsoft.com/office/drawing/2014/main" xmlns="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ïš1îďe">
                <a:extLst>
                  <a:ext uri="{FF2B5EF4-FFF2-40B4-BE49-F238E27FC236}">
                    <a16:creationId xmlns:a16="http://schemas.microsoft.com/office/drawing/2014/main" xmlns="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íṡľîḋé">
                <a:extLst>
                  <a:ext uri="{FF2B5EF4-FFF2-40B4-BE49-F238E27FC236}">
                    <a16:creationId xmlns:a16="http://schemas.microsoft.com/office/drawing/2014/main" xmlns="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ïŝļïdé">
              <a:extLst>
                <a:ext uri="{FF2B5EF4-FFF2-40B4-BE49-F238E27FC236}">
                  <a16:creationId xmlns:a16="http://schemas.microsoft.com/office/drawing/2014/main" xmlns="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îṡľîďè">
                <a:extLst>
                  <a:ext uri="{FF2B5EF4-FFF2-40B4-BE49-F238E27FC236}">
                    <a16:creationId xmlns:a16="http://schemas.microsoft.com/office/drawing/2014/main" xmlns="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iŝḷíḍe">
                <a:extLst>
                  <a:ext uri="{FF2B5EF4-FFF2-40B4-BE49-F238E27FC236}">
                    <a16:creationId xmlns:a16="http://schemas.microsoft.com/office/drawing/2014/main" xmlns="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ïṡļïdè">
              <a:extLst>
                <a:ext uri="{FF2B5EF4-FFF2-40B4-BE49-F238E27FC236}">
                  <a16:creationId xmlns:a16="http://schemas.microsoft.com/office/drawing/2014/main" xmlns="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íṥļíde">
                <a:extLst>
                  <a:ext uri="{FF2B5EF4-FFF2-40B4-BE49-F238E27FC236}">
                    <a16:creationId xmlns:a16="http://schemas.microsoft.com/office/drawing/2014/main" xmlns="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í$ļíḑè">
                <a:extLst>
                  <a:ext uri="{FF2B5EF4-FFF2-40B4-BE49-F238E27FC236}">
                    <a16:creationId xmlns:a16="http://schemas.microsoft.com/office/drawing/2014/main" xmlns="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îsḻiḋè">
              <a:extLst>
                <a:ext uri="{FF2B5EF4-FFF2-40B4-BE49-F238E27FC236}">
                  <a16:creationId xmlns:a16="http://schemas.microsoft.com/office/drawing/2014/main" xmlns="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244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a6a0a661-16f7-4f49-b9a8-1ff443f1af9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7e0b69-8920-4265-9cf1-6dea7c5dd26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8d0f0-01e9-4274-ac9e-86770759eb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6588c1-0b3e-4acf-b691-f8900d7a1e7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bf1429-7204-4b7a-abe0-108c2f073e4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724148-1469-474b-af26-c2bcadae53f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275a08-3c60-4635-948f-9e208d579e0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f2eee5-142e-4f9c-a2bb-588b64e6f21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6ce8d4-d194-4584-80cd-48ea3741a58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5612220-5295-41e9-99c6-7e1544c5a8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1d28bd-e487-4c7b-be7d-aaf96066aea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4b18ec-bfcc-4de0-8910-e68476965f6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96e51e-8745-4ea6-944e-cbefeb4d833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1f9357-f7e7-4c1b-8cc1-51ae0641ba9f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eb79f8-eb92-404b-8100-9145e4f4c31b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125708-f004-44a2-a6a2-c6aa0bd6b14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eed1609-198b-422b-98e9-881731a9276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dd60a87-623a-4ce3-b728-732d5058d35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7b834f4-22ab-40ea-ab07-a41cacc5188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331fd9-2cd9-46b1-a5d1-0f2b7077720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600ea8-4c8b-4f96-a0de-9b61456990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6946e7-3142-47e3-8d23-2a198af5bb3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1f41b4a-117a-43cd-a554-f923c269f72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b65ad4-9b68-408d-9e74-50af867ee97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8afade-f2d6-4c6e-8379-bedcef6c9e51"/>
</p:tagLst>
</file>

<file path=ppt/theme/theme1.xml><?xml version="1.0" encoding="utf-8"?>
<a:theme xmlns:a="http://schemas.openxmlformats.org/drawingml/2006/main" name="主题5">
  <a:themeElements>
    <a:clrScheme name="地铁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81354"/>
      </a:accent1>
      <a:accent2>
        <a:srgbClr val="475DDE"/>
      </a:accent2>
      <a:accent3>
        <a:srgbClr val="ACD9F2"/>
      </a:accent3>
      <a:accent4>
        <a:srgbClr val="CDD7DB"/>
      </a:accent4>
      <a:accent5>
        <a:srgbClr val="FFBF38"/>
      </a:accent5>
      <a:accent6>
        <a:srgbClr val="215E8B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181354"/>
    </a:accent1>
    <a:accent2>
      <a:srgbClr val="475DDE"/>
    </a:accent2>
    <a:accent3>
      <a:srgbClr val="ACD9F2"/>
    </a:accent3>
    <a:accent4>
      <a:srgbClr val="CDD7DB"/>
    </a:accent4>
    <a:accent5>
      <a:srgbClr val="FFBF38"/>
    </a:accent5>
    <a:accent6>
      <a:srgbClr val="215E8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181354"/>
    </a:accent1>
    <a:accent2>
      <a:srgbClr val="475DDE"/>
    </a:accent2>
    <a:accent3>
      <a:srgbClr val="ACD9F2"/>
    </a:accent3>
    <a:accent4>
      <a:srgbClr val="CDD7DB"/>
    </a:accent4>
    <a:accent5>
      <a:srgbClr val="FFBF38"/>
    </a:accent5>
    <a:accent6>
      <a:srgbClr val="215E8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181354"/>
    </a:accent1>
    <a:accent2>
      <a:srgbClr val="475DDE"/>
    </a:accent2>
    <a:accent3>
      <a:srgbClr val="ACD9F2"/>
    </a:accent3>
    <a:accent4>
      <a:srgbClr val="CDD7DB"/>
    </a:accent4>
    <a:accent5>
      <a:srgbClr val="FFBF38"/>
    </a:accent5>
    <a:accent6>
      <a:srgbClr val="215E8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44</TotalTime>
  <Words>3865</Words>
  <Application>Microsoft Office PowerPoint</Application>
  <PresentationFormat>宽屏</PresentationFormat>
  <Paragraphs>587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7</cp:revision>
  <cp:lastPrinted>2017-12-17T16:00:00Z</cp:lastPrinted>
  <dcterms:created xsi:type="dcterms:W3CDTF">2017-12-17T16:00:00Z</dcterms:created>
  <dcterms:modified xsi:type="dcterms:W3CDTF">2018-09-10T14:14:24Z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