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heme/themeOverride2.xml" ContentType="application/vnd.openxmlformats-officedocument.themeOverr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Override3.xml" ContentType="application/vnd.openxmlformats-officedocument.themeOverr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heme/themeOverride4.xml" ContentType="application/vnd.openxmlformats-officedocument.themeOverr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heme/themeOverride5.xml" ContentType="application/vnd.openxmlformats-officedocument.themeOverrid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heme/themeOverride6.xml" ContentType="application/vnd.openxmlformats-officedocument.themeOverride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heme/themeOverride7.xml" ContentType="application/vnd.openxmlformats-officedocument.themeOverride+xml"/>
  <Override PartName="/ppt/notesSlides/notesSlide1.xml" ContentType="application/vnd.openxmlformats-officedocument.presentationml.notesSlide+xml"/>
  <Override PartName="/ppt/tags/tag27.xml" ContentType="application/vnd.openxmlformats-officedocument.presentationml.tags+xml"/>
  <Override PartName="/ppt/notesSlides/notesSlide2.xml" ContentType="application/vnd.openxmlformats-officedocument.presentationml.notesSlide+xml"/>
  <Override PartName="/ppt/tags/tag28.xml" ContentType="application/vnd.openxmlformats-officedocument.presentationml.tags+xml"/>
  <Override PartName="/ppt/notesSlides/notesSlide3.xml" ContentType="application/vnd.openxmlformats-officedocument.presentationml.notesSlide+xml"/>
  <Override PartName="/ppt/tags/tag29.xml" ContentType="application/vnd.openxmlformats-officedocument.presentationml.tags+xml"/>
  <Override PartName="/ppt/notesSlides/notesSlide4.xml" ContentType="application/vnd.openxmlformats-officedocument.presentationml.notesSlide+xml"/>
  <Override PartName="/ppt/tags/tag30.xml" ContentType="application/vnd.openxmlformats-officedocument.presentationml.tags+xml"/>
  <Override PartName="/ppt/notesSlides/notesSlide5.xml" ContentType="application/vnd.openxmlformats-officedocument.presentationml.notesSlide+xml"/>
  <Override PartName="/ppt/tags/tag31.xml" ContentType="application/vnd.openxmlformats-officedocument.presentationml.tags+xml"/>
  <Override PartName="/ppt/notesSlides/notesSlide6.xml" ContentType="application/vnd.openxmlformats-officedocument.presentationml.notesSlide+xml"/>
  <Override PartName="/ppt/tags/tag32.xml" ContentType="application/vnd.openxmlformats-officedocument.presentationml.tags+xml"/>
  <Override PartName="/ppt/notesSlides/notesSlide7.xml" ContentType="application/vnd.openxmlformats-officedocument.presentationml.notesSlide+xml"/>
  <Override PartName="/ppt/tags/tag33.xml" ContentType="application/vnd.openxmlformats-officedocument.presentationml.tags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3"/>
  </p:notesMasterIdLst>
  <p:sldIdLst>
    <p:sldId id="256" r:id="rId2"/>
    <p:sldId id="266" r:id="rId3"/>
    <p:sldId id="262" r:id="rId4"/>
    <p:sldId id="269" r:id="rId5"/>
    <p:sldId id="272" r:id="rId6"/>
    <p:sldId id="270" r:id="rId7"/>
    <p:sldId id="268" r:id="rId8"/>
    <p:sldId id="263" r:id="rId9"/>
    <p:sldId id="274" r:id="rId10"/>
    <p:sldId id="271" r:id="rId11"/>
    <p:sldId id="273" r:id="rId12"/>
    <p:sldId id="275" r:id="rId13"/>
    <p:sldId id="277" r:id="rId14"/>
    <p:sldId id="264" r:id="rId15"/>
    <p:sldId id="279" r:id="rId16"/>
    <p:sldId id="278" r:id="rId17"/>
    <p:sldId id="288" r:id="rId18"/>
    <p:sldId id="282" r:id="rId19"/>
    <p:sldId id="283" r:id="rId20"/>
    <p:sldId id="265" r:id="rId21"/>
    <p:sldId id="284" r:id="rId22"/>
    <p:sldId id="285" r:id="rId23"/>
    <p:sldId id="286" r:id="rId24"/>
    <p:sldId id="291" r:id="rId25"/>
    <p:sldId id="290" r:id="rId26"/>
    <p:sldId id="267" r:id="rId27"/>
    <p:sldId id="1717" r:id="rId28"/>
    <p:sldId id="1714" r:id="rId29"/>
    <p:sldId id="1718" r:id="rId30"/>
    <p:sldId id="1710" r:id="rId31"/>
    <p:sldId id="1709" r:id="rId32"/>
    <p:sldId id="261" r:id="rId33"/>
    <p:sldId id="303" r:id="rId34"/>
    <p:sldId id="305" r:id="rId35"/>
    <p:sldId id="260" r:id="rId36"/>
    <p:sldId id="1683" r:id="rId37"/>
    <p:sldId id="1684" r:id="rId38"/>
    <p:sldId id="1685" r:id="rId39"/>
    <p:sldId id="1686" r:id="rId40"/>
    <p:sldId id="1687" r:id="rId41"/>
    <p:sldId id="1719" r:id="rId42"/>
  </p:sldIdLst>
  <p:sldSz cx="12192000" cy="6858000"/>
  <p:notesSz cx="6858000" cy="9144000"/>
  <p:custDataLst>
    <p:tags r:id="rId4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B159"/>
    <a:srgbClr val="235787"/>
    <a:srgbClr val="26A9E0"/>
    <a:srgbClr val="2A9CA2"/>
    <a:srgbClr val="258A8F"/>
    <a:srgbClr val="2283CD"/>
    <a:srgbClr val="E71D3A"/>
    <a:srgbClr val="18BCE2"/>
    <a:srgbClr val="55BEC9"/>
    <a:srgbClr val="1561D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341" autoAdjust="0"/>
    <p:restoredTop sz="94660"/>
  </p:normalViewPr>
  <p:slideViewPr>
    <p:cSldViewPr snapToGrid="0">
      <p:cViewPr>
        <p:scale>
          <a:sx n="100" d="100"/>
          <a:sy n="100" d="100"/>
        </p:scale>
        <p:origin x="912" y="39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2018/9/11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16305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6981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2053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9883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1395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36877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12927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本素材由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提供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尊重知识产权并注重保护用户享有的各项权利。郑重提醒您：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插件中提供的任何信息内容的所有权、知识产权归其原始权利人或权利受让人所有，您免费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/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购买获得的是信息内容的使用权，并受下述条款的约束；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禁止在接入互联网或移动互联网的任何网站、平台、应用或程序上以任何方式为他人提供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插件资源内容的下载。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resource is supplied by 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respects all intellectual property rights and protects all the rights its users acquired. Solemnly remind you: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ownership and intellectual property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belongs to its owner or the assignee of this ownership. you only acquired the usage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Add-in, as well as respected the following restrain terms: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2.You are not permitted to provide the resource of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in any website, platform, application access to the Internet or mobile Internet.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865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01" name="副标题 2"/>
          <p:cNvSpPr>
            <a:spLocks noGrp="1"/>
          </p:cNvSpPr>
          <p:nvPr userDrawn="1">
            <p:ph type="subTitle" idx="1" hasCustomPrompt="1"/>
          </p:nvPr>
        </p:nvSpPr>
        <p:spPr>
          <a:xfrm>
            <a:off x="687343" y="3901347"/>
            <a:ext cx="5027657" cy="558799"/>
          </a:xfrm>
        </p:spPr>
        <p:txBody>
          <a:bodyPr anchor="ctr">
            <a:normAutofit/>
          </a:bodyPr>
          <a:lstStyle>
            <a:lvl1pPr marL="0" marR="0" indent="0" algn="l" defTabSz="914354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>
                <a:solidFill>
                  <a:schemeClr val="bg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pPr marL="0" marR="0" lvl="0" indent="0" algn="l" defTabSz="914354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/>
              <a:t>Click to edit Master subtitle style</a:t>
            </a:r>
          </a:p>
        </p:txBody>
      </p:sp>
      <p:sp>
        <p:nvSpPr>
          <p:cNvPr id="9802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687343" y="2757886"/>
            <a:ext cx="5027657" cy="1084578"/>
          </a:xfrm>
        </p:spPr>
        <p:txBody>
          <a:bodyPr anchor="ctr">
            <a:norm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12" name="文本占位符 13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687342" y="4793432"/>
            <a:ext cx="5027657" cy="248371"/>
          </a:xfrm>
        </p:spPr>
        <p:txBody>
          <a:bodyPr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13" name="文本占位符 13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687342" y="5100686"/>
            <a:ext cx="5027657" cy="248371"/>
          </a:xfrm>
        </p:spPr>
        <p:txBody>
          <a:bodyPr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"/>
          <p:cNvSpPr>
            <a:spLocks noGrp="1"/>
          </p:cNvSpPr>
          <p:nvPr userDrawn="1">
            <p:ph type="title" hasCustomPrompt="1"/>
          </p:nvPr>
        </p:nvSpPr>
        <p:spPr>
          <a:xfrm>
            <a:off x="3828473" y="1130300"/>
            <a:ext cx="4535055" cy="656792"/>
          </a:xfrm>
        </p:spPr>
        <p:txBody>
          <a:bodyPr anchor="b">
            <a:normAutofit/>
          </a:bodyPr>
          <a:lstStyle>
            <a:lvl1pPr algn="ctr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21" name="文本占位符 2"/>
          <p:cNvSpPr>
            <a:spLocks noGrp="1"/>
          </p:cNvSpPr>
          <p:nvPr userDrawn="1">
            <p:ph type="body" idx="1" hasCustomPrompt="1"/>
          </p:nvPr>
        </p:nvSpPr>
        <p:spPr>
          <a:xfrm>
            <a:off x="3822700" y="1878660"/>
            <a:ext cx="4546600" cy="1015623"/>
          </a:xfrm>
        </p:spPr>
        <p:txBody>
          <a:bodyPr anchor="t">
            <a:normAutofit/>
          </a:bodyPr>
          <a:lstStyle>
            <a:lvl1pPr marL="0" indent="0" algn="ctr">
              <a:buNone/>
              <a:defRPr sz="1100">
                <a:solidFill>
                  <a:schemeClr val="tx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9670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2018/9/11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81748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7501844" y="2681895"/>
            <a:ext cx="4018644" cy="986607"/>
          </a:xfrm>
        </p:spPr>
        <p:txBody>
          <a:bodyPr anchor="ctr">
            <a:normAutofit/>
          </a:bodyPr>
          <a:lstStyle>
            <a:lvl1pPr marL="0" indent="0" algn="r">
              <a:buFont typeface="Arial" panose="020B0604020202020204" pitchFamily="34" charset="0"/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14" name="文本占位符 62"/>
          <p:cNvSpPr>
            <a:spLocks noGrp="1"/>
          </p:cNvSpPr>
          <p:nvPr userDrawn="1">
            <p:ph type="body" sz="quarter" idx="17" hasCustomPrompt="1"/>
          </p:nvPr>
        </p:nvSpPr>
        <p:spPr>
          <a:xfrm>
            <a:off x="7501844" y="3673265"/>
            <a:ext cx="4018644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r">
              <a:buNone/>
              <a:defRPr lang="zh-CN" altLang="en-US" sz="1600" smtClean="0">
                <a:solidFill>
                  <a:schemeClr val="bg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15" name="文本占位符 62"/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7501844" y="3988899"/>
            <a:ext cx="4018644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r">
              <a:buNone/>
              <a:defRPr lang="zh-CN" altLang="en-US" sz="1600" smtClean="0">
                <a:solidFill>
                  <a:schemeClr val="bg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2018/9/11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50" r:id="rId3"/>
    <p:sldLayoutId id="2147483654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Relationship Id="rId4" Type="http://schemas.openxmlformats.org/officeDocument/2006/relationships/image" Target="../media/image10.jp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Relationship Id="rId4" Type="http://schemas.openxmlformats.org/officeDocument/2006/relationships/image" Target="../media/image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7.xml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8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9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0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3.xml"/><Relationship Id="rId6" Type="http://schemas.openxmlformats.org/officeDocument/2006/relationships/image" Target="../media/image18.png"/><Relationship Id="rId5" Type="http://schemas.openxmlformats.org/officeDocument/2006/relationships/image" Target="../media/image17.emf"/><Relationship Id="rId4" Type="http://schemas.openxmlformats.org/officeDocument/2006/relationships/hyperlink" Target="https://www.islide.cc/" TargetMode="Externa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Relationship Id="rId5" Type="http://schemas.openxmlformats.org/officeDocument/2006/relationships/image" Target="../media/image9.jpg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箭头: 五边形 11227">
            <a:extLst>
              <a:ext uri="{FF2B5EF4-FFF2-40B4-BE49-F238E27FC236}">
                <a16:creationId xmlns:a16="http://schemas.microsoft.com/office/drawing/2014/main" xmlns="" id="{B5A6BD59-0D46-45CD-8FFA-975209147A48}"/>
              </a:ext>
            </a:extLst>
          </p:cNvPr>
          <p:cNvSpPr/>
          <p:nvPr/>
        </p:nvSpPr>
        <p:spPr>
          <a:xfrm>
            <a:off x="0" y="2196445"/>
            <a:ext cx="12192000" cy="2465110"/>
          </a:xfrm>
          <a:prstGeom prst="rect">
            <a:avLst/>
          </a:prstGeom>
          <a:blipFill>
            <a:blip r:embed="rId3">
              <a:grayscl/>
            </a:blip>
            <a:srcRect/>
            <a:stretch>
              <a:fillRect t="-321082" b="-32108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A5666060-573D-4537-B580-D0ED44E05336}"/>
              </a:ext>
            </a:extLst>
          </p:cNvPr>
          <p:cNvSpPr/>
          <p:nvPr/>
        </p:nvSpPr>
        <p:spPr>
          <a:xfrm>
            <a:off x="0" y="2196445"/>
            <a:ext cx="12192000" cy="2465110"/>
          </a:xfrm>
          <a:prstGeom prst="rect">
            <a:avLst/>
          </a:prstGeom>
          <a:solidFill>
            <a:schemeClr val="tx1"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44920E3B-5FE9-4278-BC43-6EE8367F52BB}"/>
              </a:ext>
            </a:extLst>
          </p:cNvPr>
          <p:cNvGrpSpPr/>
          <p:nvPr/>
        </p:nvGrpSpPr>
        <p:grpSpPr>
          <a:xfrm>
            <a:off x="5368359" y="1864517"/>
            <a:ext cx="6183084" cy="5191258"/>
            <a:chOff x="5109029" y="1289957"/>
            <a:chExt cx="6183084" cy="5191258"/>
          </a:xfrm>
        </p:grpSpPr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xmlns="" id="{E58B8CDE-68D2-47BD-984B-0CC03E21882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09029" y="1289957"/>
              <a:ext cx="6183084" cy="5191258"/>
            </a:xfrm>
            <a:prstGeom prst="rect">
              <a:avLst/>
            </a:prstGeom>
          </p:spPr>
        </p:pic>
        <p:sp>
          <p:nvSpPr>
            <p:cNvPr id="20" name="矩形 19">
              <a:extLst>
                <a:ext uri="{FF2B5EF4-FFF2-40B4-BE49-F238E27FC236}">
                  <a16:creationId xmlns:a16="http://schemas.microsoft.com/office/drawing/2014/main" xmlns="" id="{C661CF5C-06B1-4755-A6BA-CDC7EC999EC5}"/>
                </a:ext>
              </a:extLst>
            </p:cNvPr>
            <p:cNvSpPr/>
            <p:nvPr userDrawn="1"/>
          </p:nvSpPr>
          <p:spPr>
            <a:xfrm>
              <a:off x="6464301" y="1555750"/>
              <a:ext cx="4562474" cy="2508250"/>
            </a:xfrm>
            <a:prstGeom prst="rect">
              <a:avLst/>
            </a:prstGeom>
            <a:blipFill>
              <a:blip r:embed="rId5"/>
              <a:stretch>
                <a:fillRect t="-9989" b="-9888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/>
              <a:t>Subtitle here</a:t>
            </a:r>
            <a:endParaRPr lang="en-US" altLang="zh-CN" dirty="0"/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iSlide</a:t>
            </a:r>
            <a:r>
              <a:rPr lang="en-US" altLang="zh-CN" baseline="30000" dirty="0"/>
              <a:t>®</a:t>
            </a:r>
            <a:r>
              <a:rPr lang="en-US" altLang="zh-CN" dirty="0"/>
              <a:t> PowerPoint standard template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Speaker name and title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en-US" altLang="en-US" dirty="0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7735A5F0-B745-4CA0-9529-C83F7CBFCD99}"/>
              </a:ext>
            </a:extLst>
          </p:cNvPr>
          <p:cNvGrpSpPr/>
          <p:nvPr/>
        </p:nvGrpSpPr>
        <p:grpSpPr>
          <a:xfrm>
            <a:off x="796925" y="1582146"/>
            <a:ext cx="2543175" cy="466604"/>
            <a:chOff x="416689" y="1415352"/>
            <a:chExt cx="5537071" cy="1015902"/>
          </a:xfrm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xmlns="" id="{58C9EDE1-6C62-4ADC-AA97-13F31E481E98}"/>
                </a:ext>
              </a:extLst>
            </p:cNvPr>
            <p:cNvGrpSpPr/>
            <p:nvPr userDrawn="1"/>
          </p:nvGrpSpPr>
          <p:grpSpPr>
            <a:xfrm>
              <a:off x="2681968" y="1415352"/>
              <a:ext cx="3271792" cy="1015901"/>
              <a:chOff x="0" y="3026106"/>
              <a:chExt cx="2057401" cy="781570"/>
            </a:xfrm>
          </p:grpSpPr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xmlns="" id="{77E6DA82-43A9-4962-9E09-4915E6F8C10E}"/>
                  </a:ext>
                </a:extLst>
              </p:cNvPr>
              <p:cNvSpPr txBox="1"/>
              <p:nvPr/>
            </p:nvSpPr>
            <p:spPr>
              <a:xfrm>
                <a:off x="1" y="3260494"/>
                <a:ext cx="2057400" cy="547182"/>
              </a:xfrm>
              <a:prstGeom prst="rect">
                <a:avLst/>
              </a:prstGeom>
              <a:noFill/>
            </p:spPr>
            <p:txBody>
              <a:bodyPr wrap="none" rtlCol="0">
                <a:prstTxWarp prst="textPlain">
                  <a:avLst/>
                </a:prstTxWarp>
                <a:spAutoFit/>
              </a:bodyPr>
              <a:lstStyle/>
              <a:p>
                <a:r>
                  <a:rPr lang="en-US" altLang="zh-CN" sz="16600" b="1" dirty="0">
                    <a:solidFill>
                      <a:schemeClr val="accent1"/>
                    </a:solidFill>
                    <a:latin typeface="+mn-lt"/>
                  </a:rPr>
                  <a:t>REPORT</a:t>
                </a:r>
                <a:endParaRPr lang="zh-CN" altLang="en-US" sz="16600" b="1" dirty="0">
                  <a:solidFill>
                    <a:schemeClr val="accent1"/>
                  </a:solidFill>
                  <a:latin typeface="+mn-lt"/>
                </a:endParaRPr>
              </a:p>
            </p:txBody>
          </p:sp>
          <p:sp>
            <p:nvSpPr>
              <p:cNvPr id="17" name="矩形 16">
                <a:extLst>
                  <a:ext uri="{FF2B5EF4-FFF2-40B4-BE49-F238E27FC236}">
                    <a16:creationId xmlns:a16="http://schemas.microsoft.com/office/drawing/2014/main" xmlns="" id="{B7745D08-A560-408C-AEBD-768D9DE7FF55}"/>
                  </a:ext>
                </a:extLst>
              </p:cNvPr>
              <p:cNvSpPr/>
              <p:nvPr/>
            </p:nvSpPr>
            <p:spPr>
              <a:xfrm>
                <a:off x="0" y="3026106"/>
                <a:ext cx="1251032" cy="218356"/>
              </a:xfrm>
              <a:prstGeom prst="rect">
                <a:avLst/>
              </a:prstGeom>
              <a:noFill/>
            </p:spPr>
            <p:txBody>
              <a:bodyPr wrap="none" numCol="1" rtlCol="0">
                <a:prstTxWarp prst="textPlain">
                  <a:avLst/>
                </a:prstTxWarp>
                <a:spAutoFit/>
              </a:bodyPr>
              <a:lstStyle/>
              <a:p>
                <a:pPr lvl="0"/>
                <a:r>
                  <a:rPr lang="en-US" altLang="zh-CN" sz="16600" noProof="0" dirty="0">
                    <a:solidFill>
                      <a:schemeClr val="accent1"/>
                    </a:solidFill>
                    <a:latin typeface="+mn-lt"/>
                  </a:rPr>
                  <a:t>BUSINESS</a:t>
                </a:r>
              </a:p>
            </p:txBody>
          </p:sp>
        </p:grp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75DF0867-7200-43B7-961F-59554CA5C03A}"/>
                </a:ext>
              </a:extLst>
            </p:cNvPr>
            <p:cNvSpPr txBox="1"/>
            <p:nvPr userDrawn="1"/>
          </p:nvSpPr>
          <p:spPr>
            <a:xfrm>
              <a:off x="416689" y="1415353"/>
              <a:ext cx="2125322" cy="1015901"/>
            </a:xfrm>
            <a:prstGeom prst="rect">
              <a:avLst/>
            </a:prstGeom>
            <a:noFill/>
          </p:spPr>
          <p:txBody>
            <a:bodyPr wrap="none" rtlCol="0">
              <a:prstTxWarp prst="textPlain">
                <a:avLst/>
              </a:prstTxWarp>
              <a:spAutoFit/>
            </a:bodyPr>
            <a:lstStyle/>
            <a:p>
              <a:r>
                <a:rPr lang="en-US" altLang="zh-CN" sz="9600" dirty="0">
                  <a:solidFill>
                    <a:schemeClr val="accent1"/>
                  </a:solidFill>
                  <a:latin typeface="Impact" panose="020B0806030902050204" pitchFamily="34" charset="0"/>
                </a:rPr>
                <a:t>2018</a:t>
              </a:r>
              <a:endParaRPr lang="zh-CN" altLang="en-US" sz="9600" dirty="0">
                <a:solidFill>
                  <a:schemeClr val="accent1"/>
                </a:solidFill>
                <a:latin typeface="Impact" panose="020B080603090205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78014CC-3944-48D7-B59D-72FF4D0C44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26751B75-67D9-43A3-B9DD-1862381277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3010D7AF-7E38-4302-8D29-C63386F07B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10</a:t>
            </a:fld>
            <a:endParaRPr lang="zh-CN" altLang="en-US"/>
          </a:p>
        </p:txBody>
      </p:sp>
      <p:grpSp>
        <p:nvGrpSpPr>
          <p:cNvPr id="5" name="dac920e7-5218-4fbe-b9da-235380bf5af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D88E09C2-7F62-49D8-A276-DC361C7ADF9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269013"/>
            <a:ext cx="10850563" cy="4750097"/>
            <a:chOff x="669925" y="1269013"/>
            <a:chExt cx="10850563" cy="4750097"/>
          </a:xfrm>
        </p:grpSpPr>
        <p:sp>
          <p:nvSpPr>
            <p:cNvPr id="6" name="íṣḷíďé">
              <a:extLst>
                <a:ext uri="{FF2B5EF4-FFF2-40B4-BE49-F238E27FC236}">
                  <a16:creationId xmlns:a16="http://schemas.microsoft.com/office/drawing/2014/main" xmlns="" id="{FA134D55-A69E-45AF-A0A7-F970DC389183}"/>
                </a:ext>
              </a:extLst>
            </p:cNvPr>
            <p:cNvSpPr/>
            <p:nvPr/>
          </p:nvSpPr>
          <p:spPr>
            <a:xfrm>
              <a:off x="7046765" y="3496026"/>
              <a:ext cx="119995" cy="3215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04" h="21600" extrusionOk="0">
                  <a:moveTo>
                    <a:pt x="196" y="0"/>
                  </a:moveTo>
                  <a:cubicBezTo>
                    <a:pt x="-994" y="2421"/>
                    <a:pt x="3376" y="4705"/>
                    <a:pt x="9380" y="4799"/>
                  </a:cubicBezTo>
                  <a:cubicBezTo>
                    <a:pt x="15701" y="4897"/>
                    <a:pt x="20606" y="2555"/>
                    <a:pt x="19428" y="0"/>
                  </a:cubicBezTo>
                  <a:lnTo>
                    <a:pt x="19428" y="21600"/>
                  </a:lnTo>
                  <a:cubicBezTo>
                    <a:pt x="20156" y="19289"/>
                    <a:pt x="15900" y="17219"/>
                    <a:pt x="10235" y="17130"/>
                  </a:cubicBezTo>
                  <a:cubicBezTo>
                    <a:pt x="4260" y="17036"/>
                    <a:pt x="-507" y="19159"/>
                    <a:pt x="196" y="21600"/>
                  </a:cubicBezTo>
                  <a:lnTo>
                    <a:pt x="196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 fontScale="55000" lnSpcReduction="20000"/>
            </a:bodyPr>
            <a:lstStyle/>
            <a:p>
              <a:pPr algn="ctr">
                <a:defRPr sz="3200" cap="none">
                  <a:solidFill>
                    <a:srgbClr val="FFFFFF"/>
                  </a:solidFill>
                </a:defRPr>
              </a:pPr>
              <a:endParaRPr/>
            </a:p>
          </p:txBody>
        </p:sp>
        <p:grpSp>
          <p:nvGrpSpPr>
            <p:cNvPr id="7" name="ïšļíḍé">
              <a:extLst>
                <a:ext uri="{FF2B5EF4-FFF2-40B4-BE49-F238E27FC236}">
                  <a16:creationId xmlns:a16="http://schemas.microsoft.com/office/drawing/2014/main" xmlns="" id="{2752DD72-7D0B-45F1-B544-570DD8D40D54}"/>
                </a:ext>
              </a:extLst>
            </p:cNvPr>
            <p:cNvGrpSpPr/>
            <p:nvPr/>
          </p:nvGrpSpPr>
          <p:grpSpPr>
            <a:xfrm>
              <a:off x="5800513" y="2951222"/>
              <a:ext cx="1248504" cy="1411195"/>
              <a:chOff x="5800513" y="3019053"/>
              <a:chExt cx="1248504" cy="1411195"/>
            </a:xfrm>
          </p:grpSpPr>
          <p:sp>
            <p:nvSpPr>
              <p:cNvPr id="26" name="ïṩ1iḍé">
                <a:extLst>
                  <a:ext uri="{FF2B5EF4-FFF2-40B4-BE49-F238E27FC236}">
                    <a16:creationId xmlns:a16="http://schemas.microsoft.com/office/drawing/2014/main" xmlns="" id="{D57329B9-6268-4066-BFAB-07A2565BE46F}"/>
                  </a:ext>
                </a:extLst>
              </p:cNvPr>
              <p:cNvSpPr/>
              <p:nvPr/>
            </p:nvSpPr>
            <p:spPr>
              <a:xfrm>
                <a:off x="5800513" y="3019053"/>
                <a:ext cx="1248504" cy="14111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85" extrusionOk="0">
                    <a:moveTo>
                      <a:pt x="9959" y="21394"/>
                    </a:moveTo>
                    <a:lnTo>
                      <a:pt x="894" y="16867"/>
                    </a:lnTo>
                    <a:cubicBezTo>
                      <a:pt x="639" y="16746"/>
                      <a:pt x="423" y="16570"/>
                      <a:pt x="267" y="16355"/>
                    </a:cubicBezTo>
                    <a:cubicBezTo>
                      <a:pt x="112" y="16144"/>
                      <a:pt x="21" y="15901"/>
                      <a:pt x="0" y="15650"/>
                    </a:cubicBezTo>
                    <a:lnTo>
                      <a:pt x="0" y="15204"/>
                    </a:lnTo>
                    <a:lnTo>
                      <a:pt x="27" y="6397"/>
                    </a:lnTo>
                    <a:lnTo>
                      <a:pt x="27" y="5923"/>
                    </a:lnTo>
                    <a:cubicBezTo>
                      <a:pt x="85" y="5665"/>
                      <a:pt x="211" y="5422"/>
                      <a:pt x="397" y="5217"/>
                    </a:cubicBezTo>
                    <a:cubicBezTo>
                      <a:pt x="575" y="5018"/>
                      <a:pt x="804" y="4859"/>
                      <a:pt x="1063" y="4752"/>
                    </a:cubicBezTo>
                    <a:lnTo>
                      <a:pt x="10162" y="171"/>
                    </a:lnTo>
                    <a:cubicBezTo>
                      <a:pt x="10359" y="70"/>
                      <a:pt x="10581" y="12"/>
                      <a:pt x="10809" y="2"/>
                    </a:cubicBezTo>
                    <a:cubicBezTo>
                      <a:pt x="11087" y="-11"/>
                      <a:pt x="11364" y="48"/>
                      <a:pt x="11606" y="171"/>
                    </a:cubicBezTo>
                    <a:lnTo>
                      <a:pt x="20633" y="4823"/>
                    </a:lnTo>
                    <a:cubicBezTo>
                      <a:pt x="20937" y="4962"/>
                      <a:pt x="21189" y="5176"/>
                      <a:pt x="21361" y="5438"/>
                    </a:cubicBezTo>
                    <a:cubicBezTo>
                      <a:pt x="21505" y="5658"/>
                      <a:pt x="21587" y="5906"/>
                      <a:pt x="21600" y="6161"/>
                    </a:cubicBezTo>
                    <a:lnTo>
                      <a:pt x="21600" y="15566"/>
                    </a:lnTo>
                    <a:cubicBezTo>
                      <a:pt x="21586" y="15801"/>
                      <a:pt x="21504" y="16029"/>
                      <a:pt x="21364" y="16228"/>
                    </a:cubicBezTo>
                    <a:cubicBezTo>
                      <a:pt x="21201" y="16460"/>
                      <a:pt x="20966" y="16645"/>
                      <a:pt x="20686" y="16760"/>
                    </a:cubicBezTo>
                    <a:lnTo>
                      <a:pt x="11713" y="21383"/>
                    </a:lnTo>
                    <a:cubicBezTo>
                      <a:pt x="11433" y="21519"/>
                      <a:pt x="11119" y="21589"/>
                      <a:pt x="10800" y="21585"/>
                    </a:cubicBezTo>
                    <a:cubicBezTo>
                      <a:pt x="10506" y="21582"/>
                      <a:pt x="10218" y="21516"/>
                      <a:pt x="9959" y="2139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/>
              </a:bodyPr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27" name="ïṥ1ïďe">
                <a:extLst>
                  <a:ext uri="{FF2B5EF4-FFF2-40B4-BE49-F238E27FC236}">
                    <a16:creationId xmlns:a16="http://schemas.microsoft.com/office/drawing/2014/main" xmlns="" id="{98B0E5A3-EBCA-4E28-A634-9196F3AA4934}"/>
                  </a:ext>
                </a:extLst>
              </p:cNvPr>
              <p:cNvSpPr/>
              <p:nvPr/>
            </p:nvSpPr>
            <p:spPr bwMode="auto">
              <a:xfrm>
                <a:off x="6174410" y="3483804"/>
                <a:ext cx="500710" cy="481692"/>
              </a:xfrm>
              <a:custGeom>
                <a:avLst/>
                <a:gdLst>
                  <a:gd name="connsiteX0" fmla="*/ 195114 w 608814"/>
                  <a:gd name="connsiteY0" fmla="*/ 351627 h 585693"/>
                  <a:gd name="connsiteX1" fmla="*/ 258290 w 608814"/>
                  <a:gd name="connsiteY1" fmla="*/ 351627 h 585693"/>
                  <a:gd name="connsiteX2" fmla="*/ 282731 w 608814"/>
                  <a:gd name="connsiteY2" fmla="*/ 376018 h 585693"/>
                  <a:gd name="connsiteX3" fmla="*/ 282731 w 608814"/>
                  <a:gd name="connsiteY3" fmla="*/ 561210 h 585693"/>
                  <a:gd name="connsiteX4" fmla="*/ 258290 w 608814"/>
                  <a:gd name="connsiteY4" fmla="*/ 585693 h 585693"/>
                  <a:gd name="connsiteX5" fmla="*/ 195114 w 608814"/>
                  <a:gd name="connsiteY5" fmla="*/ 585693 h 585693"/>
                  <a:gd name="connsiteX6" fmla="*/ 170673 w 608814"/>
                  <a:gd name="connsiteY6" fmla="*/ 561210 h 585693"/>
                  <a:gd name="connsiteX7" fmla="*/ 170673 w 608814"/>
                  <a:gd name="connsiteY7" fmla="*/ 376018 h 585693"/>
                  <a:gd name="connsiteX8" fmla="*/ 195114 w 608814"/>
                  <a:gd name="connsiteY8" fmla="*/ 351627 h 585693"/>
                  <a:gd name="connsiteX9" fmla="*/ 358100 w 608814"/>
                  <a:gd name="connsiteY9" fmla="*/ 249872 h 585693"/>
                  <a:gd name="connsiteX10" fmla="*/ 421316 w 608814"/>
                  <a:gd name="connsiteY10" fmla="*/ 249872 h 585693"/>
                  <a:gd name="connsiteX11" fmla="*/ 445737 w 608814"/>
                  <a:gd name="connsiteY11" fmla="*/ 274267 h 585693"/>
                  <a:gd name="connsiteX12" fmla="*/ 445737 w 608814"/>
                  <a:gd name="connsiteY12" fmla="*/ 561206 h 585693"/>
                  <a:gd name="connsiteX13" fmla="*/ 421316 w 608814"/>
                  <a:gd name="connsiteY13" fmla="*/ 585693 h 585693"/>
                  <a:gd name="connsiteX14" fmla="*/ 358100 w 608814"/>
                  <a:gd name="connsiteY14" fmla="*/ 585693 h 585693"/>
                  <a:gd name="connsiteX15" fmla="*/ 333679 w 608814"/>
                  <a:gd name="connsiteY15" fmla="*/ 561206 h 585693"/>
                  <a:gd name="connsiteX16" fmla="*/ 333679 w 608814"/>
                  <a:gd name="connsiteY16" fmla="*/ 274267 h 585693"/>
                  <a:gd name="connsiteX17" fmla="*/ 358100 w 608814"/>
                  <a:gd name="connsiteY17" fmla="*/ 249872 h 585693"/>
                  <a:gd name="connsiteX18" fmla="*/ 140260 w 608814"/>
                  <a:gd name="connsiteY18" fmla="*/ 224680 h 585693"/>
                  <a:gd name="connsiteX19" fmla="*/ 191844 w 608814"/>
                  <a:gd name="connsiteY19" fmla="*/ 276122 h 585693"/>
                  <a:gd name="connsiteX20" fmla="*/ 140260 w 608814"/>
                  <a:gd name="connsiteY20" fmla="*/ 327564 h 585693"/>
                  <a:gd name="connsiteX21" fmla="*/ 88676 w 608814"/>
                  <a:gd name="connsiteY21" fmla="*/ 276122 h 585693"/>
                  <a:gd name="connsiteX22" fmla="*/ 140260 w 608814"/>
                  <a:gd name="connsiteY22" fmla="*/ 224680 h 585693"/>
                  <a:gd name="connsiteX23" fmla="*/ 521177 w 608814"/>
                  <a:gd name="connsiteY23" fmla="*/ 148117 h 585693"/>
                  <a:gd name="connsiteX24" fmla="*/ 584301 w 608814"/>
                  <a:gd name="connsiteY24" fmla="*/ 148117 h 585693"/>
                  <a:gd name="connsiteX25" fmla="*/ 608814 w 608814"/>
                  <a:gd name="connsiteY25" fmla="*/ 172601 h 585693"/>
                  <a:gd name="connsiteX26" fmla="*/ 608814 w 608814"/>
                  <a:gd name="connsiteY26" fmla="*/ 561209 h 585693"/>
                  <a:gd name="connsiteX27" fmla="*/ 584301 w 608814"/>
                  <a:gd name="connsiteY27" fmla="*/ 585693 h 585693"/>
                  <a:gd name="connsiteX28" fmla="*/ 521177 w 608814"/>
                  <a:gd name="connsiteY28" fmla="*/ 585693 h 585693"/>
                  <a:gd name="connsiteX29" fmla="*/ 496756 w 608814"/>
                  <a:gd name="connsiteY29" fmla="*/ 561209 h 585693"/>
                  <a:gd name="connsiteX30" fmla="*/ 496756 w 608814"/>
                  <a:gd name="connsiteY30" fmla="*/ 172601 h 585693"/>
                  <a:gd name="connsiteX31" fmla="*/ 521177 w 608814"/>
                  <a:gd name="connsiteY31" fmla="*/ 148117 h 585693"/>
                  <a:gd name="connsiteX32" fmla="*/ 116229 w 608814"/>
                  <a:gd name="connsiteY32" fmla="*/ 131322 h 585693"/>
                  <a:gd name="connsiteX33" fmla="*/ 164246 w 608814"/>
                  <a:gd name="connsiteY33" fmla="*/ 131322 h 585693"/>
                  <a:gd name="connsiteX34" fmla="*/ 184061 w 608814"/>
                  <a:gd name="connsiteY34" fmla="*/ 151113 h 585693"/>
                  <a:gd name="connsiteX35" fmla="*/ 184061 w 608814"/>
                  <a:gd name="connsiteY35" fmla="*/ 171457 h 585693"/>
                  <a:gd name="connsiteX36" fmla="*/ 208669 w 608814"/>
                  <a:gd name="connsiteY36" fmla="*/ 186094 h 585693"/>
                  <a:gd name="connsiteX37" fmla="*/ 226641 w 608814"/>
                  <a:gd name="connsiteY37" fmla="*/ 175692 h 585693"/>
                  <a:gd name="connsiteX38" fmla="*/ 253737 w 608814"/>
                  <a:gd name="connsiteY38" fmla="*/ 182964 h 585693"/>
                  <a:gd name="connsiteX39" fmla="*/ 277792 w 608814"/>
                  <a:gd name="connsiteY39" fmla="*/ 224572 h 585693"/>
                  <a:gd name="connsiteX40" fmla="*/ 279727 w 608814"/>
                  <a:gd name="connsiteY40" fmla="*/ 239577 h 585693"/>
                  <a:gd name="connsiteX41" fmla="*/ 270511 w 608814"/>
                  <a:gd name="connsiteY41" fmla="*/ 251544 h 585693"/>
                  <a:gd name="connsiteX42" fmla="*/ 252355 w 608814"/>
                  <a:gd name="connsiteY42" fmla="*/ 262038 h 585693"/>
                  <a:gd name="connsiteX43" fmla="*/ 253829 w 608814"/>
                  <a:gd name="connsiteY43" fmla="*/ 276122 h 585693"/>
                  <a:gd name="connsiteX44" fmla="*/ 252355 w 608814"/>
                  <a:gd name="connsiteY44" fmla="*/ 290206 h 585693"/>
                  <a:gd name="connsiteX45" fmla="*/ 270511 w 608814"/>
                  <a:gd name="connsiteY45" fmla="*/ 300700 h 585693"/>
                  <a:gd name="connsiteX46" fmla="*/ 278714 w 608814"/>
                  <a:gd name="connsiteY46" fmla="*/ 325094 h 585693"/>
                  <a:gd name="connsiteX47" fmla="*/ 258253 w 608814"/>
                  <a:gd name="connsiteY47" fmla="*/ 321136 h 585693"/>
                  <a:gd name="connsiteX48" fmla="*/ 195858 w 608814"/>
                  <a:gd name="connsiteY48" fmla="*/ 321136 h 585693"/>
                  <a:gd name="connsiteX49" fmla="*/ 212171 w 608814"/>
                  <a:gd name="connsiteY49" fmla="*/ 276122 h 585693"/>
                  <a:gd name="connsiteX50" fmla="*/ 140191 w 608814"/>
                  <a:gd name="connsiteY50" fmla="*/ 204320 h 585693"/>
                  <a:gd name="connsiteX51" fmla="*/ 68304 w 608814"/>
                  <a:gd name="connsiteY51" fmla="*/ 276122 h 585693"/>
                  <a:gd name="connsiteX52" fmla="*/ 140191 w 608814"/>
                  <a:gd name="connsiteY52" fmla="*/ 348016 h 585693"/>
                  <a:gd name="connsiteX53" fmla="*/ 148486 w 608814"/>
                  <a:gd name="connsiteY53" fmla="*/ 347095 h 585693"/>
                  <a:gd name="connsiteX54" fmla="*/ 140099 w 608814"/>
                  <a:gd name="connsiteY54" fmla="*/ 376000 h 585693"/>
                  <a:gd name="connsiteX55" fmla="*/ 140099 w 608814"/>
                  <a:gd name="connsiteY55" fmla="*/ 420922 h 585693"/>
                  <a:gd name="connsiteX56" fmla="*/ 116229 w 608814"/>
                  <a:gd name="connsiteY56" fmla="*/ 420922 h 585693"/>
                  <a:gd name="connsiteX57" fmla="*/ 96413 w 608814"/>
                  <a:gd name="connsiteY57" fmla="*/ 401131 h 585693"/>
                  <a:gd name="connsiteX58" fmla="*/ 96413 w 608814"/>
                  <a:gd name="connsiteY58" fmla="*/ 380787 h 585693"/>
                  <a:gd name="connsiteX59" fmla="*/ 71806 w 608814"/>
                  <a:gd name="connsiteY59" fmla="*/ 366150 h 585693"/>
                  <a:gd name="connsiteX60" fmla="*/ 53742 w 608814"/>
                  <a:gd name="connsiteY60" fmla="*/ 376552 h 585693"/>
                  <a:gd name="connsiteX61" fmla="*/ 38719 w 608814"/>
                  <a:gd name="connsiteY61" fmla="*/ 378577 h 585693"/>
                  <a:gd name="connsiteX62" fmla="*/ 26738 w 608814"/>
                  <a:gd name="connsiteY62" fmla="*/ 369372 h 585693"/>
                  <a:gd name="connsiteX63" fmla="*/ 2683 w 608814"/>
                  <a:gd name="connsiteY63" fmla="*/ 327764 h 585693"/>
                  <a:gd name="connsiteX64" fmla="*/ 9872 w 608814"/>
                  <a:gd name="connsiteY64" fmla="*/ 300700 h 585693"/>
                  <a:gd name="connsiteX65" fmla="*/ 28120 w 608814"/>
                  <a:gd name="connsiteY65" fmla="*/ 290206 h 585693"/>
                  <a:gd name="connsiteX66" fmla="*/ 26645 w 608814"/>
                  <a:gd name="connsiteY66" fmla="*/ 276122 h 585693"/>
                  <a:gd name="connsiteX67" fmla="*/ 28120 w 608814"/>
                  <a:gd name="connsiteY67" fmla="*/ 262038 h 585693"/>
                  <a:gd name="connsiteX68" fmla="*/ 9872 w 608814"/>
                  <a:gd name="connsiteY68" fmla="*/ 251544 h 585693"/>
                  <a:gd name="connsiteX69" fmla="*/ 2683 w 608814"/>
                  <a:gd name="connsiteY69" fmla="*/ 224572 h 585693"/>
                  <a:gd name="connsiteX70" fmla="*/ 26738 w 608814"/>
                  <a:gd name="connsiteY70" fmla="*/ 182964 h 585693"/>
                  <a:gd name="connsiteX71" fmla="*/ 38719 w 608814"/>
                  <a:gd name="connsiteY71" fmla="*/ 173759 h 585693"/>
                  <a:gd name="connsiteX72" fmla="*/ 53742 w 608814"/>
                  <a:gd name="connsiteY72" fmla="*/ 175692 h 585693"/>
                  <a:gd name="connsiteX73" fmla="*/ 71806 w 608814"/>
                  <a:gd name="connsiteY73" fmla="*/ 186094 h 585693"/>
                  <a:gd name="connsiteX74" fmla="*/ 96413 w 608814"/>
                  <a:gd name="connsiteY74" fmla="*/ 171457 h 585693"/>
                  <a:gd name="connsiteX75" fmla="*/ 96413 w 608814"/>
                  <a:gd name="connsiteY75" fmla="*/ 151113 h 585693"/>
                  <a:gd name="connsiteX76" fmla="*/ 116229 w 608814"/>
                  <a:gd name="connsiteY76" fmla="*/ 131322 h 585693"/>
                  <a:gd name="connsiteX77" fmla="*/ 445756 w 608814"/>
                  <a:gd name="connsiteY77" fmla="*/ 83476 h 585693"/>
                  <a:gd name="connsiteX78" fmla="*/ 414140 w 608814"/>
                  <a:gd name="connsiteY78" fmla="*/ 115044 h 585693"/>
                  <a:gd name="connsiteX79" fmla="*/ 445756 w 608814"/>
                  <a:gd name="connsiteY79" fmla="*/ 146520 h 585693"/>
                  <a:gd name="connsiteX80" fmla="*/ 477371 w 608814"/>
                  <a:gd name="connsiteY80" fmla="*/ 115044 h 585693"/>
                  <a:gd name="connsiteX81" fmla="*/ 445756 w 608814"/>
                  <a:gd name="connsiteY81" fmla="*/ 83476 h 585693"/>
                  <a:gd name="connsiteX82" fmla="*/ 426676 w 608814"/>
                  <a:gd name="connsiteY82" fmla="*/ 0 h 585693"/>
                  <a:gd name="connsiteX83" fmla="*/ 464835 w 608814"/>
                  <a:gd name="connsiteY83" fmla="*/ 0 h 585693"/>
                  <a:gd name="connsiteX84" fmla="*/ 480597 w 608814"/>
                  <a:gd name="connsiteY84" fmla="*/ 15738 h 585693"/>
                  <a:gd name="connsiteX85" fmla="*/ 480597 w 608814"/>
                  <a:gd name="connsiteY85" fmla="*/ 31936 h 585693"/>
                  <a:gd name="connsiteX86" fmla="*/ 500138 w 608814"/>
                  <a:gd name="connsiteY86" fmla="*/ 43533 h 585693"/>
                  <a:gd name="connsiteX87" fmla="*/ 514425 w 608814"/>
                  <a:gd name="connsiteY87" fmla="*/ 35249 h 585693"/>
                  <a:gd name="connsiteX88" fmla="*/ 535901 w 608814"/>
                  <a:gd name="connsiteY88" fmla="*/ 40956 h 585693"/>
                  <a:gd name="connsiteX89" fmla="*/ 554981 w 608814"/>
                  <a:gd name="connsiteY89" fmla="*/ 73996 h 585693"/>
                  <a:gd name="connsiteX90" fmla="*/ 556640 w 608814"/>
                  <a:gd name="connsiteY90" fmla="*/ 85961 h 585693"/>
                  <a:gd name="connsiteX91" fmla="*/ 549266 w 608814"/>
                  <a:gd name="connsiteY91" fmla="*/ 95440 h 585693"/>
                  <a:gd name="connsiteX92" fmla="*/ 534887 w 608814"/>
                  <a:gd name="connsiteY92" fmla="*/ 103815 h 585693"/>
                  <a:gd name="connsiteX93" fmla="*/ 535993 w 608814"/>
                  <a:gd name="connsiteY93" fmla="*/ 115044 h 585693"/>
                  <a:gd name="connsiteX94" fmla="*/ 535717 w 608814"/>
                  <a:gd name="connsiteY94" fmla="*/ 117621 h 585693"/>
                  <a:gd name="connsiteX95" fmla="*/ 521153 w 608814"/>
                  <a:gd name="connsiteY95" fmla="*/ 117621 h 585693"/>
                  <a:gd name="connsiteX96" fmla="*/ 466126 w 608814"/>
                  <a:gd name="connsiteY96" fmla="*/ 172565 h 585693"/>
                  <a:gd name="connsiteX97" fmla="*/ 466126 w 608814"/>
                  <a:gd name="connsiteY97" fmla="*/ 229719 h 585693"/>
                  <a:gd name="connsiteX98" fmla="*/ 466126 w 608814"/>
                  <a:gd name="connsiteY98" fmla="*/ 242604 h 585693"/>
                  <a:gd name="connsiteX99" fmla="*/ 453590 w 608814"/>
                  <a:gd name="connsiteY99" fmla="*/ 229995 h 585693"/>
                  <a:gd name="connsiteX100" fmla="*/ 421330 w 608814"/>
                  <a:gd name="connsiteY100" fmla="*/ 219319 h 585693"/>
                  <a:gd name="connsiteX101" fmla="*/ 411928 w 608814"/>
                  <a:gd name="connsiteY101" fmla="*/ 219319 h 585693"/>
                  <a:gd name="connsiteX102" fmla="*/ 410914 w 608814"/>
                  <a:gd name="connsiteY102" fmla="*/ 214257 h 585693"/>
                  <a:gd name="connsiteX103" fmla="*/ 410914 w 608814"/>
                  <a:gd name="connsiteY103" fmla="*/ 198059 h 585693"/>
                  <a:gd name="connsiteX104" fmla="*/ 391373 w 608814"/>
                  <a:gd name="connsiteY104" fmla="*/ 186463 h 585693"/>
                  <a:gd name="connsiteX105" fmla="*/ 377086 w 608814"/>
                  <a:gd name="connsiteY105" fmla="*/ 194746 h 585693"/>
                  <a:gd name="connsiteX106" fmla="*/ 365104 w 608814"/>
                  <a:gd name="connsiteY106" fmla="*/ 196310 h 585693"/>
                  <a:gd name="connsiteX107" fmla="*/ 355610 w 608814"/>
                  <a:gd name="connsiteY107" fmla="*/ 189040 h 585693"/>
                  <a:gd name="connsiteX108" fmla="*/ 336530 w 608814"/>
                  <a:gd name="connsiteY108" fmla="*/ 155999 h 585693"/>
                  <a:gd name="connsiteX109" fmla="*/ 342245 w 608814"/>
                  <a:gd name="connsiteY109" fmla="*/ 134463 h 585693"/>
                  <a:gd name="connsiteX110" fmla="*/ 356716 w 608814"/>
                  <a:gd name="connsiteY110" fmla="*/ 126180 h 585693"/>
                  <a:gd name="connsiteX111" fmla="*/ 355518 w 608814"/>
                  <a:gd name="connsiteY111" fmla="*/ 115044 h 585693"/>
                  <a:gd name="connsiteX112" fmla="*/ 356716 w 608814"/>
                  <a:gd name="connsiteY112" fmla="*/ 103815 h 585693"/>
                  <a:gd name="connsiteX113" fmla="*/ 342245 w 608814"/>
                  <a:gd name="connsiteY113" fmla="*/ 95440 h 585693"/>
                  <a:gd name="connsiteX114" fmla="*/ 336530 w 608814"/>
                  <a:gd name="connsiteY114" fmla="*/ 73996 h 585693"/>
                  <a:gd name="connsiteX115" fmla="*/ 355610 w 608814"/>
                  <a:gd name="connsiteY115" fmla="*/ 40956 h 585693"/>
                  <a:gd name="connsiteX116" fmla="*/ 365104 w 608814"/>
                  <a:gd name="connsiteY116" fmla="*/ 33685 h 585693"/>
                  <a:gd name="connsiteX117" fmla="*/ 377086 w 608814"/>
                  <a:gd name="connsiteY117" fmla="*/ 35249 h 585693"/>
                  <a:gd name="connsiteX118" fmla="*/ 391373 w 608814"/>
                  <a:gd name="connsiteY118" fmla="*/ 43533 h 585693"/>
                  <a:gd name="connsiteX119" fmla="*/ 410914 w 608814"/>
                  <a:gd name="connsiteY119" fmla="*/ 31936 h 585693"/>
                  <a:gd name="connsiteX120" fmla="*/ 410914 w 608814"/>
                  <a:gd name="connsiteY120" fmla="*/ 15738 h 585693"/>
                  <a:gd name="connsiteX121" fmla="*/ 426676 w 608814"/>
                  <a:gd name="connsiteY121" fmla="*/ 0 h 585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</a:cxnLst>
                <a:rect l="l" t="t" r="r" b="b"/>
                <a:pathLst>
                  <a:path w="608814" h="585693">
                    <a:moveTo>
                      <a:pt x="195114" y="351627"/>
                    </a:moveTo>
                    <a:lnTo>
                      <a:pt x="258290" y="351627"/>
                    </a:lnTo>
                    <a:cubicBezTo>
                      <a:pt x="271848" y="351627"/>
                      <a:pt x="282731" y="362580"/>
                      <a:pt x="282731" y="376018"/>
                    </a:cubicBezTo>
                    <a:lnTo>
                      <a:pt x="282731" y="561210"/>
                    </a:lnTo>
                    <a:cubicBezTo>
                      <a:pt x="282731" y="574740"/>
                      <a:pt x="271848" y="585693"/>
                      <a:pt x="258290" y="585693"/>
                    </a:cubicBezTo>
                    <a:lnTo>
                      <a:pt x="195114" y="585693"/>
                    </a:lnTo>
                    <a:cubicBezTo>
                      <a:pt x="181556" y="585693"/>
                      <a:pt x="170673" y="574740"/>
                      <a:pt x="170673" y="561210"/>
                    </a:cubicBezTo>
                    <a:lnTo>
                      <a:pt x="170673" y="376018"/>
                    </a:lnTo>
                    <a:cubicBezTo>
                      <a:pt x="170673" y="362580"/>
                      <a:pt x="181556" y="351627"/>
                      <a:pt x="195114" y="351627"/>
                    </a:cubicBezTo>
                    <a:close/>
                    <a:moveTo>
                      <a:pt x="358100" y="249872"/>
                    </a:moveTo>
                    <a:lnTo>
                      <a:pt x="421316" y="249872"/>
                    </a:lnTo>
                    <a:cubicBezTo>
                      <a:pt x="434771" y="249872"/>
                      <a:pt x="445737" y="260735"/>
                      <a:pt x="445737" y="274267"/>
                    </a:cubicBezTo>
                    <a:lnTo>
                      <a:pt x="445737" y="561206"/>
                    </a:lnTo>
                    <a:cubicBezTo>
                      <a:pt x="445737" y="574738"/>
                      <a:pt x="434771" y="585693"/>
                      <a:pt x="421316" y="585693"/>
                    </a:cubicBezTo>
                    <a:lnTo>
                      <a:pt x="358100" y="585693"/>
                    </a:lnTo>
                    <a:cubicBezTo>
                      <a:pt x="344645" y="585693"/>
                      <a:pt x="333679" y="574738"/>
                      <a:pt x="333679" y="561206"/>
                    </a:cubicBezTo>
                    <a:lnTo>
                      <a:pt x="333679" y="274267"/>
                    </a:lnTo>
                    <a:cubicBezTo>
                      <a:pt x="333679" y="260735"/>
                      <a:pt x="344645" y="249872"/>
                      <a:pt x="358100" y="249872"/>
                    </a:cubicBezTo>
                    <a:close/>
                    <a:moveTo>
                      <a:pt x="140260" y="224680"/>
                    </a:moveTo>
                    <a:cubicBezTo>
                      <a:pt x="168749" y="224680"/>
                      <a:pt x="191844" y="247711"/>
                      <a:pt x="191844" y="276122"/>
                    </a:cubicBezTo>
                    <a:cubicBezTo>
                      <a:pt x="191844" y="304533"/>
                      <a:pt x="168749" y="327564"/>
                      <a:pt x="140260" y="327564"/>
                    </a:cubicBezTo>
                    <a:cubicBezTo>
                      <a:pt x="111771" y="327564"/>
                      <a:pt x="88676" y="304533"/>
                      <a:pt x="88676" y="276122"/>
                    </a:cubicBezTo>
                    <a:cubicBezTo>
                      <a:pt x="88676" y="247711"/>
                      <a:pt x="111771" y="224680"/>
                      <a:pt x="140260" y="224680"/>
                    </a:cubicBezTo>
                    <a:close/>
                    <a:moveTo>
                      <a:pt x="521177" y="148117"/>
                    </a:moveTo>
                    <a:lnTo>
                      <a:pt x="584301" y="148117"/>
                    </a:lnTo>
                    <a:cubicBezTo>
                      <a:pt x="597848" y="148117"/>
                      <a:pt x="608814" y="159070"/>
                      <a:pt x="608814" y="172601"/>
                    </a:cubicBezTo>
                    <a:lnTo>
                      <a:pt x="608814" y="561209"/>
                    </a:lnTo>
                    <a:cubicBezTo>
                      <a:pt x="608814" y="574740"/>
                      <a:pt x="597848" y="585693"/>
                      <a:pt x="584301" y="585693"/>
                    </a:cubicBezTo>
                    <a:lnTo>
                      <a:pt x="521177" y="585693"/>
                    </a:lnTo>
                    <a:cubicBezTo>
                      <a:pt x="507722" y="585693"/>
                      <a:pt x="496756" y="574740"/>
                      <a:pt x="496756" y="561209"/>
                    </a:cubicBezTo>
                    <a:lnTo>
                      <a:pt x="496756" y="172601"/>
                    </a:lnTo>
                    <a:cubicBezTo>
                      <a:pt x="496756" y="159070"/>
                      <a:pt x="507722" y="148117"/>
                      <a:pt x="521177" y="148117"/>
                    </a:cubicBezTo>
                    <a:close/>
                    <a:moveTo>
                      <a:pt x="116229" y="131322"/>
                    </a:moveTo>
                    <a:lnTo>
                      <a:pt x="164246" y="131322"/>
                    </a:lnTo>
                    <a:cubicBezTo>
                      <a:pt x="175214" y="131322"/>
                      <a:pt x="184061" y="140159"/>
                      <a:pt x="184061" y="151113"/>
                    </a:cubicBezTo>
                    <a:lnTo>
                      <a:pt x="184061" y="171457"/>
                    </a:lnTo>
                    <a:cubicBezTo>
                      <a:pt x="193001" y="175231"/>
                      <a:pt x="201019" y="180386"/>
                      <a:pt x="208669" y="186094"/>
                    </a:cubicBezTo>
                    <a:lnTo>
                      <a:pt x="226641" y="175692"/>
                    </a:lnTo>
                    <a:cubicBezTo>
                      <a:pt x="236134" y="170261"/>
                      <a:pt x="248300" y="173482"/>
                      <a:pt x="253737" y="182964"/>
                    </a:cubicBezTo>
                    <a:lnTo>
                      <a:pt x="277792" y="224572"/>
                    </a:lnTo>
                    <a:cubicBezTo>
                      <a:pt x="280465" y="229083"/>
                      <a:pt x="281110" y="234514"/>
                      <a:pt x="279727" y="239577"/>
                    </a:cubicBezTo>
                    <a:cubicBezTo>
                      <a:pt x="278437" y="244640"/>
                      <a:pt x="275119" y="248966"/>
                      <a:pt x="270511" y="251544"/>
                    </a:cubicBezTo>
                    <a:lnTo>
                      <a:pt x="252355" y="262038"/>
                    </a:lnTo>
                    <a:cubicBezTo>
                      <a:pt x="253000" y="266733"/>
                      <a:pt x="253829" y="271335"/>
                      <a:pt x="253829" y="276122"/>
                    </a:cubicBezTo>
                    <a:cubicBezTo>
                      <a:pt x="253829" y="281001"/>
                      <a:pt x="253000" y="285604"/>
                      <a:pt x="252355" y="290206"/>
                    </a:cubicBezTo>
                    <a:lnTo>
                      <a:pt x="270511" y="300700"/>
                    </a:lnTo>
                    <a:cubicBezTo>
                      <a:pt x="279174" y="305671"/>
                      <a:pt x="282308" y="316165"/>
                      <a:pt x="278714" y="325094"/>
                    </a:cubicBezTo>
                    <a:cubicBezTo>
                      <a:pt x="272354" y="322609"/>
                      <a:pt x="265442" y="321136"/>
                      <a:pt x="258253" y="321136"/>
                    </a:cubicBezTo>
                    <a:lnTo>
                      <a:pt x="195858" y="321136"/>
                    </a:lnTo>
                    <a:cubicBezTo>
                      <a:pt x="205904" y="308709"/>
                      <a:pt x="212171" y="293244"/>
                      <a:pt x="212171" y="276122"/>
                    </a:cubicBezTo>
                    <a:cubicBezTo>
                      <a:pt x="212171" y="236539"/>
                      <a:pt x="179914" y="204320"/>
                      <a:pt x="140191" y="204320"/>
                    </a:cubicBezTo>
                    <a:cubicBezTo>
                      <a:pt x="100561" y="204320"/>
                      <a:pt x="68304" y="236539"/>
                      <a:pt x="68304" y="276122"/>
                    </a:cubicBezTo>
                    <a:cubicBezTo>
                      <a:pt x="68304" y="315797"/>
                      <a:pt x="100561" y="348016"/>
                      <a:pt x="140191" y="348016"/>
                    </a:cubicBezTo>
                    <a:cubicBezTo>
                      <a:pt x="143048" y="348016"/>
                      <a:pt x="145721" y="347463"/>
                      <a:pt x="148486" y="347095"/>
                    </a:cubicBezTo>
                    <a:cubicBezTo>
                      <a:pt x="143233" y="355564"/>
                      <a:pt x="140099" y="365414"/>
                      <a:pt x="140099" y="376000"/>
                    </a:cubicBezTo>
                    <a:lnTo>
                      <a:pt x="140099" y="420922"/>
                    </a:lnTo>
                    <a:lnTo>
                      <a:pt x="116229" y="420922"/>
                    </a:lnTo>
                    <a:cubicBezTo>
                      <a:pt x="105261" y="420922"/>
                      <a:pt x="96413" y="412085"/>
                      <a:pt x="96413" y="401131"/>
                    </a:cubicBezTo>
                    <a:lnTo>
                      <a:pt x="96413" y="380787"/>
                    </a:lnTo>
                    <a:cubicBezTo>
                      <a:pt x="87474" y="377013"/>
                      <a:pt x="79455" y="371950"/>
                      <a:pt x="71806" y="366150"/>
                    </a:cubicBezTo>
                    <a:lnTo>
                      <a:pt x="53742" y="376552"/>
                    </a:lnTo>
                    <a:cubicBezTo>
                      <a:pt x="49226" y="379222"/>
                      <a:pt x="43788" y="379866"/>
                      <a:pt x="38719" y="378577"/>
                    </a:cubicBezTo>
                    <a:cubicBezTo>
                      <a:pt x="33650" y="377197"/>
                      <a:pt x="29318" y="373883"/>
                      <a:pt x="26738" y="369372"/>
                    </a:cubicBezTo>
                    <a:lnTo>
                      <a:pt x="2683" y="327764"/>
                    </a:lnTo>
                    <a:cubicBezTo>
                      <a:pt x="-2847" y="318282"/>
                      <a:pt x="471" y="306131"/>
                      <a:pt x="9872" y="300700"/>
                    </a:cubicBezTo>
                    <a:lnTo>
                      <a:pt x="28120" y="290206"/>
                    </a:lnTo>
                    <a:cubicBezTo>
                      <a:pt x="27475" y="285604"/>
                      <a:pt x="26645" y="281001"/>
                      <a:pt x="26645" y="276122"/>
                    </a:cubicBezTo>
                    <a:cubicBezTo>
                      <a:pt x="26645" y="271335"/>
                      <a:pt x="27475" y="266733"/>
                      <a:pt x="28120" y="262038"/>
                    </a:cubicBezTo>
                    <a:lnTo>
                      <a:pt x="9872" y="251544"/>
                    </a:lnTo>
                    <a:cubicBezTo>
                      <a:pt x="471" y="246113"/>
                      <a:pt x="-2847" y="233962"/>
                      <a:pt x="2683" y="224572"/>
                    </a:cubicBezTo>
                    <a:lnTo>
                      <a:pt x="26738" y="182964"/>
                    </a:lnTo>
                    <a:cubicBezTo>
                      <a:pt x="29318" y="178361"/>
                      <a:pt x="33650" y="175139"/>
                      <a:pt x="38719" y="173759"/>
                    </a:cubicBezTo>
                    <a:cubicBezTo>
                      <a:pt x="43788" y="172378"/>
                      <a:pt x="49226" y="173114"/>
                      <a:pt x="53742" y="175692"/>
                    </a:cubicBezTo>
                    <a:lnTo>
                      <a:pt x="71806" y="186094"/>
                    </a:lnTo>
                    <a:cubicBezTo>
                      <a:pt x="79455" y="180386"/>
                      <a:pt x="87474" y="175231"/>
                      <a:pt x="96413" y="171457"/>
                    </a:cubicBezTo>
                    <a:lnTo>
                      <a:pt x="96413" y="151113"/>
                    </a:lnTo>
                    <a:cubicBezTo>
                      <a:pt x="96413" y="140159"/>
                      <a:pt x="105261" y="131322"/>
                      <a:pt x="116229" y="131322"/>
                    </a:cubicBezTo>
                    <a:close/>
                    <a:moveTo>
                      <a:pt x="445756" y="83476"/>
                    </a:moveTo>
                    <a:cubicBezTo>
                      <a:pt x="428335" y="83476"/>
                      <a:pt x="414140" y="97557"/>
                      <a:pt x="414140" y="115044"/>
                    </a:cubicBezTo>
                    <a:cubicBezTo>
                      <a:pt x="414140" y="132438"/>
                      <a:pt x="428335" y="146520"/>
                      <a:pt x="445756" y="146520"/>
                    </a:cubicBezTo>
                    <a:cubicBezTo>
                      <a:pt x="463176" y="146520"/>
                      <a:pt x="477371" y="132438"/>
                      <a:pt x="477371" y="115044"/>
                    </a:cubicBezTo>
                    <a:cubicBezTo>
                      <a:pt x="477371" y="97557"/>
                      <a:pt x="463176" y="83476"/>
                      <a:pt x="445756" y="83476"/>
                    </a:cubicBezTo>
                    <a:close/>
                    <a:moveTo>
                      <a:pt x="426676" y="0"/>
                    </a:moveTo>
                    <a:lnTo>
                      <a:pt x="464835" y="0"/>
                    </a:lnTo>
                    <a:cubicBezTo>
                      <a:pt x="473500" y="0"/>
                      <a:pt x="480597" y="7087"/>
                      <a:pt x="480597" y="15738"/>
                    </a:cubicBezTo>
                    <a:lnTo>
                      <a:pt x="480597" y="31936"/>
                    </a:lnTo>
                    <a:cubicBezTo>
                      <a:pt x="487694" y="34881"/>
                      <a:pt x="494054" y="38931"/>
                      <a:pt x="500138" y="43533"/>
                    </a:cubicBezTo>
                    <a:lnTo>
                      <a:pt x="514425" y="35249"/>
                    </a:lnTo>
                    <a:cubicBezTo>
                      <a:pt x="521983" y="30924"/>
                      <a:pt x="531569" y="33501"/>
                      <a:pt x="535901" y="40956"/>
                    </a:cubicBezTo>
                    <a:lnTo>
                      <a:pt x="554981" y="73996"/>
                    </a:lnTo>
                    <a:cubicBezTo>
                      <a:pt x="557101" y="77585"/>
                      <a:pt x="557654" y="81911"/>
                      <a:pt x="556640" y="85961"/>
                    </a:cubicBezTo>
                    <a:cubicBezTo>
                      <a:pt x="555534" y="89918"/>
                      <a:pt x="552861" y="93415"/>
                      <a:pt x="549266" y="95440"/>
                    </a:cubicBezTo>
                    <a:lnTo>
                      <a:pt x="534887" y="103815"/>
                    </a:lnTo>
                    <a:cubicBezTo>
                      <a:pt x="535348" y="107497"/>
                      <a:pt x="535993" y="111178"/>
                      <a:pt x="535993" y="115044"/>
                    </a:cubicBezTo>
                    <a:cubicBezTo>
                      <a:pt x="535993" y="115872"/>
                      <a:pt x="535809" y="116700"/>
                      <a:pt x="535717" y="117621"/>
                    </a:cubicBezTo>
                    <a:lnTo>
                      <a:pt x="521153" y="117621"/>
                    </a:lnTo>
                    <a:cubicBezTo>
                      <a:pt x="490828" y="117621"/>
                      <a:pt x="466126" y="142286"/>
                      <a:pt x="466126" y="172565"/>
                    </a:cubicBezTo>
                    <a:lnTo>
                      <a:pt x="466126" y="229719"/>
                    </a:lnTo>
                    <a:lnTo>
                      <a:pt x="466126" y="242604"/>
                    </a:lnTo>
                    <a:cubicBezTo>
                      <a:pt x="462715" y="237726"/>
                      <a:pt x="458383" y="233493"/>
                      <a:pt x="453590" y="229995"/>
                    </a:cubicBezTo>
                    <a:cubicBezTo>
                      <a:pt x="444465" y="223369"/>
                      <a:pt x="433404" y="219319"/>
                      <a:pt x="421330" y="219319"/>
                    </a:cubicBezTo>
                    <a:lnTo>
                      <a:pt x="411928" y="219319"/>
                    </a:lnTo>
                    <a:cubicBezTo>
                      <a:pt x="411375" y="217755"/>
                      <a:pt x="410914" y="216098"/>
                      <a:pt x="410914" y="214257"/>
                    </a:cubicBezTo>
                    <a:lnTo>
                      <a:pt x="410914" y="198059"/>
                    </a:lnTo>
                    <a:cubicBezTo>
                      <a:pt x="403817" y="195114"/>
                      <a:pt x="397457" y="191064"/>
                      <a:pt x="391373" y="186463"/>
                    </a:cubicBezTo>
                    <a:lnTo>
                      <a:pt x="377086" y="194746"/>
                    </a:lnTo>
                    <a:cubicBezTo>
                      <a:pt x="373492" y="196863"/>
                      <a:pt x="369160" y="197415"/>
                      <a:pt x="365104" y="196310"/>
                    </a:cubicBezTo>
                    <a:cubicBezTo>
                      <a:pt x="361140" y="195206"/>
                      <a:pt x="357638" y="192629"/>
                      <a:pt x="355610" y="189040"/>
                    </a:cubicBezTo>
                    <a:lnTo>
                      <a:pt x="336530" y="155999"/>
                    </a:lnTo>
                    <a:cubicBezTo>
                      <a:pt x="332198" y="148452"/>
                      <a:pt x="334687" y="138881"/>
                      <a:pt x="342245" y="134463"/>
                    </a:cubicBezTo>
                    <a:lnTo>
                      <a:pt x="356716" y="126180"/>
                    </a:lnTo>
                    <a:cubicBezTo>
                      <a:pt x="356163" y="122498"/>
                      <a:pt x="355518" y="118817"/>
                      <a:pt x="355518" y="115044"/>
                    </a:cubicBezTo>
                    <a:cubicBezTo>
                      <a:pt x="355518" y="111178"/>
                      <a:pt x="356163" y="107497"/>
                      <a:pt x="356716" y="103815"/>
                    </a:cubicBezTo>
                    <a:lnTo>
                      <a:pt x="342245" y="95440"/>
                    </a:lnTo>
                    <a:cubicBezTo>
                      <a:pt x="334687" y="91115"/>
                      <a:pt x="332198" y="81543"/>
                      <a:pt x="336530" y="73996"/>
                    </a:cubicBezTo>
                    <a:lnTo>
                      <a:pt x="355610" y="40956"/>
                    </a:lnTo>
                    <a:cubicBezTo>
                      <a:pt x="357638" y="37366"/>
                      <a:pt x="361140" y="34789"/>
                      <a:pt x="365104" y="33685"/>
                    </a:cubicBezTo>
                    <a:cubicBezTo>
                      <a:pt x="369160" y="32580"/>
                      <a:pt x="373492" y="33133"/>
                      <a:pt x="377086" y="35249"/>
                    </a:cubicBezTo>
                    <a:lnTo>
                      <a:pt x="391373" y="43533"/>
                    </a:lnTo>
                    <a:cubicBezTo>
                      <a:pt x="397457" y="38931"/>
                      <a:pt x="403817" y="34881"/>
                      <a:pt x="410914" y="31936"/>
                    </a:cubicBezTo>
                    <a:lnTo>
                      <a:pt x="410914" y="15738"/>
                    </a:lnTo>
                    <a:cubicBezTo>
                      <a:pt x="410914" y="7087"/>
                      <a:pt x="418011" y="0"/>
                      <a:pt x="42667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/>
              <a:p>
                <a:endParaRPr lang="zh-CN" altLang="en-US" dirty="0"/>
              </a:p>
            </p:txBody>
          </p:sp>
        </p:grpSp>
        <p:sp>
          <p:nvSpPr>
            <p:cNvPr id="8" name="îṩḻïďe">
              <a:extLst>
                <a:ext uri="{FF2B5EF4-FFF2-40B4-BE49-F238E27FC236}">
                  <a16:creationId xmlns:a16="http://schemas.microsoft.com/office/drawing/2014/main" xmlns="" id="{BF5CD66C-C32E-4EDD-B5C5-8D1B4D85F965}"/>
                </a:ext>
              </a:extLst>
            </p:cNvPr>
            <p:cNvSpPr/>
            <p:nvPr/>
          </p:nvSpPr>
          <p:spPr>
            <a:xfrm>
              <a:off x="7163510" y="2951222"/>
              <a:ext cx="1248504" cy="14111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5" extrusionOk="0">
                  <a:moveTo>
                    <a:pt x="9959" y="21394"/>
                  </a:moveTo>
                  <a:lnTo>
                    <a:pt x="894" y="16867"/>
                  </a:lnTo>
                  <a:cubicBezTo>
                    <a:pt x="639" y="16746"/>
                    <a:pt x="423" y="16570"/>
                    <a:pt x="267" y="16355"/>
                  </a:cubicBezTo>
                  <a:cubicBezTo>
                    <a:pt x="112" y="16144"/>
                    <a:pt x="21" y="15901"/>
                    <a:pt x="0" y="15650"/>
                  </a:cubicBezTo>
                  <a:lnTo>
                    <a:pt x="0" y="15204"/>
                  </a:lnTo>
                  <a:lnTo>
                    <a:pt x="27" y="6397"/>
                  </a:lnTo>
                  <a:lnTo>
                    <a:pt x="27" y="5923"/>
                  </a:lnTo>
                  <a:cubicBezTo>
                    <a:pt x="85" y="5665"/>
                    <a:pt x="211" y="5422"/>
                    <a:pt x="397" y="5217"/>
                  </a:cubicBezTo>
                  <a:cubicBezTo>
                    <a:pt x="575" y="5018"/>
                    <a:pt x="804" y="4859"/>
                    <a:pt x="1063" y="4752"/>
                  </a:cubicBezTo>
                  <a:lnTo>
                    <a:pt x="10162" y="171"/>
                  </a:lnTo>
                  <a:cubicBezTo>
                    <a:pt x="10359" y="70"/>
                    <a:pt x="10581" y="12"/>
                    <a:pt x="10809" y="2"/>
                  </a:cubicBezTo>
                  <a:cubicBezTo>
                    <a:pt x="11087" y="-11"/>
                    <a:pt x="11364" y="48"/>
                    <a:pt x="11606" y="171"/>
                  </a:cubicBezTo>
                  <a:lnTo>
                    <a:pt x="20633" y="4823"/>
                  </a:lnTo>
                  <a:cubicBezTo>
                    <a:pt x="20937" y="4962"/>
                    <a:pt x="21189" y="5176"/>
                    <a:pt x="21361" y="5438"/>
                  </a:cubicBezTo>
                  <a:cubicBezTo>
                    <a:pt x="21505" y="5658"/>
                    <a:pt x="21587" y="5906"/>
                    <a:pt x="21600" y="6161"/>
                  </a:cubicBezTo>
                  <a:lnTo>
                    <a:pt x="21600" y="15566"/>
                  </a:lnTo>
                  <a:cubicBezTo>
                    <a:pt x="21586" y="15801"/>
                    <a:pt x="21504" y="16029"/>
                    <a:pt x="21364" y="16228"/>
                  </a:cubicBezTo>
                  <a:cubicBezTo>
                    <a:pt x="21201" y="16460"/>
                    <a:pt x="20966" y="16645"/>
                    <a:pt x="20686" y="16760"/>
                  </a:cubicBezTo>
                  <a:lnTo>
                    <a:pt x="11713" y="21383"/>
                  </a:lnTo>
                  <a:cubicBezTo>
                    <a:pt x="11433" y="21519"/>
                    <a:pt x="11119" y="21589"/>
                    <a:pt x="10800" y="21585"/>
                  </a:cubicBezTo>
                  <a:cubicBezTo>
                    <a:pt x="10506" y="21582"/>
                    <a:pt x="10218" y="21516"/>
                    <a:pt x="9959" y="21394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/>
            </a:bodyPr>
            <a:lstStyle/>
            <a:p>
              <a:pPr algn="ctr">
                <a:defRPr sz="3200" cap="none">
                  <a:solidFill>
                    <a:srgbClr val="000000"/>
                  </a:solidFill>
                </a:defRPr>
              </a:pPr>
              <a:r>
                <a:rPr lang="en-US" altLang="zh-CN" sz="2000" b="1" dirty="0">
                  <a:solidFill>
                    <a:schemeClr val="bg1"/>
                  </a:solidFill>
                </a:rPr>
                <a:t>Text</a:t>
              </a:r>
              <a:endParaRPr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9" name="ïś1ïḓe">
              <a:extLst>
                <a:ext uri="{FF2B5EF4-FFF2-40B4-BE49-F238E27FC236}">
                  <a16:creationId xmlns:a16="http://schemas.microsoft.com/office/drawing/2014/main" xmlns="" id="{D8AE5D27-2E4C-49A9-ABB1-686BF819F8BE}"/>
                </a:ext>
              </a:extLst>
            </p:cNvPr>
            <p:cNvSpPr/>
            <p:nvPr/>
          </p:nvSpPr>
          <p:spPr>
            <a:xfrm>
              <a:off x="5026237" y="4622291"/>
              <a:ext cx="119995" cy="3215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04" h="21600" extrusionOk="0">
                  <a:moveTo>
                    <a:pt x="196" y="0"/>
                  </a:moveTo>
                  <a:cubicBezTo>
                    <a:pt x="-994" y="2421"/>
                    <a:pt x="3376" y="4705"/>
                    <a:pt x="9380" y="4799"/>
                  </a:cubicBezTo>
                  <a:cubicBezTo>
                    <a:pt x="15701" y="4897"/>
                    <a:pt x="20606" y="2555"/>
                    <a:pt x="19428" y="0"/>
                  </a:cubicBezTo>
                  <a:lnTo>
                    <a:pt x="19428" y="21600"/>
                  </a:lnTo>
                  <a:cubicBezTo>
                    <a:pt x="20156" y="19289"/>
                    <a:pt x="15900" y="17219"/>
                    <a:pt x="10235" y="17130"/>
                  </a:cubicBezTo>
                  <a:cubicBezTo>
                    <a:pt x="4260" y="17036"/>
                    <a:pt x="-507" y="19159"/>
                    <a:pt x="196" y="21600"/>
                  </a:cubicBezTo>
                  <a:lnTo>
                    <a:pt x="196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 fontScale="55000" lnSpcReduction="20000"/>
            </a:bodyPr>
            <a:lstStyle/>
            <a:p>
              <a:pPr algn="ctr">
                <a:defRPr sz="3200" cap="none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0" name="iŝ1ïḑê">
              <a:extLst>
                <a:ext uri="{FF2B5EF4-FFF2-40B4-BE49-F238E27FC236}">
                  <a16:creationId xmlns:a16="http://schemas.microsoft.com/office/drawing/2014/main" xmlns="" id="{D8B7B2F7-441E-4893-B02B-B3AC0DA70B47}"/>
                </a:ext>
              </a:extLst>
            </p:cNvPr>
            <p:cNvSpPr/>
            <p:nvPr/>
          </p:nvSpPr>
          <p:spPr>
            <a:xfrm>
              <a:off x="5142982" y="4077486"/>
              <a:ext cx="1248504" cy="14111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5" extrusionOk="0">
                  <a:moveTo>
                    <a:pt x="9959" y="21394"/>
                  </a:moveTo>
                  <a:lnTo>
                    <a:pt x="894" y="16867"/>
                  </a:lnTo>
                  <a:cubicBezTo>
                    <a:pt x="639" y="16746"/>
                    <a:pt x="423" y="16570"/>
                    <a:pt x="267" y="16355"/>
                  </a:cubicBezTo>
                  <a:cubicBezTo>
                    <a:pt x="112" y="16144"/>
                    <a:pt x="21" y="15901"/>
                    <a:pt x="0" y="15650"/>
                  </a:cubicBezTo>
                  <a:lnTo>
                    <a:pt x="0" y="15204"/>
                  </a:lnTo>
                  <a:lnTo>
                    <a:pt x="27" y="6397"/>
                  </a:lnTo>
                  <a:lnTo>
                    <a:pt x="27" y="5923"/>
                  </a:lnTo>
                  <a:cubicBezTo>
                    <a:pt x="85" y="5665"/>
                    <a:pt x="211" y="5422"/>
                    <a:pt x="397" y="5217"/>
                  </a:cubicBezTo>
                  <a:cubicBezTo>
                    <a:pt x="575" y="5018"/>
                    <a:pt x="804" y="4859"/>
                    <a:pt x="1063" y="4752"/>
                  </a:cubicBezTo>
                  <a:lnTo>
                    <a:pt x="10162" y="171"/>
                  </a:lnTo>
                  <a:cubicBezTo>
                    <a:pt x="10359" y="70"/>
                    <a:pt x="10581" y="12"/>
                    <a:pt x="10809" y="2"/>
                  </a:cubicBezTo>
                  <a:cubicBezTo>
                    <a:pt x="11087" y="-11"/>
                    <a:pt x="11364" y="48"/>
                    <a:pt x="11606" y="171"/>
                  </a:cubicBezTo>
                  <a:lnTo>
                    <a:pt x="20633" y="4823"/>
                  </a:lnTo>
                  <a:cubicBezTo>
                    <a:pt x="20937" y="4962"/>
                    <a:pt x="21189" y="5176"/>
                    <a:pt x="21361" y="5438"/>
                  </a:cubicBezTo>
                  <a:cubicBezTo>
                    <a:pt x="21505" y="5658"/>
                    <a:pt x="21587" y="5906"/>
                    <a:pt x="21600" y="6161"/>
                  </a:cubicBezTo>
                  <a:lnTo>
                    <a:pt x="21600" y="15566"/>
                  </a:lnTo>
                  <a:cubicBezTo>
                    <a:pt x="21586" y="15801"/>
                    <a:pt x="21504" y="16029"/>
                    <a:pt x="21364" y="16228"/>
                  </a:cubicBezTo>
                  <a:cubicBezTo>
                    <a:pt x="21201" y="16460"/>
                    <a:pt x="20966" y="16645"/>
                    <a:pt x="20686" y="16760"/>
                  </a:cubicBezTo>
                  <a:lnTo>
                    <a:pt x="11713" y="21383"/>
                  </a:lnTo>
                  <a:cubicBezTo>
                    <a:pt x="11433" y="21519"/>
                    <a:pt x="11119" y="21589"/>
                    <a:pt x="10800" y="21585"/>
                  </a:cubicBezTo>
                  <a:cubicBezTo>
                    <a:pt x="10506" y="21582"/>
                    <a:pt x="10218" y="21516"/>
                    <a:pt x="9959" y="2139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/>
            </a:bodyPr>
            <a:lstStyle/>
            <a:p>
              <a:pPr algn="ctr">
                <a:defRPr sz="3200" cap="none">
                  <a:solidFill>
                    <a:srgbClr val="000000"/>
                  </a:solidFill>
                </a:defRPr>
              </a:pPr>
              <a:endParaRPr/>
            </a:p>
          </p:txBody>
        </p:sp>
        <p:sp>
          <p:nvSpPr>
            <p:cNvPr id="11" name="îṩlïḋè">
              <a:extLst>
                <a:ext uri="{FF2B5EF4-FFF2-40B4-BE49-F238E27FC236}">
                  <a16:creationId xmlns:a16="http://schemas.microsoft.com/office/drawing/2014/main" xmlns="" id="{9C79D9B3-D125-4959-8EED-8B695C4C1BEF}"/>
                </a:ext>
              </a:extLst>
            </p:cNvPr>
            <p:cNvSpPr/>
            <p:nvPr/>
          </p:nvSpPr>
          <p:spPr bwMode="auto">
            <a:xfrm>
              <a:off x="5484509" y="4554243"/>
              <a:ext cx="565450" cy="457680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sp>
          <p:nvSpPr>
            <p:cNvPr id="12" name="íṩḷïdé">
              <a:extLst>
                <a:ext uri="{FF2B5EF4-FFF2-40B4-BE49-F238E27FC236}">
                  <a16:creationId xmlns:a16="http://schemas.microsoft.com/office/drawing/2014/main" xmlns="" id="{52684F67-6E28-411E-9AA1-3D05433E9A3A}"/>
                </a:ext>
              </a:extLst>
            </p:cNvPr>
            <p:cNvSpPr/>
            <p:nvPr/>
          </p:nvSpPr>
          <p:spPr>
            <a:xfrm>
              <a:off x="3779986" y="4077486"/>
              <a:ext cx="1248504" cy="14111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5" extrusionOk="0">
                  <a:moveTo>
                    <a:pt x="9959" y="21394"/>
                  </a:moveTo>
                  <a:lnTo>
                    <a:pt x="894" y="16867"/>
                  </a:lnTo>
                  <a:cubicBezTo>
                    <a:pt x="639" y="16746"/>
                    <a:pt x="423" y="16570"/>
                    <a:pt x="267" y="16355"/>
                  </a:cubicBezTo>
                  <a:cubicBezTo>
                    <a:pt x="112" y="16144"/>
                    <a:pt x="21" y="15901"/>
                    <a:pt x="0" y="15650"/>
                  </a:cubicBezTo>
                  <a:lnTo>
                    <a:pt x="0" y="15204"/>
                  </a:lnTo>
                  <a:lnTo>
                    <a:pt x="27" y="6397"/>
                  </a:lnTo>
                  <a:lnTo>
                    <a:pt x="27" y="5923"/>
                  </a:lnTo>
                  <a:cubicBezTo>
                    <a:pt x="85" y="5665"/>
                    <a:pt x="211" y="5422"/>
                    <a:pt x="397" y="5217"/>
                  </a:cubicBezTo>
                  <a:cubicBezTo>
                    <a:pt x="575" y="5018"/>
                    <a:pt x="804" y="4859"/>
                    <a:pt x="1063" y="4752"/>
                  </a:cubicBezTo>
                  <a:lnTo>
                    <a:pt x="10162" y="171"/>
                  </a:lnTo>
                  <a:cubicBezTo>
                    <a:pt x="10359" y="70"/>
                    <a:pt x="10581" y="12"/>
                    <a:pt x="10809" y="2"/>
                  </a:cubicBezTo>
                  <a:cubicBezTo>
                    <a:pt x="11087" y="-11"/>
                    <a:pt x="11364" y="48"/>
                    <a:pt x="11606" y="171"/>
                  </a:cubicBezTo>
                  <a:lnTo>
                    <a:pt x="20633" y="4823"/>
                  </a:lnTo>
                  <a:cubicBezTo>
                    <a:pt x="20937" y="4962"/>
                    <a:pt x="21189" y="5176"/>
                    <a:pt x="21361" y="5438"/>
                  </a:cubicBezTo>
                  <a:cubicBezTo>
                    <a:pt x="21505" y="5658"/>
                    <a:pt x="21587" y="5906"/>
                    <a:pt x="21600" y="6161"/>
                  </a:cubicBezTo>
                  <a:lnTo>
                    <a:pt x="21600" y="15566"/>
                  </a:lnTo>
                  <a:cubicBezTo>
                    <a:pt x="21586" y="15801"/>
                    <a:pt x="21504" y="16029"/>
                    <a:pt x="21364" y="16228"/>
                  </a:cubicBezTo>
                  <a:cubicBezTo>
                    <a:pt x="21201" y="16460"/>
                    <a:pt x="20966" y="16645"/>
                    <a:pt x="20686" y="16760"/>
                  </a:cubicBezTo>
                  <a:lnTo>
                    <a:pt x="11713" y="21383"/>
                  </a:lnTo>
                  <a:cubicBezTo>
                    <a:pt x="11433" y="21519"/>
                    <a:pt x="11119" y="21589"/>
                    <a:pt x="10800" y="21585"/>
                  </a:cubicBezTo>
                  <a:cubicBezTo>
                    <a:pt x="10506" y="21582"/>
                    <a:pt x="10218" y="21516"/>
                    <a:pt x="9959" y="2139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/>
            </a:bodyPr>
            <a:lstStyle/>
            <a:p>
              <a:pPr algn="ctr">
                <a:defRPr sz="3200" cap="none">
                  <a:solidFill>
                    <a:srgbClr val="000000"/>
                  </a:solidFill>
                </a:defRPr>
              </a:pPr>
              <a:r>
                <a:rPr lang="en-US" altLang="zh-CN" sz="2000" b="1" dirty="0">
                  <a:solidFill>
                    <a:srgbClr val="000000"/>
                  </a:solidFill>
                </a:rPr>
                <a:t>Text</a:t>
              </a:r>
            </a:p>
          </p:txBody>
        </p:sp>
        <p:sp>
          <p:nvSpPr>
            <p:cNvPr id="13" name="ïšlïḍe">
              <a:extLst>
                <a:ext uri="{FF2B5EF4-FFF2-40B4-BE49-F238E27FC236}">
                  <a16:creationId xmlns:a16="http://schemas.microsoft.com/office/drawing/2014/main" xmlns="" id="{D200B7EA-7689-4B72-A8B6-3C627A8DD36B}"/>
                </a:ext>
              </a:extLst>
            </p:cNvPr>
            <p:cNvSpPr/>
            <p:nvPr/>
          </p:nvSpPr>
          <p:spPr>
            <a:xfrm>
              <a:off x="5026239" y="2369763"/>
              <a:ext cx="119995" cy="3215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04" h="21600" extrusionOk="0">
                  <a:moveTo>
                    <a:pt x="196" y="0"/>
                  </a:moveTo>
                  <a:cubicBezTo>
                    <a:pt x="-994" y="2421"/>
                    <a:pt x="3376" y="4705"/>
                    <a:pt x="9380" y="4799"/>
                  </a:cubicBezTo>
                  <a:cubicBezTo>
                    <a:pt x="15701" y="4897"/>
                    <a:pt x="20606" y="2555"/>
                    <a:pt x="19428" y="0"/>
                  </a:cubicBezTo>
                  <a:lnTo>
                    <a:pt x="19428" y="21600"/>
                  </a:lnTo>
                  <a:cubicBezTo>
                    <a:pt x="20156" y="19289"/>
                    <a:pt x="15900" y="17219"/>
                    <a:pt x="10235" y="17130"/>
                  </a:cubicBezTo>
                  <a:cubicBezTo>
                    <a:pt x="4260" y="17036"/>
                    <a:pt x="-507" y="19159"/>
                    <a:pt x="196" y="21600"/>
                  </a:cubicBezTo>
                  <a:lnTo>
                    <a:pt x="196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 fontScale="55000" lnSpcReduction="20000"/>
            </a:bodyPr>
            <a:lstStyle/>
            <a:p>
              <a:pPr algn="ctr">
                <a:defRPr sz="3200" cap="none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4" name="íśḷîḑé">
              <a:extLst>
                <a:ext uri="{FF2B5EF4-FFF2-40B4-BE49-F238E27FC236}">
                  <a16:creationId xmlns:a16="http://schemas.microsoft.com/office/drawing/2014/main" xmlns="" id="{7CC742CC-F42A-4DD1-B623-FE521F396267}"/>
                </a:ext>
              </a:extLst>
            </p:cNvPr>
            <p:cNvSpPr/>
            <p:nvPr/>
          </p:nvSpPr>
          <p:spPr>
            <a:xfrm>
              <a:off x="3779986" y="1824958"/>
              <a:ext cx="1248505" cy="14111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5" extrusionOk="0">
                  <a:moveTo>
                    <a:pt x="9959" y="21394"/>
                  </a:moveTo>
                  <a:lnTo>
                    <a:pt x="894" y="16867"/>
                  </a:lnTo>
                  <a:cubicBezTo>
                    <a:pt x="639" y="16746"/>
                    <a:pt x="423" y="16570"/>
                    <a:pt x="267" y="16355"/>
                  </a:cubicBezTo>
                  <a:cubicBezTo>
                    <a:pt x="112" y="16144"/>
                    <a:pt x="21" y="15901"/>
                    <a:pt x="0" y="15650"/>
                  </a:cubicBezTo>
                  <a:lnTo>
                    <a:pt x="0" y="15204"/>
                  </a:lnTo>
                  <a:lnTo>
                    <a:pt x="27" y="6397"/>
                  </a:lnTo>
                  <a:lnTo>
                    <a:pt x="27" y="5923"/>
                  </a:lnTo>
                  <a:cubicBezTo>
                    <a:pt x="85" y="5665"/>
                    <a:pt x="211" y="5422"/>
                    <a:pt x="397" y="5217"/>
                  </a:cubicBezTo>
                  <a:cubicBezTo>
                    <a:pt x="575" y="5018"/>
                    <a:pt x="804" y="4859"/>
                    <a:pt x="1063" y="4752"/>
                  </a:cubicBezTo>
                  <a:lnTo>
                    <a:pt x="10162" y="171"/>
                  </a:lnTo>
                  <a:cubicBezTo>
                    <a:pt x="10359" y="70"/>
                    <a:pt x="10581" y="12"/>
                    <a:pt x="10809" y="2"/>
                  </a:cubicBezTo>
                  <a:cubicBezTo>
                    <a:pt x="11087" y="-11"/>
                    <a:pt x="11364" y="48"/>
                    <a:pt x="11606" y="171"/>
                  </a:cubicBezTo>
                  <a:lnTo>
                    <a:pt x="20633" y="4823"/>
                  </a:lnTo>
                  <a:cubicBezTo>
                    <a:pt x="20937" y="4962"/>
                    <a:pt x="21189" y="5176"/>
                    <a:pt x="21361" y="5438"/>
                  </a:cubicBezTo>
                  <a:cubicBezTo>
                    <a:pt x="21505" y="5658"/>
                    <a:pt x="21587" y="5906"/>
                    <a:pt x="21600" y="6161"/>
                  </a:cubicBezTo>
                  <a:lnTo>
                    <a:pt x="21600" y="15566"/>
                  </a:lnTo>
                  <a:cubicBezTo>
                    <a:pt x="21586" y="15801"/>
                    <a:pt x="21504" y="16029"/>
                    <a:pt x="21364" y="16228"/>
                  </a:cubicBezTo>
                  <a:cubicBezTo>
                    <a:pt x="21201" y="16460"/>
                    <a:pt x="20966" y="16645"/>
                    <a:pt x="20686" y="16760"/>
                  </a:cubicBezTo>
                  <a:lnTo>
                    <a:pt x="11713" y="21383"/>
                  </a:lnTo>
                  <a:cubicBezTo>
                    <a:pt x="11433" y="21519"/>
                    <a:pt x="11119" y="21589"/>
                    <a:pt x="10800" y="21585"/>
                  </a:cubicBezTo>
                  <a:cubicBezTo>
                    <a:pt x="10506" y="21582"/>
                    <a:pt x="10218" y="21516"/>
                    <a:pt x="9959" y="2139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/>
            </a:bodyPr>
            <a:lstStyle/>
            <a:p>
              <a:pPr algn="ctr">
                <a:defRPr sz="3200" cap="none">
                  <a:solidFill>
                    <a:srgbClr val="000000"/>
                  </a:solidFill>
                </a:defRPr>
              </a:pPr>
              <a:r>
                <a:rPr lang="en-US" altLang="zh-CN" sz="2000" b="1" dirty="0"/>
                <a:t>Text</a:t>
              </a:r>
            </a:p>
          </p:txBody>
        </p:sp>
        <p:sp>
          <p:nvSpPr>
            <p:cNvPr id="15" name="îşḷiďé">
              <a:extLst>
                <a:ext uri="{FF2B5EF4-FFF2-40B4-BE49-F238E27FC236}">
                  <a16:creationId xmlns:a16="http://schemas.microsoft.com/office/drawing/2014/main" xmlns="" id="{3AB232CD-1538-4986-AD23-40FF57F11D67}"/>
                </a:ext>
              </a:extLst>
            </p:cNvPr>
            <p:cNvSpPr/>
            <p:nvPr/>
          </p:nvSpPr>
          <p:spPr>
            <a:xfrm>
              <a:off x="5142983" y="1824958"/>
              <a:ext cx="1248505" cy="14111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5" extrusionOk="0">
                  <a:moveTo>
                    <a:pt x="9959" y="21394"/>
                  </a:moveTo>
                  <a:lnTo>
                    <a:pt x="894" y="16867"/>
                  </a:lnTo>
                  <a:cubicBezTo>
                    <a:pt x="639" y="16746"/>
                    <a:pt x="423" y="16570"/>
                    <a:pt x="267" y="16355"/>
                  </a:cubicBezTo>
                  <a:cubicBezTo>
                    <a:pt x="112" y="16144"/>
                    <a:pt x="21" y="15901"/>
                    <a:pt x="0" y="15650"/>
                  </a:cubicBezTo>
                  <a:lnTo>
                    <a:pt x="0" y="15204"/>
                  </a:lnTo>
                  <a:lnTo>
                    <a:pt x="27" y="6397"/>
                  </a:lnTo>
                  <a:lnTo>
                    <a:pt x="27" y="5923"/>
                  </a:lnTo>
                  <a:cubicBezTo>
                    <a:pt x="85" y="5665"/>
                    <a:pt x="211" y="5422"/>
                    <a:pt x="397" y="5217"/>
                  </a:cubicBezTo>
                  <a:cubicBezTo>
                    <a:pt x="575" y="5018"/>
                    <a:pt x="804" y="4859"/>
                    <a:pt x="1063" y="4752"/>
                  </a:cubicBezTo>
                  <a:lnTo>
                    <a:pt x="10162" y="171"/>
                  </a:lnTo>
                  <a:cubicBezTo>
                    <a:pt x="10359" y="70"/>
                    <a:pt x="10581" y="12"/>
                    <a:pt x="10809" y="2"/>
                  </a:cubicBezTo>
                  <a:cubicBezTo>
                    <a:pt x="11087" y="-11"/>
                    <a:pt x="11364" y="48"/>
                    <a:pt x="11606" y="171"/>
                  </a:cubicBezTo>
                  <a:lnTo>
                    <a:pt x="20633" y="4823"/>
                  </a:lnTo>
                  <a:cubicBezTo>
                    <a:pt x="20937" y="4962"/>
                    <a:pt x="21189" y="5176"/>
                    <a:pt x="21361" y="5438"/>
                  </a:cubicBezTo>
                  <a:cubicBezTo>
                    <a:pt x="21505" y="5658"/>
                    <a:pt x="21587" y="5906"/>
                    <a:pt x="21600" y="6161"/>
                  </a:cubicBezTo>
                  <a:lnTo>
                    <a:pt x="21600" y="15566"/>
                  </a:lnTo>
                  <a:cubicBezTo>
                    <a:pt x="21586" y="15801"/>
                    <a:pt x="21504" y="16029"/>
                    <a:pt x="21364" y="16228"/>
                  </a:cubicBezTo>
                  <a:cubicBezTo>
                    <a:pt x="21201" y="16460"/>
                    <a:pt x="20966" y="16645"/>
                    <a:pt x="20686" y="16760"/>
                  </a:cubicBezTo>
                  <a:lnTo>
                    <a:pt x="11713" y="21383"/>
                  </a:lnTo>
                  <a:cubicBezTo>
                    <a:pt x="11433" y="21519"/>
                    <a:pt x="11119" y="21589"/>
                    <a:pt x="10800" y="21585"/>
                  </a:cubicBezTo>
                  <a:cubicBezTo>
                    <a:pt x="10506" y="21582"/>
                    <a:pt x="10218" y="21516"/>
                    <a:pt x="9959" y="2139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/>
            </a:bodyPr>
            <a:lstStyle/>
            <a:p>
              <a:pPr algn="ctr">
                <a:defRPr sz="3200" cap="none">
                  <a:solidFill>
                    <a:srgbClr val="000000"/>
                  </a:solidFill>
                </a:defRPr>
              </a:pPr>
              <a:endParaRPr/>
            </a:p>
          </p:txBody>
        </p:sp>
        <p:sp>
          <p:nvSpPr>
            <p:cNvPr id="16" name="îš1ídé">
              <a:extLst>
                <a:ext uri="{FF2B5EF4-FFF2-40B4-BE49-F238E27FC236}">
                  <a16:creationId xmlns:a16="http://schemas.microsoft.com/office/drawing/2014/main" xmlns="" id="{7CA74299-352F-4406-B97B-A7D352D57A8A}"/>
                </a:ext>
              </a:extLst>
            </p:cNvPr>
            <p:cNvSpPr/>
            <p:nvPr/>
          </p:nvSpPr>
          <p:spPr bwMode="auto">
            <a:xfrm>
              <a:off x="5509656" y="2339997"/>
              <a:ext cx="515158" cy="381116"/>
            </a:xfrm>
            <a:custGeom>
              <a:avLst/>
              <a:gdLst>
                <a:gd name="T0" fmla="*/ 278945 h 440259"/>
                <a:gd name="T1" fmla="*/ 278945 h 440259"/>
                <a:gd name="T2" fmla="*/ 278945 h 440259"/>
                <a:gd name="T3" fmla="*/ 278945 h 440259"/>
                <a:gd name="T4" fmla="*/ 278945 h 440259"/>
                <a:gd name="T5" fmla="*/ 278945 h 440259"/>
                <a:gd name="T6" fmla="*/ 278945 h 440259"/>
                <a:gd name="T7" fmla="*/ 278945 h 440259"/>
                <a:gd name="T8" fmla="*/ 278945 h 440259"/>
                <a:gd name="T9" fmla="*/ 278945 h 440259"/>
                <a:gd name="T10" fmla="*/ 278945 h 440259"/>
                <a:gd name="T11" fmla="*/ 278945 h 440259"/>
                <a:gd name="T12" fmla="*/ 278945 h 440259"/>
                <a:gd name="T13" fmla="*/ 278945 h 440259"/>
                <a:gd name="T14" fmla="*/ 278945 h 440259"/>
                <a:gd name="T15" fmla="*/ 278945 h 440259"/>
                <a:gd name="T16" fmla="*/ 278945 h 440259"/>
                <a:gd name="T17" fmla="*/ 278945 h 440259"/>
                <a:gd name="T18" fmla="*/ 278945 h 440259"/>
                <a:gd name="T19" fmla="*/ 278945 h 440259"/>
                <a:gd name="T20" fmla="*/ 278945 h 440259"/>
                <a:gd name="T21" fmla="*/ 278945 h 440259"/>
                <a:gd name="T22" fmla="*/ 278945 h 440259"/>
                <a:gd name="T23" fmla="*/ 278945 h 440259"/>
                <a:gd name="T24" fmla="*/ 278945 h 440259"/>
                <a:gd name="T25" fmla="*/ 278945 h 440259"/>
                <a:gd name="T26" fmla="*/ 278945 h 440259"/>
                <a:gd name="T27" fmla="*/ 278945 h 440259"/>
                <a:gd name="T28" fmla="*/ 278945 h 440259"/>
                <a:gd name="T29" fmla="*/ 278945 h 440259"/>
                <a:gd name="T30" fmla="*/ 88862 h 440259"/>
                <a:gd name="T31" fmla="*/ 88862 h 440259"/>
                <a:gd name="T32" fmla="*/ 278945 h 440259"/>
                <a:gd name="T33" fmla="*/ 278945 h 440259"/>
                <a:gd name="T34" fmla="*/ 278945 h 440259"/>
                <a:gd name="T35" fmla="*/ 278945 h 440259"/>
                <a:gd name="T36" fmla="*/ 278945 h 440259"/>
                <a:gd name="T37" fmla="*/ 278945 h 440259"/>
                <a:gd name="T38" fmla="*/ 278945 h 440259"/>
                <a:gd name="T39" fmla="*/ 278945 h 440259"/>
                <a:gd name="T40" fmla="*/ 278945 h 440259"/>
                <a:gd name="T41" fmla="*/ 278945 h 440259"/>
                <a:gd name="T42" fmla="*/ 278945 h 440259"/>
                <a:gd name="T43" fmla="*/ 278945 h 440259"/>
                <a:gd name="T44" fmla="*/ 278945 h 440259"/>
                <a:gd name="T45" fmla="*/ 278945 h 440259"/>
                <a:gd name="T46" fmla="*/ 278945 h 440259"/>
                <a:gd name="T47" fmla="*/ 278945 h 440259"/>
                <a:gd name="T48" fmla="*/ 278945 h 440259"/>
                <a:gd name="T49" fmla="*/ 278945 h 440259"/>
                <a:gd name="T50" fmla="*/ 278945 h 440259"/>
                <a:gd name="T51" fmla="*/ 278945 h 440259"/>
                <a:gd name="T52" fmla="*/ 278945 h 440259"/>
                <a:gd name="T53" fmla="*/ 278945 h 440259"/>
                <a:gd name="T54" fmla="*/ 278945 h 440259"/>
                <a:gd name="T55" fmla="*/ 278945 h 440259"/>
                <a:gd name="T56" fmla="*/ 278945 h 440259"/>
                <a:gd name="T57" fmla="*/ 278945 h 440259"/>
                <a:gd name="T58" fmla="*/ 278945 h 440259"/>
                <a:gd name="T59" fmla="*/ 278945 h 440259"/>
                <a:gd name="T60" fmla="*/ 278945 h 440259"/>
                <a:gd name="T61" fmla="*/ 278945 h 440259"/>
                <a:gd name="T62" fmla="*/ 278945 h 440259"/>
                <a:gd name="T63" fmla="*/ 278945 h 440259"/>
                <a:gd name="T64" fmla="*/ 278945 h 440259"/>
                <a:gd name="T65" fmla="*/ 278945 h 440259"/>
                <a:gd name="T66" fmla="*/ 278945 h 440259"/>
                <a:gd name="T67" fmla="*/ 278945 h 440259"/>
                <a:gd name="T68" fmla="*/ 278945 h 440259"/>
                <a:gd name="T69" fmla="*/ 278945 h 440259"/>
                <a:gd name="T70" fmla="*/ 278945 h 440259"/>
                <a:gd name="T71" fmla="*/ 278945 h 440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608" h="4896">
                  <a:moveTo>
                    <a:pt x="6608" y="638"/>
                  </a:moveTo>
                  <a:lnTo>
                    <a:pt x="6608" y="2638"/>
                  </a:lnTo>
                  <a:cubicBezTo>
                    <a:pt x="6608" y="2638"/>
                    <a:pt x="6180" y="2723"/>
                    <a:pt x="6092" y="2734"/>
                  </a:cubicBezTo>
                  <a:cubicBezTo>
                    <a:pt x="6004" y="2745"/>
                    <a:pt x="5728" y="2834"/>
                    <a:pt x="5528" y="2642"/>
                  </a:cubicBezTo>
                  <a:cubicBezTo>
                    <a:pt x="5219" y="2346"/>
                    <a:pt x="4122" y="1254"/>
                    <a:pt x="4122" y="1254"/>
                  </a:cubicBezTo>
                  <a:cubicBezTo>
                    <a:pt x="4122" y="1254"/>
                    <a:pt x="3932" y="1069"/>
                    <a:pt x="3629" y="1229"/>
                  </a:cubicBezTo>
                  <a:cubicBezTo>
                    <a:pt x="3350" y="1376"/>
                    <a:pt x="2936" y="1592"/>
                    <a:pt x="2764" y="1675"/>
                  </a:cubicBezTo>
                  <a:cubicBezTo>
                    <a:pt x="2437" y="1849"/>
                    <a:pt x="2167" y="1574"/>
                    <a:pt x="2167" y="1364"/>
                  </a:cubicBezTo>
                  <a:cubicBezTo>
                    <a:pt x="2167" y="1201"/>
                    <a:pt x="2269" y="1090"/>
                    <a:pt x="2414" y="1009"/>
                  </a:cubicBezTo>
                  <a:cubicBezTo>
                    <a:pt x="2808" y="770"/>
                    <a:pt x="3637" y="305"/>
                    <a:pt x="3983" y="121"/>
                  </a:cubicBezTo>
                  <a:cubicBezTo>
                    <a:pt x="4193" y="9"/>
                    <a:pt x="4344" y="0"/>
                    <a:pt x="4633" y="243"/>
                  </a:cubicBezTo>
                  <a:cubicBezTo>
                    <a:pt x="4988" y="541"/>
                    <a:pt x="5304" y="814"/>
                    <a:pt x="5304" y="814"/>
                  </a:cubicBezTo>
                  <a:cubicBezTo>
                    <a:pt x="5304" y="814"/>
                    <a:pt x="5407" y="900"/>
                    <a:pt x="5571" y="865"/>
                  </a:cubicBezTo>
                  <a:cubicBezTo>
                    <a:pt x="5975" y="780"/>
                    <a:pt x="6608" y="638"/>
                    <a:pt x="6608" y="638"/>
                  </a:cubicBezTo>
                  <a:close/>
                  <a:moveTo>
                    <a:pt x="2241" y="4027"/>
                  </a:moveTo>
                  <a:cubicBezTo>
                    <a:pt x="2294" y="3891"/>
                    <a:pt x="2277" y="3738"/>
                    <a:pt x="2175" y="3633"/>
                  </a:cubicBezTo>
                  <a:cubicBezTo>
                    <a:pt x="2083" y="3540"/>
                    <a:pt x="1950" y="3515"/>
                    <a:pt x="1822" y="3544"/>
                  </a:cubicBezTo>
                  <a:cubicBezTo>
                    <a:pt x="1858" y="3418"/>
                    <a:pt x="1838" y="3283"/>
                    <a:pt x="1746" y="3188"/>
                  </a:cubicBezTo>
                  <a:cubicBezTo>
                    <a:pt x="1654" y="3095"/>
                    <a:pt x="1521" y="3070"/>
                    <a:pt x="1394" y="3099"/>
                  </a:cubicBezTo>
                  <a:cubicBezTo>
                    <a:pt x="1429" y="2973"/>
                    <a:pt x="1409" y="2838"/>
                    <a:pt x="1317" y="2744"/>
                  </a:cubicBezTo>
                  <a:cubicBezTo>
                    <a:pt x="1173" y="2596"/>
                    <a:pt x="924" y="2602"/>
                    <a:pt x="760" y="2758"/>
                  </a:cubicBezTo>
                  <a:cubicBezTo>
                    <a:pt x="597" y="2915"/>
                    <a:pt x="492" y="3198"/>
                    <a:pt x="638" y="3365"/>
                  </a:cubicBezTo>
                  <a:cubicBezTo>
                    <a:pt x="783" y="3531"/>
                    <a:pt x="950" y="3430"/>
                    <a:pt x="1077" y="3401"/>
                  </a:cubicBezTo>
                  <a:cubicBezTo>
                    <a:pt x="1042" y="3527"/>
                    <a:pt x="936" y="3645"/>
                    <a:pt x="1066" y="3810"/>
                  </a:cubicBezTo>
                  <a:cubicBezTo>
                    <a:pt x="1197" y="3975"/>
                    <a:pt x="1378" y="3875"/>
                    <a:pt x="1506" y="3846"/>
                  </a:cubicBezTo>
                  <a:cubicBezTo>
                    <a:pt x="1470" y="3972"/>
                    <a:pt x="1369" y="4101"/>
                    <a:pt x="1494" y="4254"/>
                  </a:cubicBezTo>
                  <a:cubicBezTo>
                    <a:pt x="1621" y="4408"/>
                    <a:pt x="1829" y="4326"/>
                    <a:pt x="1966" y="4283"/>
                  </a:cubicBezTo>
                  <a:cubicBezTo>
                    <a:pt x="1913" y="4419"/>
                    <a:pt x="1799" y="4566"/>
                    <a:pt x="1945" y="4730"/>
                  </a:cubicBezTo>
                  <a:cubicBezTo>
                    <a:pt x="2090" y="4896"/>
                    <a:pt x="2426" y="4819"/>
                    <a:pt x="2590" y="4663"/>
                  </a:cubicBezTo>
                  <a:cubicBezTo>
                    <a:pt x="2753" y="4506"/>
                    <a:pt x="2769" y="4258"/>
                    <a:pt x="2625" y="4110"/>
                  </a:cubicBezTo>
                  <a:cubicBezTo>
                    <a:pt x="2526" y="4008"/>
                    <a:pt x="2378" y="3985"/>
                    <a:pt x="2241" y="4027"/>
                  </a:cubicBezTo>
                  <a:close/>
                  <a:moveTo>
                    <a:pt x="5233" y="2987"/>
                  </a:moveTo>
                  <a:cubicBezTo>
                    <a:pt x="4047" y="1802"/>
                    <a:pt x="4605" y="2359"/>
                    <a:pt x="3967" y="1720"/>
                  </a:cubicBezTo>
                  <a:cubicBezTo>
                    <a:pt x="3967" y="1720"/>
                    <a:pt x="3775" y="1529"/>
                    <a:pt x="3523" y="1640"/>
                  </a:cubicBezTo>
                  <a:cubicBezTo>
                    <a:pt x="3346" y="1718"/>
                    <a:pt x="3117" y="1824"/>
                    <a:pt x="2945" y="1905"/>
                  </a:cubicBezTo>
                  <a:cubicBezTo>
                    <a:pt x="2757" y="2004"/>
                    <a:pt x="2621" y="2034"/>
                    <a:pt x="2557" y="2034"/>
                  </a:cubicBezTo>
                  <a:cubicBezTo>
                    <a:pt x="2192" y="2031"/>
                    <a:pt x="1896" y="1738"/>
                    <a:pt x="1896" y="1373"/>
                  </a:cubicBezTo>
                  <a:cubicBezTo>
                    <a:pt x="1896" y="1137"/>
                    <a:pt x="2022" y="931"/>
                    <a:pt x="2209" y="814"/>
                  </a:cubicBezTo>
                  <a:cubicBezTo>
                    <a:pt x="2472" y="632"/>
                    <a:pt x="3078" y="310"/>
                    <a:pt x="3078" y="310"/>
                  </a:cubicBezTo>
                  <a:cubicBezTo>
                    <a:pt x="3078" y="310"/>
                    <a:pt x="2894" y="76"/>
                    <a:pt x="2489" y="76"/>
                  </a:cubicBezTo>
                  <a:cubicBezTo>
                    <a:pt x="2085" y="76"/>
                    <a:pt x="1240" y="629"/>
                    <a:pt x="1240" y="629"/>
                  </a:cubicBezTo>
                  <a:cubicBezTo>
                    <a:pt x="1240" y="629"/>
                    <a:pt x="1000" y="783"/>
                    <a:pt x="659" y="644"/>
                  </a:cubicBezTo>
                  <a:lnTo>
                    <a:pt x="0" y="415"/>
                  </a:lnTo>
                  <a:lnTo>
                    <a:pt x="0" y="2704"/>
                  </a:lnTo>
                  <a:cubicBezTo>
                    <a:pt x="0" y="2704"/>
                    <a:pt x="188" y="2758"/>
                    <a:pt x="357" y="2827"/>
                  </a:cubicBezTo>
                  <a:cubicBezTo>
                    <a:pt x="395" y="2719"/>
                    <a:pt x="457" y="2618"/>
                    <a:pt x="542" y="2535"/>
                  </a:cubicBezTo>
                  <a:cubicBezTo>
                    <a:pt x="822" y="2268"/>
                    <a:pt x="1287" y="2265"/>
                    <a:pt x="1542" y="2528"/>
                  </a:cubicBezTo>
                  <a:cubicBezTo>
                    <a:pt x="1619" y="2608"/>
                    <a:pt x="1673" y="2703"/>
                    <a:pt x="1700" y="2808"/>
                  </a:cubicBezTo>
                  <a:cubicBezTo>
                    <a:pt x="1803" y="2840"/>
                    <a:pt x="1896" y="2896"/>
                    <a:pt x="1971" y="2973"/>
                  </a:cubicBezTo>
                  <a:cubicBezTo>
                    <a:pt x="2048" y="3053"/>
                    <a:pt x="2101" y="3148"/>
                    <a:pt x="2129" y="3253"/>
                  </a:cubicBezTo>
                  <a:cubicBezTo>
                    <a:pt x="2231" y="3285"/>
                    <a:pt x="2324" y="3341"/>
                    <a:pt x="2399" y="3418"/>
                  </a:cubicBezTo>
                  <a:cubicBezTo>
                    <a:pt x="2484" y="3505"/>
                    <a:pt x="2540" y="3611"/>
                    <a:pt x="2566" y="3725"/>
                  </a:cubicBezTo>
                  <a:cubicBezTo>
                    <a:pt x="2674" y="3756"/>
                    <a:pt x="2771" y="3814"/>
                    <a:pt x="2849" y="3894"/>
                  </a:cubicBezTo>
                  <a:cubicBezTo>
                    <a:pt x="3002" y="4051"/>
                    <a:pt x="3056" y="4265"/>
                    <a:pt x="3023" y="4471"/>
                  </a:cubicBezTo>
                  <a:cubicBezTo>
                    <a:pt x="3024" y="4471"/>
                    <a:pt x="3024" y="4471"/>
                    <a:pt x="3024" y="4472"/>
                  </a:cubicBezTo>
                  <a:cubicBezTo>
                    <a:pt x="3027" y="4475"/>
                    <a:pt x="3119" y="4578"/>
                    <a:pt x="3177" y="4636"/>
                  </a:cubicBezTo>
                  <a:cubicBezTo>
                    <a:pt x="3290" y="4749"/>
                    <a:pt x="3475" y="4749"/>
                    <a:pt x="3588" y="4636"/>
                  </a:cubicBezTo>
                  <a:cubicBezTo>
                    <a:pt x="3700" y="4523"/>
                    <a:pt x="3701" y="4339"/>
                    <a:pt x="3588" y="4225"/>
                  </a:cubicBezTo>
                  <a:cubicBezTo>
                    <a:pt x="3584" y="4221"/>
                    <a:pt x="3180" y="3799"/>
                    <a:pt x="3213" y="3766"/>
                  </a:cubicBezTo>
                  <a:cubicBezTo>
                    <a:pt x="3245" y="3734"/>
                    <a:pt x="3759" y="4269"/>
                    <a:pt x="3769" y="4279"/>
                  </a:cubicBezTo>
                  <a:cubicBezTo>
                    <a:pt x="3882" y="4391"/>
                    <a:pt x="4066" y="4391"/>
                    <a:pt x="4179" y="4279"/>
                  </a:cubicBezTo>
                  <a:cubicBezTo>
                    <a:pt x="4292" y="4166"/>
                    <a:pt x="4292" y="3981"/>
                    <a:pt x="4179" y="3868"/>
                  </a:cubicBezTo>
                  <a:cubicBezTo>
                    <a:pt x="4174" y="3863"/>
                    <a:pt x="4151" y="3841"/>
                    <a:pt x="4142" y="3832"/>
                  </a:cubicBezTo>
                  <a:cubicBezTo>
                    <a:pt x="4142" y="3832"/>
                    <a:pt x="3632" y="3378"/>
                    <a:pt x="3671" y="3339"/>
                  </a:cubicBezTo>
                  <a:cubicBezTo>
                    <a:pt x="3710" y="3300"/>
                    <a:pt x="4343" y="3891"/>
                    <a:pt x="4345" y="3891"/>
                  </a:cubicBezTo>
                  <a:cubicBezTo>
                    <a:pt x="4458" y="3993"/>
                    <a:pt x="4634" y="3992"/>
                    <a:pt x="4743" y="3883"/>
                  </a:cubicBezTo>
                  <a:cubicBezTo>
                    <a:pt x="4850" y="3776"/>
                    <a:pt x="4852" y="3608"/>
                    <a:pt x="4758" y="3494"/>
                  </a:cubicBezTo>
                  <a:cubicBezTo>
                    <a:pt x="4756" y="3488"/>
                    <a:pt x="4275" y="2986"/>
                    <a:pt x="4312" y="2948"/>
                  </a:cubicBezTo>
                  <a:cubicBezTo>
                    <a:pt x="4351" y="2910"/>
                    <a:pt x="4826" y="3400"/>
                    <a:pt x="4827" y="3401"/>
                  </a:cubicBezTo>
                  <a:cubicBezTo>
                    <a:pt x="4940" y="3513"/>
                    <a:pt x="5124" y="3513"/>
                    <a:pt x="5238" y="3401"/>
                  </a:cubicBezTo>
                  <a:cubicBezTo>
                    <a:pt x="5350" y="3288"/>
                    <a:pt x="5350" y="3103"/>
                    <a:pt x="5238" y="2990"/>
                  </a:cubicBezTo>
                  <a:cubicBezTo>
                    <a:pt x="5236" y="2989"/>
                    <a:pt x="5234" y="2988"/>
                    <a:pt x="5233" y="298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grpSp>
          <p:nvGrpSpPr>
            <p:cNvPr id="17" name="îś1ïḍè">
              <a:extLst>
                <a:ext uri="{FF2B5EF4-FFF2-40B4-BE49-F238E27FC236}">
                  <a16:creationId xmlns:a16="http://schemas.microsoft.com/office/drawing/2014/main" xmlns="" id="{2CD2D93D-8484-4CA5-B5B6-0518750E98C0}"/>
                </a:ext>
              </a:extLst>
            </p:cNvPr>
            <p:cNvGrpSpPr/>
            <p:nvPr/>
          </p:nvGrpSpPr>
          <p:grpSpPr>
            <a:xfrm>
              <a:off x="6675122" y="1269013"/>
              <a:ext cx="4845366" cy="1111889"/>
              <a:chOff x="672473" y="1385980"/>
              <a:chExt cx="3228944" cy="1111889"/>
            </a:xfrm>
          </p:grpSpPr>
          <p:sp>
            <p:nvSpPr>
              <p:cNvPr id="24" name="îšlíḓè">
                <a:extLst>
                  <a:ext uri="{FF2B5EF4-FFF2-40B4-BE49-F238E27FC236}">
                    <a16:creationId xmlns:a16="http://schemas.microsoft.com/office/drawing/2014/main" xmlns="" id="{9E82F9AF-5351-4D1D-AD3B-5225D4DA6CD6}"/>
                  </a:ext>
                </a:extLst>
              </p:cNvPr>
              <p:cNvSpPr/>
              <p:nvPr/>
            </p:nvSpPr>
            <p:spPr bwMode="auto">
              <a:xfrm>
                <a:off x="672473" y="1773578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5" name="íš1íďê">
                <a:extLst>
                  <a:ext uri="{FF2B5EF4-FFF2-40B4-BE49-F238E27FC236}">
                    <a16:creationId xmlns:a16="http://schemas.microsoft.com/office/drawing/2014/main" xmlns="" id="{EE78A73F-C813-4A31-8F57-FAD4533039C3}"/>
                  </a:ext>
                </a:extLst>
              </p:cNvPr>
              <p:cNvSpPr txBox="1"/>
              <p:nvPr/>
            </p:nvSpPr>
            <p:spPr bwMode="auto">
              <a:xfrm>
                <a:off x="672473" y="1385980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8" name="íṣlïḋê">
              <a:extLst>
                <a:ext uri="{FF2B5EF4-FFF2-40B4-BE49-F238E27FC236}">
                  <a16:creationId xmlns:a16="http://schemas.microsoft.com/office/drawing/2014/main" xmlns="" id="{08278358-EB8A-4473-8F51-1F9C7629FBC0}"/>
                </a:ext>
              </a:extLst>
            </p:cNvPr>
            <p:cNvGrpSpPr/>
            <p:nvPr/>
          </p:nvGrpSpPr>
          <p:grpSpPr>
            <a:xfrm>
              <a:off x="6675120" y="4907221"/>
              <a:ext cx="4845366" cy="1111889"/>
              <a:chOff x="672473" y="1385980"/>
              <a:chExt cx="3228944" cy="1111889"/>
            </a:xfrm>
          </p:grpSpPr>
          <p:sp>
            <p:nvSpPr>
              <p:cNvPr id="22" name="îṡlïḑe">
                <a:extLst>
                  <a:ext uri="{FF2B5EF4-FFF2-40B4-BE49-F238E27FC236}">
                    <a16:creationId xmlns:a16="http://schemas.microsoft.com/office/drawing/2014/main" xmlns="" id="{107817FD-FF64-4C30-B545-CA23F5E08DEF}"/>
                  </a:ext>
                </a:extLst>
              </p:cNvPr>
              <p:cNvSpPr/>
              <p:nvPr/>
            </p:nvSpPr>
            <p:spPr bwMode="auto">
              <a:xfrm>
                <a:off x="672473" y="1773578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3" name="ïSḷîḋe">
                <a:extLst>
                  <a:ext uri="{FF2B5EF4-FFF2-40B4-BE49-F238E27FC236}">
                    <a16:creationId xmlns:a16="http://schemas.microsoft.com/office/drawing/2014/main" xmlns="" id="{FAD825B9-9C62-4F17-A6BC-C1652BEC1B2A}"/>
                  </a:ext>
                </a:extLst>
              </p:cNvPr>
              <p:cNvSpPr txBox="1"/>
              <p:nvPr/>
            </p:nvSpPr>
            <p:spPr bwMode="auto">
              <a:xfrm>
                <a:off x="672473" y="1385980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9" name="îSļiḓé">
              <a:extLst>
                <a:ext uri="{FF2B5EF4-FFF2-40B4-BE49-F238E27FC236}">
                  <a16:creationId xmlns:a16="http://schemas.microsoft.com/office/drawing/2014/main" xmlns="" id="{975388F9-36A5-47B0-BFE3-8A4941FC6C9C}"/>
                </a:ext>
              </a:extLst>
            </p:cNvPr>
            <p:cNvGrpSpPr/>
            <p:nvPr/>
          </p:nvGrpSpPr>
          <p:grpSpPr>
            <a:xfrm>
              <a:off x="669925" y="3097586"/>
              <a:ext cx="3228944" cy="1111889"/>
              <a:chOff x="669925" y="3164398"/>
              <a:chExt cx="3228944" cy="1111889"/>
            </a:xfrm>
          </p:grpSpPr>
          <p:sp>
            <p:nvSpPr>
              <p:cNvPr id="20" name="î$ļiḍe">
                <a:extLst>
                  <a:ext uri="{FF2B5EF4-FFF2-40B4-BE49-F238E27FC236}">
                    <a16:creationId xmlns:a16="http://schemas.microsoft.com/office/drawing/2014/main" xmlns="" id="{5511D688-2227-4BEB-BAA0-C17E09F8AB78}"/>
                  </a:ext>
                </a:extLst>
              </p:cNvPr>
              <p:cNvSpPr/>
              <p:nvPr/>
            </p:nvSpPr>
            <p:spPr bwMode="auto">
              <a:xfrm>
                <a:off x="669925" y="3551996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1" name="îŝḻïdé">
                <a:extLst>
                  <a:ext uri="{FF2B5EF4-FFF2-40B4-BE49-F238E27FC236}">
                    <a16:creationId xmlns:a16="http://schemas.microsoft.com/office/drawing/2014/main" xmlns="" id="{3FD5A9D1-5756-4507-9475-79103B68C1DA}"/>
                  </a:ext>
                </a:extLst>
              </p:cNvPr>
              <p:cNvSpPr txBox="1"/>
              <p:nvPr/>
            </p:nvSpPr>
            <p:spPr bwMode="auto">
              <a:xfrm>
                <a:off x="669925" y="3164398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64616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EEA8860-1BC7-4EE1-A8AE-AE6528BE78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7867A7BF-C0FD-445E-A8F6-2D09F2CBE5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BFD4339B-F279-4D01-BB8E-A62EAD282B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11</a:t>
            </a:fld>
            <a:endParaRPr lang="zh-CN" altLang="en-US"/>
          </a:p>
        </p:txBody>
      </p:sp>
      <p:grpSp>
        <p:nvGrpSpPr>
          <p:cNvPr id="5" name="ab79155e-c2f8-4994-9dfd-9db7d75783d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9F3990BA-2577-461E-8387-21B909BAC1C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244427"/>
            <a:ext cx="10858500" cy="4855316"/>
            <a:chOff x="660400" y="1244427"/>
            <a:chExt cx="10858500" cy="4855316"/>
          </a:xfrm>
        </p:grpSpPr>
        <p:sp>
          <p:nvSpPr>
            <p:cNvPr id="6" name="îṧḷïḍe">
              <a:extLst>
                <a:ext uri="{FF2B5EF4-FFF2-40B4-BE49-F238E27FC236}">
                  <a16:creationId xmlns:a16="http://schemas.microsoft.com/office/drawing/2014/main" xmlns="" id="{E48487A3-F4A7-4E7C-9193-0A18EF5C7CBF}"/>
                </a:ext>
              </a:extLst>
            </p:cNvPr>
            <p:cNvSpPr/>
            <p:nvPr/>
          </p:nvSpPr>
          <p:spPr>
            <a:xfrm>
              <a:off x="3988753" y="1244427"/>
              <a:ext cx="1966897" cy="2719636"/>
            </a:xfrm>
            <a:custGeom>
              <a:avLst/>
              <a:gdLst>
                <a:gd name="connsiteX0" fmla="*/ 985320 w 2241318"/>
                <a:gd name="connsiteY0" fmla="*/ 886641 h 3657694"/>
                <a:gd name="connsiteX1" fmla="*/ 880387 w 2241318"/>
                <a:gd name="connsiteY1" fmla="*/ 969061 h 3657694"/>
                <a:gd name="connsiteX2" fmla="*/ 972306 w 2241318"/>
                <a:gd name="connsiteY2" fmla="*/ 1054540 h 3657694"/>
                <a:gd name="connsiteX3" fmla="*/ 992252 w 2241318"/>
                <a:gd name="connsiteY3" fmla="*/ 1069243 h 3657694"/>
                <a:gd name="connsiteX4" fmla="*/ 994989 w 2241318"/>
                <a:gd name="connsiteY4" fmla="*/ 1065184 h 3657694"/>
                <a:gd name="connsiteX5" fmla="*/ 998436 w 2241318"/>
                <a:gd name="connsiteY5" fmla="*/ 991227 h 3657694"/>
                <a:gd name="connsiteX6" fmla="*/ 985320 w 2241318"/>
                <a:gd name="connsiteY6" fmla="*/ 886641 h 3657694"/>
                <a:gd name="connsiteX7" fmla="*/ 1562448 w 2241318"/>
                <a:gd name="connsiteY7" fmla="*/ 0 h 3657694"/>
                <a:gd name="connsiteX8" fmla="*/ 1582435 w 2241318"/>
                <a:gd name="connsiteY8" fmla="*/ 114889 h 3657694"/>
                <a:gd name="connsiteX9" fmla="*/ 1652390 w 2241318"/>
                <a:gd name="connsiteY9" fmla="*/ 417096 h 3657694"/>
                <a:gd name="connsiteX10" fmla="*/ 1519975 w 2241318"/>
                <a:gd name="connsiteY10" fmla="*/ 516999 h 3657694"/>
                <a:gd name="connsiteX11" fmla="*/ 1475004 w 2241318"/>
                <a:gd name="connsiteY11" fmla="*/ 646873 h 3657694"/>
                <a:gd name="connsiteX12" fmla="*/ 1617412 w 2241318"/>
                <a:gd name="connsiteY12" fmla="*/ 1029003 h 3657694"/>
                <a:gd name="connsiteX13" fmla="*/ 1737335 w 2241318"/>
                <a:gd name="connsiteY13" fmla="*/ 1103931 h 3657694"/>
                <a:gd name="connsiteX14" fmla="*/ 2024650 w 2241318"/>
                <a:gd name="connsiteY14" fmla="*/ 951578 h 3657694"/>
                <a:gd name="connsiteX15" fmla="*/ 2057129 w 2241318"/>
                <a:gd name="connsiteY15" fmla="*/ 896631 h 3657694"/>
                <a:gd name="connsiteX16" fmla="*/ 2152068 w 2241318"/>
                <a:gd name="connsiteY16" fmla="*/ 821704 h 3657694"/>
                <a:gd name="connsiteX17" fmla="*/ 2237013 w 2241318"/>
                <a:gd name="connsiteY17" fmla="*/ 904124 h 3657694"/>
                <a:gd name="connsiteX18" fmla="*/ 2182048 w 2241318"/>
                <a:gd name="connsiteY18" fmla="*/ 986544 h 3657694"/>
                <a:gd name="connsiteX19" fmla="*/ 2149569 w 2241318"/>
                <a:gd name="connsiteY19" fmla="*/ 1029003 h 3657694"/>
                <a:gd name="connsiteX20" fmla="*/ 1692364 w 2241318"/>
                <a:gd name="connsiteY20" fmla="*/ 1351191 h 3657694"/>
                <a:gd name="connsiteX21" fmla="*/ 1609917 w 2241318"/>
                <a:gd name="connsiteY21" fmla="*/ 1338703 h 3657694"/>
                <a:gd name="connsiteX22" fmla="*/ 1497490 w 2241318"/>
                <a:gd name="connsiteY22" fmla="*/ 1243795 h 3657694"/>
                <a:gd name="connsiteX23" fmla="*/ 1347586 w 2241318"/>
                <a:gd name="connsiteY23" fmla="*/ 1555993 h 3657694"/>
                <a:gd name="connsiteX24" fmla="*/ 1949698 w 2241318"/>
                <a:gd name="connsiteY24" fmla="*/ 1768287 h 3657694"/>
                <a:gd name="connsiteX25" fmla="*/ 1954695 w 2241318"/>
                <a:gd name="connsiteY25" fmla="*/ 2070494 h 3657694"/>
                <a:gd name="connsiteX26" fmla="*/ 1689866 w 2241318"/>
                <a:gd name="connsiteY26" fmla="*/ 2510068 h 3657694"/>
                <a:gd name="connsiteX27" fmla="*/ 1609917 w 2241318"/>
                <a:gd name="connsiteY27" fmla="*/ 2537542 h 3657694"/>
                <a:gd name="connsiteX28" fmla="*/ 1594927 w 2241318"/>
                <a:gd name="connsiteY28" fmla="*/ 2562517 h 3657694"/>
                <a:gd name="connsiteX29" fmla="*/ 1717348 w 2241318"/>
                <a:gd name="connsiteY29" fmla="*/ 2697387 h 3657694"/>
                <a:gd name="connsiteX30" fmla="*/ 1832274 w 2241318"/>
                <a:gd name="connsiteY30" fmla="*/ 2734850 h 3657694"/>
                <a:gd name="connsiteX31" fmla="*/ 1697361 w 2241318"/>
                <a:gd name="connsiteY31" fmla="*/ 2814773 h 3657694"/>
                <a:gd name="connsiteX32" fmla="*/ 1484998 w 2241318"/>
                <a:gd name="connsiteY32" fmla="*/ 2769816 h 3657694"/>
                <a:gd name="connsiteX33" fmla="*/ 1365075 w 2241318"/>
                <a:gd name="connsiteY33" fmla="*/ 2769816 h 3657694"/>
                <a:gd name="connsiteX34" fmla="*/ 1317606 w 2241318"/>
                <a:gd name="connsiteY34" fmla="*/ 2744841 h 3657694"/>
                <a:gd name="connsiteX35" fmla="*/ 1345088 w 2241318"/>
                <a:gd name="connsiteY35" fmla="*/ 2624957 h 3657694"/>
                <a:gd name="connsiteX36" fmla="*/ 1455017 w 2241318"/>
                <a:gd name="connsiteY36" fmla="*/ 2462614 h 3657694"/>
                <a:gd name="connsiteX37" fmla="*/ 1614914 w 2241318"/>
                <a:gd name="connsiteY37" fmla="*/ 2172895 h 3657694"/>
                <a:gd name="connsiteX38" fmla="*/ 1734837 w 2241318"/>
                <a:gd name="connsiteY38" fmla="*/ 1980581 h 3657694"/>
                <a:gd name="connsiteX39" fmla="*/ 1440027 w 2241318"/>
                <a:gd name="connsiteY39" fmla="*/ 1960601 h 3657694"/>
                <a:gd name="connsiteX40" fmla="*/ 1170201 w 2241318"/>
                <a:gd name="connsiteY40" fmla="*/ 1913147 h 3657694"/>
                <a:gd name="connsiteX41" fmla="*/ 645538 w 2241318"/>
                <a:gd name="connsiteY41" fmla="*/ 2674908 h 3657694"/>
                <a:gd name="connsiteX42" fmla="*/ 320748 w 2241318"/>
                <a:gd name="connsiteY42" fmla="*/ 3271830 h 3657694"/>
                <a:gd name="connsiteX43" fmla="*/ 260786 w 2241318"/>
                <a:gd name="connsiteY43" fmla="*/ 3241859 h 3657694"/>
                <a:gd name="connsiteX44" fmla="*/ 223310 w 2241318"/>
                <a:gd name="connsiteY44" fmla="*/ 3281820 h 3657694"/>
                <a:gd name="connsiteX45" fmla="*/ 250793 w 2241318"/>
                <a:gd name="connsiteY45" fmla="*/ 3331772 h 3657694"/>
                <a:gd name="connsiteX46" fmla="*/ 158352 w 2241318"/>
                <a:gd name="connsiteY46" fmla="*/ 3446661 h 3657694"/>
                <a:gd name="connsiteX47" fmla="*/ 153355 w 2241318"/>
                <a:gd name="connsiteY47" fmla="*/ 3529081 h 3657694"/>
                <a:gd name="connsiteX48" fmla="*/ 228307 w 2241318"/>
                <a:gd name="connsiteY48" fmla="*/ 3648965 h 3657694"/>
                <a:gd name="connsiteX49" fmla="*/ 15944 w 2241318"/>
                <a:gd name="connsiteY49" fmla="*/ 3613999 h 3657694"/>
                <a:gd name="connsiteX50" fmla="*/ 8449 w 2241318"/>
                <a:gd name="connsiteY50" fmla="*/ 3349255 h 3657694"/>
                <a:gd name="connsiteX51" fmla="*/ 10947 w 2241318"/>
                <a:gd name="connsiteY51" fmla="*/ 3216883 h 3657694"/>
                <a:gd name="connsiteX52" fmla="*/ 120876 w 2241318"/>
                <a:gd name="connsiteY52" fmla="*/ 3196903 h 3657694"/>
                <a:gd name="connsiteX53" fmla="*/ 145860 w 2241318"/>
                <a:gd name="connsiteY53" fmla="*/ 3174424 h 3657694"/>
                <a:gd name="connsiteX54" fmla="*/ 138365 w 2241318"/>
                <a:gd name="connsiteY54" fmla="*/ 3149449 h 3657694"/>
                <a:gd name="connsiteX55" fmla="*/ 408191 w 2241318"/>
                <a:gd name="connsiteY55" fmla="*/ 2570010 h 3657694"/>
                <a:gd name="connsiteX56" fmla="*/ 665525 w 2241318"/>
                <a:gd name="connsiteY56" fmla="*/ 2210359 h 3657694"/>
                <a:gd name="connsiteX57" fmla="*/ 765461 w 2241318"/>
                <a:gd name="connsiteY57" fmla="*/ 1678374 h 3657694"/>
                <a:gd name="connsiteX58" fmla="*/ 807934 w 2241318"/>
                <a:gd name="connsiteY58" fmla="*/ 1458587 h 3657694"/>
                <a:gd name="connsiteX59" fmla="*/ 760464 w 2241318"/>
                <a:gd name="connsiteY59" fmla="*/ 1401143 h 3657694"/>
                <a:gd name="connsiteX60" fmla="*/ 820426 w 2241318"/>
                <a:gd name="connsiteY60" fmla="*/ 1373669 h 3657694"/>
                <a:gd name="connsiteX61" fmla="*/ 946907 w 2241318"/>
                <a:gd name="connsiteY61" fmla="*/ 1235990 h 3657694"/>
                <a:gd name="connsiteX62" fmla="*/ 947294 w 2241318"/>
                <a:gd name="connsiteY62" fmla="*/ 1235055 h 3657694"/>
                <a:gd name="connsiteX63" fmla="*/ 947604 w 2241318"/>
                <a:gd name="connsiteY63" fmla="*/ 1235209 h 3657694"/>
                <a:gd name="connsiteX64" fmla="*/ 947724 w 2241318"/>
                <a:gd name="connsiteY64" fmla="*/ 1234019 h 3657694"/>
                <a:gd name="connsiteX65" fmla="*/ 947294 w 2241318"/>
                <a:gd name="connsiteY65" fmla="*/ 1235055 h 3657694"/>
                <a:gd name="connsiteX66" fmla="*/ 935351 w 2241318"/>
                <a:gd name="connsiteY66" fmla="*/ 1229122 h 3657694"/>
                <a:gd name="connsiteX67" fmla="*/ 722988 w 2241318"/>
                <a:gd name="connsiteY67" fmla="*/ 1066467 h 3657694"/>
                <a:gd name="connsiteX68" fmla="*/ 717992 w 2241318"/>
                <a:gd name="connsiteY68" fmla="*/ 814211 h 3657694"/>
                <a:gd name="connsiteX69" fmla="*/ 1015300 w 2241318"/>
                <a:gd name="connsiteY69" fmla="*/ 519497 h 3657694"/>
                <a:gd name="connsiteX70" fmla="*/ 1222667 w 2241318"/>
                <a:gd name="connsiteY70" fmla="*/ 509506 h 3657694"/>
                <a:gd name="connsiteX71" fmla="*/ 1262641 w 2241318"/>
                <a:gd name="connsiteY71" fmla="*/ 482033 h 3657694"/>
                <a:gd name="connsiteX72" fmla="*/ 1287625 w 2241318"/>
                <a:gd name="connsiteY72" fmla="*/ 452062 h 3657694"/>
                <a:gd name="connsiteX73" fmla="*/ 1230162 w 2241318"/>
                <a:gd name="connsiteY73" fmla="*/ 237270 h 3657694"/>
                <a:gd name="connsiteX74" fmla="*/ 1427535 w 2241318"/>
                <a:gd name="connsiteY74" fmla="*/ 57444 h 3657694"/>
                <a:gd name="connsiteX75" fmla="*/ 1562448 w 2241318"/>
                <a:gd name="connsiteY75" fmla="*/ 0 h 3657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2241318" h="3657694">
                  <a:moveTo>
                    <a:pt x="985320" y="886641"/>
                  </a:moveTo>
                  <a:cubicBezTo>
                    <a:pt x="972828" y="866660"/>
                    <a:pt x="880387" y="969061"/>
                    <a:pt x="880387" y="969061"/>
                  </a:cubicBezTo>
                  <a:cubicBezTo>
                    <a:pt x="890693" y="988729"/>
                    <a:pt x="928754" y="1021393"/>
                    <a:pt x="972306" y="1054540"/>
                  </a:cubicBezTo>
                  <a:lnTo>
                    <a:pt x="992252" y="1069243"/>
                  </a:lnTo>
                  <a:lnTo>
                    <a:pt x="994989" y="1065184"/>
                  </a:lnTo>
                  <a:lnTo>
                    <a:pt x="998436" y="991227"/>
                  </a:lnTo>
                  <a:cubicBezTo>
                    <a:pt x="997812" y="937841"/>
                    <a:pt x="991566" y="895382"/>
                    <a:pt x="985320" y="886641"/>
                  </a:cubicBezTo>
                  <a:close/>
                  <a:moveTo>
                    <a:pt x="1562448" y="0"/>
                  </a:moveTo>
                  <a:cubicBezTo>
                    <a:pt x="1629904" y="42459"/>
                    <a:pt x="1582435" y="114889"/>
                    <a:pt x="1582435" y="114889"/>
                  </a:cubicBezTo>
                  <a:cubicBezTo>
                    <a:pt x="1637400" y="159845"/>
                    <a:pt x="1632403" y="289719"/>
                    <a:pt x="1652390" y="417096"/>
                  </a:cubicBezTo>
                  <a:cubicBezTo>
                    <a:pt x="1669879" y="546970"/>
                    <a:pt x="1592428" y="504511"/>
                    <a:pt x="1519975" y="516999"/>
                  </a:cubicBezTo>
                  <a:cubicBezTo>
                    <a:pt x="1447522" y="529487"/>
                    <a:pt x="1475004" y="646873"/>
                    <a:pt x="1475004" y="646873"/>
                  </a:cubicBezTo>
                  <a:cubicBezTo>
                    <a:pt x="1562448" y="749274"/>
                    <a:pt x="1617412" y="1029003"/>
                    <a:pt x="1617412" y="1029003"/>
                  </a:cubicBezTo>
                  <a:cubicBezTo>
                    <a:pt x="1617412" y="1029003"/>
                    <a:pt x="1662383" y="1161375"/>
                    <a:pt x="1737335" y="1103931"/>
                  </a:cubicBezTo>
                  <a:cubicBezTo>
                    <a:pt x="1812287" y="1046486"/>
                    <a:pt x="1997168" y="981549"/>
                    <a:pt x="2024650" y="951578"/>
                  </a:cubicBezTo>
                  <a:cubicBezTo>
                    <a:pt x="2054631" y="924105"/>
                    <a:pt x="2057129" y="896631"/>
                    <a:pt x="2057129" y="896631"/>
                  </a:cubicBezTo>
                  <a:cubicBezTo>
                    <a:pt x="2074618" y="854172"/>
                    <a:pt x="2114592" y="821704"/>
                    <a:pt x="2152068" y="821704"/>
                  </a:cubicBezTo>
                  <a:cubicBezTo>
                    <a:pt x="2189544" y="821704"/>
                    <a:pt x="2217026" y="854172"/>
                    <a:pt x="2237013" y="904124"/>
                  </a:cubicBezTo>
                  <a:cubicBezTo>
                    <a:pt x="2257000" y="956573"/>
                    <a:pt x="2202036" y="974056"/>
                    <a:pt x="2182048" y="986544"/>
                  </a:cubicBezTo>
                  <a:cubicBezTo>
                    <a:pt x="2164560" y="999032"/>
                    <a:pt x="2149569" y="1029003"/>
                    <a:pt x="2149569" y="1029003"/>
                  </a:cubicBezTo>
                  <a:cubicBezTo>
                    <a:pt x="2104598" y="1091443"/>
                    <a:pt x="1752325" y="1318722"/>
                    <a:pt x="1692364" y="1351191"/>
                  </a:cubicBezTo>
                  <a:cubicBezTo>
                    <a:pt x="1632403" y="1381162"/>
                    <a:pt x="1609917" y="1338703"/>
                    <a:pt x="1609917" y="1338703"/>
                  </a:cubicBezTo>
                  <a:cubicBezTo>
                    <a:pt x="1609917" y="1338703"/>
                    <a:pt x="1609917" y="1338703"/>
                    <a:pt x="1497490" y="1243795"/>
                  </a:cubicBezTo>
                  <a:cubicBezTo>
                    <a:pt x="1477503" y="1316225"/>
                    <a:pt x="1347586" y="1555993"/>
                    <a:pt x="1347586" y="1555993"/>
                  </a:cubicBezTo>
                  <a:cubicBezTo>
                    <a:pt x="1387561" y="1610939"/>
                    <a:pt x="1847264" y="1740814"/>
                    <a:pt x="1949698" y="1768287"/>
                  </a:cubicBezTo>
                  <a:cubicBezTo>
                    <a:pt x="2049634" y="1795760"/>
                    <a:pt x="2067123" y="1938122"/>
                    <a:pt x="1954695" y="2070494"/>
                  </a:cubicBezTo>
                  <a:cubicBezTo>
                    <a:pt x="1844766" y="2205363"/>
                    <a:pt x="1729840" y="2432643"/>
                    <a:pt x="1689866" y="2510068"/>
                  </a:cubicBezTo>
                  <a:cubicBezTo>
                    <a:pt x="1649891" y="2589991"/>
                    <a:pt x="1609917" y="2537542"/>
                    <a:pt x="1609917" y="2537542"/>
                  </a:cubicBezTo>
                  <a:cubicBezTo>
                    <a:pt x="1609917" y="2537542"/>
                    <a:pt x="1609917" y="2537542"/>
                    <a:pt x="1594927" y="2562517"/>
                  </a:cubicBezTo>
                  <a:cubicBezTo>
                    <a:pt x="1589930" y="2622459"/>
                    <a:pt x="1674875" y="2664918"/>
                    <a:pt x="1717348" y="2697387"/>
                  </a:cubicBezTo>
                  <a:cubicBezTo>
                    <a:pt x="1762319" y="2729855"/>
                    <a:pt x="1817284" y="2724860"/>
                    <a:pt x="1832274" y="2734850"/>
                  </a:cubicBezTo>
                  <a:cubicBezTo>
                    <a:pt x="1847264" y="2744841"/>
                    <a:pt x="1807290" y="2804783"/>
                    <a:pt x="1697361" y="2814773"/>
                  </a:cubicBezTo>
                  <a:cubicBezTo>
                    <a:pt x="1584933" y="2824763"/>
                    <a:pt x="1512480" y="2782304"/>
                    <a:pt x="1484998" y="2769816"/>
                  </a:cubicBezTo>
                  <a:cubicBezTo>
                    <a:pt x="1455017" y="2757329"/>
                    <a:pt x="1405049" y="2764821"/>
                    <a:pt x="1365075" y="2769816"/>
                  </a:cubicBezTo>
                  <a:cubicBezTo>
                    <a:pt x="1322602" y="2777309"/>
                    <a:pt x="1317606" y="2744841"/>
                    <a:pt x="1317606" y="2744841"/>
                  </a:cubicBezTo>
                  <a:cubicBezTo>
                    <a:pt x="1317606" y="2744841"/>
                    <a:pt x="1305114" y="2662421"/>
                    <a:pt x="1345088" y="2624957"/>
                  </a:cubicBezTo>
                  <a:cubicBezTo>
                    <a:pt x="1387561" y="2587493"/>
                    <a:pt x="1405049" y="2562517"/>
                    <a:pt x="1455017" y="2462614"/>
                  </a:cubicBezTo>
                  <a:cubicBezTo>
                    <a:pt x="1507483" y="2365208"/>
                    <a:pt x="1589930" y="2255315"/>
                    <a:pt x="1614914" y="2172895"/>
                  </a:cubicBezTo>
                  <a:cubicBezTo>
                    <a:pt x="1639898" y="2090475"/>
                    <a:pt x="1734837" y="2005557"/>
                    <a:pt x="1734837" y="1980581"/>
                  </a:cubicBezTo>
                  <a:cubicBezTo>
                    <a:pt x="1734837" y="1955605"/>
                    <a:pt x="1629904" y="1958103"/>
                    <a:pt x="1440027" y="1960601"/>
                  </a:cubicBezTo>
                  <a:cubicBezTo>
                    <a:pt x="1250149" y="1963098"/>
                    <a:pt x="1170201" y="1913147"/>
                    <a:pt x="1170201" y="1913147"/>
                  </a:cubicBezTo>
                  <a:cubicBezTo>
                    <a:pt x="1115236" y="2177890"/>
                    <a:pt x="820426" y="2467609"/>
                    <a:pt x="645538" y="2674908"/>
                  </a:cubicBezTo>
                  <a:cubicBezTo>
                    <a:pt x="473149" y="2884705"/>
                    <a:pt x="320748" y="3271830"/>
                    <a:pt x="320748" y="3271830"/>
                  </a:cubicBezTo>
                  <a:cubicBezTo>
                    <a:pt x="320748" y="3271830"/>
                    <a:pt x="320748" y="3271830"/>
                    <a:pt x="260786" y="3241859"/>
                  </a:cubicBezTo>
                  <a:cubicBezTo>
                    <a:pt x="260786" y="3241859"/>
                    <a:pt x="260786" y="3241859"/>
                    <a:pt x="223310" y="3281820"/>
                  </a:cubicBezTo>
                  <a:cubicBezTo>
                    <a:pt x="223310" y="3281820"/>
                    <a:pt x="248294" y="3301801"/>
                    <a:pt x="250793" y="3331772"/>
                  </a:cubicBezTo>
                  <a:cubicBezTo>
                    <a:pt x="253291" y="3364241"/>
                    <a:pt x="193330" y="3399207"/>
                    <a:pt x="158352" y="3446661"/>
                  </a:cubicBezTo>
                  <a:cubicBezTo>
                    <a:pt x="123375" y="3494115"/>
                    <a:pt x="153355" y="3529081"/>
                    <a:pt x="153355" y="3529081"/>
                  </a:cubicBezTo>
                  <a:cubicBezTo>
                    <a:pt x="215815" y="3534076"/>
                    <a:pt x="288269" y="3633979"/>
                    <a:pt x="228307" y="3648965"/>
                  </a:cubicBezTo>
                  <a:cubicBezTo>
                    <a:pt x="168346" y="3663950"/>
                    <a:pt x="43426" y="3663950"/>
                    <a:pt x="15944" y="3613999"/>
                  </a:cubicBezTo>
                  <a:cubicBezTo>
                    <a:pt x="-9040" y="3564047"/>
                    <a:pt x="954" y="3461646"/>
                    <a:pt x="8449" y="3349255"/>
                  </a:cubicBezTo>
                  <a:cubicBezTo>
                    <a:pt x="13446" y="3234366"/>
                    <a:pt x="-11538" y="3251849"/>
                    <a:pt x="10947" y="3216883"/>
                  </a:cubicBezTo>
                  <a:cubicBezTo>
                    <a:pt x="33433" y="3181917"/>
                    <a:pt x="120876" y="3196903"/>
                    <a:pt x="120876" y="3196903"/>
                  </a:cubicBezTo>
                  <a:cubicBezTo>
                    <a:pt x="120876" y="3196903"/>
                    <a:pt x="120876" y="3196903"/>
                    <a:pt x="145860" y="3174424"/>
                  </a:cubicBezTo>
                  <a:cubicBezTo>
                    <a:pt x="145860" y="3174424"/>
                    <a:pt x="145860" y="3174424"/>
                    <a:pt x="138365" y="3149449"/>
                  </a:cubicBezTo>
                  <a:cubicBezTo>
                    <a:pt x="213317" y="3054541"/>
                    <a:pt x="340735" y="2747338"/>
                    <a:pt x="408191" y="2570010"/>
                  </a:cubicBezTo>
                  <a:cubicBezTo>
                    <a:pt x="478146" y="2395179"/>
                    <a:pt x="585577" y="2425150"/>
                    <a:pt x="665525" y="2210359"/>
                  </a:cubicBezTo>
                  <a:cubicBezTo>
                    <a:pt x="745474" y="1995567"/>
                    <a:pt x="772956" y="1760794"/>
                    <a:pt x="765461" y="1678374"/>
                  </a:cubicBezTo>
                  <a:cubicBezTo>
                    <a:pt x="760464" y="1598451"/>
                    <a:pt x="807934" y="1458587"/>
                    <a:pt x="807934" y="1458587"/>
                  </a:cubicBezTo>
                  <a:cubicBezTo>
                    <a:pt x="807934" y="1458587"/>
                    <a:pt x="807934" y="1458587"/>
                    <a:pt x="760464" y="1401143"/>
                  </a:cubicBezTo>
                  <a:cubicBezTo>
                    <a:pt x="760464" y="1401143"/>
                    <a:pt x="775455" y="1391152"/>
                    <a:pt x="820426" y="1373669"/>
                  </a:cubicBezTo>
                  <a:cubicBezTo>
                    <a:pt x="854154" y="1358684"/>
                    <a:pt x="908962" y="1305766"/>
                    <a:pt x="946907" y="1235990"/>
                  </a:cubicBezTo>
                  <a:lnTo>
                    <a:pt x="947294" y="1235055"/>
                  </a:lnTo>
                  <a:lnTo>
                    <a:pt x="947604" y="1235209"/>
                  </a:lnTo>
                  <a:lnTo>
                    <a:pt x="947724" y="1234019"/>
                  </a:lnTo>
                  <a:lnTo>
                    <a:pt x="947294" y="1235055"/>
                  </a:lnTo>
                  <a:lnTo>
                    <a:pt x="935351" y="1229122"/>
                  </a:lnTo>
                  <a:cubicBezTo>
                    <a:pt x="869144" y="1193843"/>
                    <a:pt x="787947" y="1140145"/>
                    <a:pt x="722988" y="1066467"/>
                  </a:cubicBezTo>
                  <a:cubicBezTo>
                    <a:pt x="593072" y="916612"/>
                    <a:pt x="570587" y="934095"/>
                    <a:pt x="717992" y="814211"/>
                  </a:cubicBezTo>
                  <a:cubicBezTo>
                    <a:pt x="867895" y="694327"/>
                    <a:pt x="987818" y="539477"/>
                    <a:pt x="1015300" y="519497"/>
                  </a:cubicBezTo>
                  <a:cubicBezTo>
                    <a:pt x="1045281" y="499516"/>
                    <a:pt x="1180194" y="516999"/>
                    <a:pt x="1222667" y="509506"/>
                  </a:cubicBezTo>
                  <a:cubicBezTo>
                    <a:pt x="1262641" y="504511"/>
                    <a:pt x="1262641" y="482033"/>
                    <a:pt x="1262641" y="482033"/>
                  </a:cubicBezTo>
                  <a:cubicBezTo>
                    <a:pt x="1262641" y="482033"/>
                    <a:pt x="1262641" y="482033"/>
                    <a:pt x="1287625" y="452062"/>
                  </a:cubicBezTo>
                  <a:cubicBezTo>
                    <a:pt x="1297618" y="389623"/>
                    <a:pt x="1230162" y="337173"/>
                    <a:pt x="1230162" y="237270"/>
                  </a:cubicBezTo>
                  <a:cubicBezTo>
                    <a:pt x="1230162" y="139865"/>
                    <a:pt x="1330098" y="77425"/>
                    <a:pt x="1427535" y="57444"/>
                  </a:cubicBezTo>
                  <a:cubicBezTo>
                    <a:pt x="1524972" y="39961"/>
                    <a:pt x="1562448" y="0"/>
                    <a:pt x="1562448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7" name="ïsľïdé">
              <a:extLst>
                <a:ext uri="{FF2B5EF4-FFF2-40B4-BE49-F238E27FC236}">
                  <a16:creationId xmlns:a16="http://schemas.microsoft.com/office/drawing/2014/main" xmlns="" id="{7BA3D72C-F264-4466-899B-82953D378C16}"/>
                </a:ext>
              </a:extLst>
            </p:cNvPr>
            <p:cNvSpPr/>
            <p:nvPr/>
          </p:nvSpPr>
          <p:spPr bwMode="auto">
            <a:xfrm>
              <a:off x="4043885" y="3704297"/>
              <a:ext cx="1216172" cy="2395446"/>
            </a:xfrm>
            <a:custGeom>
              <a:avLst/>
              <a:gdLst>
                <a:gd name="T0" fmla="*/ 0 w 544"/>
                <a:gd name="T1" fmla="*/ 915 h 1073"/>
                <a:gd name="T2" fmla="*/ 0 w 544"/>
                <a:gd name="T3" fmla="*/ 199 h 1073"/>
                <a:gd name="T4" fmla="*/ 68 w 544"/>
                <a:gd name="T5" fmla="*/ 199 h 1073"/>
                <a:gd name="T6" fmla="*/ 274 w 544"/>
                <a:gd name="T7" fmla="*/ 0 h 1073"/>
                <a:gd name="T8" fmla="*/ 436 w 544"/>
                <a:gd name="T9" fmla="*/ 81 h 1073"/>
                <a:gd name="T10" fmla="*/ 457 w 544"/>
                <a:gd name="T11" fmla="*/ 115 h 1073"/>
                <a:gd name="T12" fmla="*/ 469 w 544"/>
                <a:gd name="T13" fmla="*/ 142 h 1073"/>
                <a:gd name="T14" fmla="*/ 479 w 544"/>
                <a:gd name="T15" fmla="*/ 199 h 1073"/>
                <a:gd name="T16" fmla="*/ 544 w 544"/>
                <a:gd name="T17" fmla="*/ 199 h 1073"/>
                <a:gd name="T18" fmla="*/ 544 w 544"/>
                <a:gd name="T19" fmla="*/ 915 h 1073"/>
                <a:gd name="T20" fmla="*/ 412 w 544"/>
                <a:gd name="T21" fmla="*/ 992 h 1073"/>
                <a:gd name="T22" fmla="*/ 273 w 544"/>
                <a:gd name="T23" fmla="*/ 1073 h 1073"/>
                <a:gd name="T24" fmla="*/ 228 w 544"/>
                <a:gd name="T25" fmla="*/ 1047 h 1073"/>
                <a:gd name="T26" fmla="*/ 196 w 544"/>
                <a:gd name="T27" fmla="*/ 1028 h 1073"/>
                <a:gd name="T28" fmla="*/ 164 w 544"/>
                <a:gd name="T29" fmla="*/ 1010 h 1073"/>
                <a:gd name="T30" fmla="*/ 32 w 544"/>
                <a:gd name="T31" fmla="*/ 934 h 1073"/>
                <a:gd name="T32" fmla="*/ 0 w 544"/>
                <a:gd name="T33" fmla="*/ 915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44" h="1073">
                  <a:moveTo>
                    <a:pt x="0" y="915"/>
                  </a:moveTo>
                  <a:cubicBezTo>
                    <a:pt x="0" y="199"/>
                    <a:pt x="0" y="199"/>
                    <a:pt x="0" y="199"/>
                  </a:cubicBezTo>
                  <a:cubicBezTo>
                    <a:pt x="68" y="199"/>
                    <a:pt x="68" y="199"/>
                    <a:pt x="68" y="199"/>
                  </a:cubicBezTo>
                  <a:cubicBezTo>
                    <a:pt x="70" y="95"/>
                    <a:pt x="161" y="0"/>
                    <a:pt x="274" y="0"/>
                  </a:cubicBezTo>
                  <a:cubicBezTo>
                    <a:pt x="340" y="0"/>
                    <a:pt x="398" y="32"/>
                    <a:pt x="436" y="81"/>
                  </a:cubicBezTo>
                  <a:cubicBezTo>
                    <a:pt x="444" y="91"/>
                    <a:pt x="451" y="103"/>
                    <a:pt x="457" y="115"/>
                  </a:cubicBezTo>
                  <a:cubicBezTo>
                    <a:pt x="462" y="124"/>
                    <a:pt x="466" y="132"/>
                    <a:pt x="469" y="142"/>
                  </a:cubicBezTo>
                  <a:cubicBezTo>
                    <a:pt x="475" y="161"/>
                    <a:pt x="479" y="191"/>
                    <a:pt x="479" y="199"/>
                  </a:cubicBezTo>
                  <a:cubicBezTo>
                    <a:pt x="544" y="199"/>
                    <a:pt x="544" y="199"/>
                    <a:pt x="544" y="199"/>
                  </a:cubicBezTo>
                  <a:cubicBezTo>
                    <a:pt x="544" y="915"/>
                    <a:pt x="544" y="915"/>
                    <a:pt x="544" y="915"/>
                  </a:cubicBezTo>
                  <a:cubicBezTo>
                    <a:pt x="412" y="992"/>
                    <a:pt x="412" y="992"/>
                    <a:pt x="412" y="992"/>
                  </a:cubicBezTo>
                  <a:cubicBezTo>
                    <a:pt x="273" y="1073"/>
                    <a:pt x="273" y="1073"/>
                    <a:pt x="273" y="1073"/>
                  </a:cubicBezTo>
                  <a:cubicBezTo>
                    <a:pt x="228" y="1047"/>
                    <a:pt x="228" y="1047"/>
                    <a:pt x="228" y="1047"/>
                  </a:cubicBezTo>
                  <a:cubicBezTo>
                    <a:pt x="196" y="1028"/>
                    <a:pt x="196" y="1028"/>
                    <a:pt x="196" y="1028"/>
                  </a:cubicBezTo>
                  <a:cubicBezTo>
                    <a:pt x="164" y="1010"/>
                    <a:pt x="164" y="1010"/>
                    <a:pt x="164" y="1010"/>
                  </a:cubicBezTo>
                  <a:cubicBezTo>
                    <a:pt x="32" y="934"/>
                    <a:pt x="32" y="934"/>
                    <a:pt x="32" y="934"/>
                  </a:cubicBezTo>
                  <a:cubicBezTo>
                    <a:pt x="0" y="915"/>
                    <a:pt x="0" y="915"/>
                    <a:pt x="0" y="915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" name="îśļiďé">
              <a:extLst>
                <a:ext uri="{FF2B5EF4-FFF2-40B4-BE49-F238E27FC236}">
                  <a16:creationId xmlns:a16="http://schemas.microsoft.com/office/drawing/2014/main" xmlns="" id="{59DE7052-3D18-490F-8540-B3F40ECD8D97}"/>
                </a:ext>
              </a:extLst>
            </p:cNvPr>
            <p:cNvSpPr/>
            <p:nvPr/>
          </p:nvSpPr>
          <p:spPr bwMode="auto">
            <a:xfrm>
              <a:off x="5443972" y="2923145"/>
              <a:ext cx="1216172" cy="2395446"/>
            </a:xfrm>
            <a:custGeom>
              <a:avLst/>
              <a:gdLst>
                <a:gd name="T0" fmla="*/ 0 w 544"/>
                <a:gd name="T1" fmla="*/ 915 h 1073"/>
                <a:gd name="T2" fmla="*/ 0 w 544"/>
                <a:gd name="T3" fmla="*/ 199 h 1073"/>
                <a:gd name="T4" fmla="*/ 68 w 544"/>
                <a:gd name="T5" fmla="*/ 199 h 1073"/>
                <a:gd name="T6" fmla="*/ 274 w 544"/>
                <a:gd name="T7" fmla="*/ 0 h 1073"/>
                <a:gd name="T8" fmla="*/ 436 w 544"/>
                <a:gd name="T9" fmla="*/ 81 h 1073"/>
                <a:gd name="T10" fmla="*/ 457 w 544"/>
                <a:gd name="T11" fmla="*/ 115 h 1073"/>
                <a:gd name="T12" fmla="*/ 469 w 544"/>
                <a:gd name="T13" fmla="*/ 142 h 1073"/>
                <a:gd name="T14" fmla="*/ 479 w 544"/>
                <a:gd name="T15" fmla="*/ 199 h 1073"/>
                <a:gd name="T16" fmla="*/ 544 w 544"/>
                <a:gd name="T17" fmla="*/ 199 h 1073"/>
                <a:gd name="T18" fmla="*/ 544 w 544"/>
                <a:gd name="T19" fmla="*/ 915 h 1073"/>
                <a:gd name="T20" fmla="*/ 412 w 544"/>
                <a:gd name="T21" fmla="*/ 992 h 1073"/>
                <a:gd name="T22" fmla="*/ 273 w 544"/>
                <a:gd name="T23" fmla="*/ 1073 h 1073"/>
                <a:gd name="T24" fmla="*/ 228 w 544"/>
                <a:gd name="T25" fmla="*/ 1047 h 1073"/>
                <a:gd name="T26" fmla="*/ 196 w 544"/>
                <a:gd name="T27" fmla="*/ 1028 h 1073"/>
                <a:gd name="T28" fmla="*/ 164 w 544"/>
                <a:gd name="T29" fmla="*/ 1010 h 1073"/>
                <a:gd name="T30" fmla="*/ 32 w 544"/>
                <a:gd name="T31" fmla="*/ 934 h 1073"/>
                <a:gd name="T32" fmla="*/ 0 w 544"/>
                <a:gd name="T33" fmla="*/ 915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44" h="1073">
                  <a:moveTo>
                    <a:pt x="0" y="915"/>
                  </a:moveTo>
                  <a:cubicBezTo>
                    <a:pt x="0" y="199"/>
                    <a:pt x="0" y="199"/>
                    <a:pt x="0" y="199"/>
                  </a:cubicBezTo>
                  <a:cubicBezTo>
                    <a:pt x="68" y="199"/>
                    <a:pt x="68" y="199"/>
                    <a:pt x="68" y="199"/>
                  </a:cubicBezTo>
                  <a:cubicBezTo>
                    <a:pt x="70" y="95"/>
                    <a:pt x="161" y="0"/>
                    <a:pt x="274" y="0"/>
                  </a:cubicBezTo>
                  <a:cubicBezTo>
                    <a:pt x="340" y="0"/>
                    <a:pt x="398" y="32"/>
                    <a:pt x="436" y="81"/>
                  </a:cubicBezTo>
                  <a:cubicBezTo>
                    <a:pt x="444" y="91"/>
                    <a:pt x="451" y="103"/>
                    <a:pt x="457" y="115"/>
                  </a:cubicBezTo>
                  <a:cubicBezTo>
                    <a:pt x="462" y="124"/>
                    <a:pt x="466" y="132"/>
                    <a:pt x="469" y="142"/>
                  </a:cubicBezTo>
                  <a:cubicBezTo>
                    <a:pt x="475" y="161"/>
                    <a:pt x="479" y="191"/>
                    <a:pt x="479" y="199"/>
                  </a:cubicBezTo>
                  <a:cubicBezTo>
                    <a:pt x="544" y="199"/>
                    <a:pt x="544" y="199"/>
                    <a:pt x="544" y="199"/>
                  </a:cubicBezTo>
                  <a:cubicBezTo>
                    <a:pt x="544" y="915"/>
                    <a:pt x="544" y="915"/>
                    <a:pt x="544" y="915"/>
                  </a:cubicBezTo>
                  <a:cubicBezTo>
                    <a:pt x="412" y="992"/>
                    <a:pt x="412" y="992"/>
                    <a:pt x="412" y="992"/>
                  </a:cubicBezTo>
                  <a:cubicBezTo>
                    <a:pt x="273" y="1073"/>
                    <a:pt x="273" y="1073"/>
                    <a:pt x="273" y="1073"/>
                  </a:cubicBezTo>
                  <a:cubicBezTo>
                    <a:pt x="228" y="1047"/>
                    <a:pt x="228" y="1047"/>
                    <a:pt x="228" y="1047"/>
                  </a:cubicBezTo>
                  <a:cubicBezTo>
                    <a:pt x="196" y="1028"/>
                    <a:pt x="196" y="1028"/>
                    <a:pt x="196" y="1028"/>
                  </a:cubicBezTo>
                  <a:cubicBezTo>
                    <a:pt x="164" y="1010"/>
                    <a:pt x="164" y="1010"/>
                    <a:pt x="164" y="1010"/>
                  </a:cubicBezTo>
                  <a:cubicBezTo>
                    <a:pt x="32" y="934"/>
                    <a:pt x="32" y="934"/>
                    <a:pt x="32" y="934"/>
                  </a:cubicBezTo>
                  <a:cubicBezTo>
                    <a:pt x="0" y="915"/>
                    <a:pt x="0" y="915"/>
                    <a:pt x="0" y="915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9" name="išľídè">
              <a:extLst>
                <a:ext uri="{FF2B5EF4-FFF2-40B4-BE49-F238E27FC236}">
                  <a16:creationId xmlns:a16="http://schemas.microsoft.com/office/drawing/2014/main" xmlns="" id="{C7BEC9DF-1CB7-44E2-8393-47C011A4AF57}"/>
                </a:ext>
              </a:extLst>
            </p:cNvPr>
            <p:cNvSpPr/>
            <p:nvPr/>
          </p:nvSpPr>
          <p:spPr bwMode="auto">
            <a:xfrm>
              <a:off x="6844057" y="2141995"/>
              <a:ext cx="1216172" cy="2395446"/>
            </a:xfrm>
            <a:custGeom>
              <a:avLst/>
              <a:gdLst>
                <a:gd name="T0" fmla="*/ 0 w 544"/>
                <a:gd name="T1" fmla="*/ 915 h 1073"/>
                <a:gd name="T2" fmla="*/ 0 w 544"/>
                <a:gd name="T3" fmla="*/ 199 h 1073"/>
                <a:gd name="T4" fmla="*/ 68 w 544"/>
                <a:gd name="T5" fmla="*/ 199 h 1073"/>
                <a:gd name="T6" fmla="*/ 274 w 544"/>
                <a:gd name="T7" fmla="*/ 0 h 1073"/>
                <a:gd name="T8" fmla="*/ 436 w 544"/>
                <a:gd name="T9" fmla="*/ 81 h 1073"/>
                <a:gd name="T10" fmla="*/ 457 w 544"/>
                <a:gd name="T11" fmla="*/ 115 h 1073"/>
                <a:gd name="T12" fmla="*/ 469 w 544"/>
                <a:gd name="T13" fmla="*/ 142 h 1073"/>
                <a:gd name="T14" fmla="*/ 479 w 544"/>
                <a:gd name="T15" fmla="*/ 199 h 1073"/>
                <a:gd name="T16" fmla="*/ 544 w 544"/>
                <a:gd name="T17" fmla="*/ 199 h 1073"/>
                <a:gd name="T18" fmla="*/ 544 w 544"/>
                <a:gd name="T19" fmla="*/ 915 h 1073"/>
                <a:gd name="T20" fmla="*/ 412 w 544"/>
                <a:gd name="T21" fmla="*/ 992 h 1073"/>
                <a:gd name="T22" fmla="*/ 273 w 544"/>
                <a:gd name="T23" fmla="*/ 1073 h 1073"/>
                <a:gd name="T24" fmla="*/ 228 w 544"/>
                <a:gd name="T25" fmla="*/ 1047 h 1073"/>
                <a:gd name="T26" fmla="*/ 196 w 544"/>
                <a:gd name="T27" fmla="*/ 1028 h 1073"/>
                <a:gd name="T28" fmla="*/ 164 w 544"/>
                <a:gd name="T29" fmla="*/ 1010 h 1073"/>
                <a:gd name="T30" fmla="*/ 32 w 544"/>
                <a:gd name="T31" fmla="*/ 934 h 1073"/>
                <a:gd name="T32" fmla="*/ 0 w 544"/>
                <a:gd name="T33" fmla="*/ 915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44" h="1073">
                  <a:moveTo>
                    <a:pt x="0" y="915"/>
                  </a:moveTo>
                  <a:cubicBezTo>
                    <a:pt x="0" y="199"/>
                    <a:pt x="0" y="199"/>
                    <a:pt x="0" y="199"/>
                  </a:cubicBezTo>
                  <a:cubicBezTo>
                    <a:pt x="68" y="199"/>
                    <a:pt x="68" y="199"/>
                    <a:pt x="68" y="199"/>
                  </a:cubicBezTo>
                  <a:cubicBezTo>
                    <a:pt x="70" y="95"/>
                    <a:pt x="161" y="0"/>
                    <a:pt x="274" y="0"/>
                  </a:cubicBezTo>
                  <a:cubicBezTo>
                    <a:pt x="340" y="0"/>
                    <a:pt x="398" y="32"/>
                    <a:pt x="436" y="81"/>
                  </a:cubicBezTo>
                  <a:cubicBezTo>
                    <a:pt x="444" y="91"/>
                    <a:pt x="451" y="103"/>
                    <a:pt x="457" y="115"/>
                  </a:cubicBezTo>
                  <a:cubicBezTo>
                    <a:pt x="462" y="124"/>
                    <a:pt x="466" y="132"/>
                    <a:pt x="469" y="142"/>
                  </a:cubicBezTo>
                  <a:cubicBezTo>
                    <a:pt x="475" y="161"/>
                    <a:pt x="479" y="191"/>
                    <a:pt x="479" y="199"/>
                  </a:cubicBezTo>
                  <a:cubicBezTo>
                    <a:pt x="544" y="199"/>
                    <a:pt x="544" y="199"/>
                    <a:pt x="544" y="199"/>
                  </a:cubicBezTo>
                  <a:cubicBezTo>
                    <a:pt x="544" y="915"/>
                    <a:pt x="544" y="915"/>
                    <a:pt x="544" y="915"/>
                  </a:cubicBezTo>
                  <a:cubicBezTo>
                    <a:pt x="412" y="992"/>
                    <a:pt x="412" y="992"/>
                    <a:pt x="412" y="992"/>
                  </a:cubicBezTo>
                  <a:cubicBezTo>
                    <a:pt x="273" y="1073"/>
                    <a:pt x="273" y="1073"/>
                    <a:pt x="273" y="1073"/>
                  </a:cubicBezTo>
                  <a:cubicBezTo>
                    <a:pt x="228" y="1047"/>
                    <a:pt x="228" y="1047"/>
                    <a:pt x="228" y="1047"/>
                  </a:cubicBezTo>
                  <a:cubicBezTo>
                    <a:pt x="196" y="1028"/>
                    <a:pt x="196" y="1028"/>
                    <a:pt x="196" y="1028"/>
                  </a:cubicBezTo>
                  <a:cubicBezTo>
                    <a:pt x="164" y="1010"/>
                    <a:pt x="164" y="1010"/>
                    <a:pt x="164" y="1010"/>
                  </a:cubicBezTo>
                  <a:cubicBezTo>
                    <a:pt x="32" y="934"/>
                    <a:pt x="32" y="934"/>
                    <a:pt x="32" y="934"/>
                  </a:cubicBezTo>
                  <a:cubicBezTo>
                    <a:pt x="0" y="915"/>
                    <a:pt x="0" y="915"/>
                    <a:pt x="0" y="915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íṩlîde">
              <a:extLst>
                <a:ext uri="{FF2B5EF4-FFF2-40B4-BE49-F238E27FC236}">
                  <a16:creationId xmlns:a16="http://schemas.microsoft.com/office/drawing/2014/main" xmlns="" id="{0C78ACA2-2487-418A-9B6C-ECBECF7599CB}"/>
                </a:ext>
              </a:extLst>
            </p:cNvPr>
            <p:cNvSpPr/>
            <p:nvPr/>
          </p:nvSpPr>
          <p:spPr>
            <a:xfrm>
              <a:off x="4297977" y="3802571"/>
              <a:ext cx="707987" cy="7079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ïSḷîḋé">
              <a:extLst>
                <a:ext uri="{FF2B5EF4-FFF2-40B4-BE49-F238E27FC236}">
                  <a16:creationId xmlns:a16="http://schemas.microsoft.com/office/drawing/2014/main" xmlns="" id="{CF4A9F98-DC95-408A-9A78-9CB6B81F614A}"/>
                </a:ext>
              </a:extLst>
            </p:cNvPr>
            <p:cNvSpPr/>
            <p:nvPr/>
          </p:nvSpPr>
          <p:spPr>
            <a:xfrm>
              <a:off x="5698064" y="3026412"/>
              <a:ext cx="707987" cy="7079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î$lîdè">
              <a:extLst>
                <a:ext uri="{FF2B5EF4-FFF2-40B4-BE49-F238E27FC236}">
                  <a16:creationId xmlns:a16="http://schemas.microsoft.com/office/drawing/2014/main" xmlns="" id="{B3601F52-9135-4358-8130-7D65A7EA2E71}"/>
                </a:ext>
              </a:extLst>
            </p:cNvPr>
            <p:cNvSpPr/>
            <p:nvPr/>
          </p:nvSpPr>
          <p:spPr>
            <a:xfrm>
              <a:off x="7098149" y="2250252"/>
              <a:ext cx="707987" cy="7079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3" name="ïṩļidê">
              <a:extLst>
                <a:ext uri="{FF2B5EF4-FFF2-40B4-BE49-F238E27FC236}">
                  <a16:creationId xmlns:a16="http://schemas.microsoft.com/office/drawing/2014/main" xmlns="" id="{7F4286A9-9B55-4912-AFA6-2995BA170870}"/>
                </a:ext>
              </a:extLst>
            </p:cNvPr>
            <p:cNvSpPr txBox="1"/>
            <p:nvPr/>
          </p:nvSpPr>
          <p:spPr>
            <a:xfrm>
              <a:off x="4240570" y="4707572"/>
              <a:ext cx="822806" cy="99046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>
              <a:normAutofit fontScale="85000" lnSpcReduction="1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STEP</a:t>
              </a:r>
            </a:p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4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mpact" panose="020B0806030902050204" pitchFamily="34" charset="0"/>
                </a:rPr>
                <a:t>01</a:t>
              </a:r>
            </a:p>
          </p:txBody>
        </p:sp>
        <p:sp>
          <p:nvSpPr>
            <p:cNvPr id="14" name="î$ļíďé">
              <a:extLst>
                <a:ext uri="{FF2B5EF4-FFF2-40B4-BE49-F238E27FC236}">
                  <a16:creationId xmlns:a16="http://schemas.microsoft.com/office/drawing/2014/main" xmlns="" id="{6500E694-7105-480B-A309-BC4F337D5D5A}"/>
                </a:ext>
              </a:extLst>
            </p:cNvPr>
            <p:cNvSpPr txBox="1"/>
            <p:nvPr/>
          </p:nvSpPr>
          <p:spPr>
            <a:xfrm>
              <a:off x="5656405" y="3918988"/>
              <a:ext cx="822806" cy="99046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>
              <a:normAutofit fontScale="85000" lnSpcReduction="1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STEP</a:t>
              </a:r>
            </a:p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4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mpact" panose="020B0806030902050204" pitchFamily="34" charset="0"/>
                </a:rPr>
                <a:t>02</a:t>
              </a:r>
            </a:p>
          </p:txBody>
        </p:sp>
        <p:sp>
          <p:nvSpPr>
            <p:cNvPr id="15" name="iṡļíḑê">
              <a:extLst>
                <a:ext uri="{FF2B5EF4-FFF2-40B4-BE49-F238E27FC236}">
                  <a16:creationId xmlns:a16="http://schemas.microsoft.com/office/drawing/2014/main" xmlns="" id="{EDE49AC2-E8CF-4E1E-B12B-6CBD3CA206E1}"/>
                </a:ext>
              </a:extLst>
            </p:cNvPr>
            <p:cNvSpPr txBox="1"/>
            <p:nvPr/>
          </p:nvSpPr>
          <p:spPr>
            <a:xfrm>
              <a:off x="7042799" y="3130405"/>
              <a:ext cx="822806" cy="99046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>
              <a:normAutofit fontScale="85000" lnSpcReduction="1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STEP</a:t>
              </a:r>
            </a:p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4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mpact" panose="020B0806030902050204" pitchFamily="34" charset="0"/>
                </a:rPr>
                <a:t>03</a:t>
              </a:r>
            </a:p>
          </p:txBody>
        </p:sp>
        <p:sp>
          <p:nvSpPr>
            <p:cNvPr id="16" name="ïś1iḓê">
              <a:extLst>
                <a:ext uri="{FF2B5EF4-FFF2-40B4-BE49-F238E27FC236}">
                  <a16:creationId xmlns:a16="http://schemas.microsoft.com/office/drawing/2014/main" xmlns="" id="{EE3BF38B-0CBD-4966-98A5-BA368FF23FFD}"/>
                </a:ext>
              </a:extLst>
            </p:cNvPr>
            <p:cNvSpPr/>
            <p:nvPr/>
          </p:nvSpPr>
          <p:spPr bwMode="auto">
            <a:xfrm>
              <a:off x="4424318" y="3950050"/>
              <a:ext cx="455305" cy="412366"/>
            </a:xfrm>
            <a:custGeom>
              <a:avLst/>
              <a:gdLst>
                <a:gd name="T0" fmla="*/ 237 w 260"/>
                <a:gd name="T1" fmla="*/ 95 h 235"/>
                <a:gd name="T2" fmla="*/ 24 w 260"/>
                <a:gd name="T3" fmla="*/ 95 h 235"/>
                <a:gd name="T4" fmla="*/ 0 w 260"/>
                <a:gd name="T5" fmla="*/ 72 h 235"/>
                <a:gd name="T6" fmla="*/ 260 w 260"/>
                <a:gd name="T7" fmla="*/ 72 h 235"/>
                <a:gd name="T8" fmla="*/ 237 w 260"/>
                <a:gd name="T9" fmla="*/ 95 h 235"/>
                <a:gd name="T10" fmla="*/ 225 w 260"/>
                <a:gd name="T11" fmla="*/ 107 h 235"/>
                <a:gd name="T12" fmla="*/ 201 w 260"/>
                <a:gd name="T13" fmla="*/ 131 h 235"/>
                <a:gd name="T14" fmla="*/ 59 w 260"/>
                <a:gd name="T15" fmla="*/ 131 h 235"/>
                <a:gd name="T16" fmla="*/ 35 w 260"/>
                <a:gd name="T17" fmla="*/ 107 h 235"/>
                <a:gd name="T18" fmla="*/ 225 w 260"/>
                <a:gd name="T19" fmla="*/ 107 h 235"/>
                <a:gd name="T20" fmla="*/ 189 w 260"/>
                <a:gd name="T21" fmla="*/ 143 h 235"/>
                <a:gd name="T22" fmla="*/ 166 w 260"/>
                <a:gd name="T23" fmla="*/ 166 h 235"/>
                <a:gd name="T24" fmla="*/ 95 w 260"/>
                <a:gd name="T25" fmla="*/ 166 h 235"/>
                <a:gd name="T26" fmla="*/ 71 w 260"/>
                <a:gd name="T27" fmla="*/ 143 h 235"/>
                <a:gd name="T28" fmla="*/ 189 w 260"/>
                <a:gd name="T29" fmla="*/ 143 h 235"/>
                <a:gd name="T30" fmla="*/ 130 w 260"/>
                <a:gd name="T31" fmla="*/ 168 h 235"/>
                <a:gd name="T32" fmla="*/ 164 w 260"/>
                <a:gd name="T33" fmla="*/ 202 h 235"/>
                <a:gd name="T34" fmla="*/ 130 w 260"/>
                <a:gd name="T35" fmla="*/ 235 h 235"/>
                <a:gd name="T36" fmla="*/ 97 w 260"/>
                <a:gd name="T37" fmla="*/ 202 h 235"/>
                <a:gd name="T38" fmla="*/ 130 w 260"/>
                <a:gd name="T39" fmla="*/ 168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60" h="235">
                  <a:moveTo>
                    <a:pt x="237" y="95"/>
                  </a:moveTo>
                  <a:cubicBezTo>
                    <a:pt x="178" y="36"/>
                    <a:pt x="82" y="36"/>
                    <a:pt x="24" y="95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72" y="0"/>
                    <a:pt x="188" y="0"/>
                    <a:pt x="260" y="72"/>
                  </a:cubicBezTo>
                  <a:lnTo>
                    <a:pt x="237" y="95"/>
                  </a:lnTo>
                  <a:close/>
                  <a:moveTo>
                    <a:pt x="225" y="107"/>
                  </a:moveTo>
                  <a:cubicBezTo>
                    <a:pt x="201" y="131"/>
                    <a:pt x="201" y="131"/>
                    <a:pt x="201" y="131"/>
                  </a:cubicBezTo>
                  <a:cubicBezTo>
                    <a:pt x="162" y="91"/>
                    <a:pt x="98" y="91"/>
                    <a:pt x="59" y="131"/>
                  </a:cubicBezTo>
                  <a:cubicBezTo>
                    <a:pt x="35" y="107"/>
                    <a:pt x="35" y="107"/>
                    <a:pt x="35" y="107"/>
                  </a:cubicBezTo>
                  <a:cubicBezTo>
                    <a:pt x="88" y="55"/>
                    <a:pt x="173" y="55"/>
                    <a:pt x="225" y="107"/>
                  </a:cubicBezTo>
                  <a:close/>
                  <a:moveTo>
                    <a:pt x="189" y="143"/>
                  </a:moveTo>
                  <a:cubicBezTo>
                    <a:pt x="166" y="166"/>
                    <a:pt x="166" y="166"/>
                    <a:pt x="166" y="166"/>
                  </a:cubicBezTo>
                  <a:cubicBezTo>
                    <a:pt x="146" y="147"/>
                    <a:pt x="114" y="147"/>
                    <a:pt x="95" y="166"/>
                  </a:cubicBezTo>
                  <a:cubicBezTo>
                    <a:pt x="71" y="143"/>
                    <a:pt x="71" y="143"/>
                    <a:pt x="71" y="143"/>
                  </a:cubicBezTo>
                  <a:cubicBezTo>
                    <a:pt x="104" y="110"/>
                    <a:pt x="157" y="110"/>
                    <a:pt x="189" y="143"/>
                  </a:cubicBezTo>
                  <a:close/>
                  <a:moveTo>
                    <a:pt x="130" y="168"/>
                  </a:moveTo>
                  <a:cubicBezTo>
                    <a:pt x="149" y="168"/>
                    <a:pt x="164" y="183"/>
                    <a:pt x="164" y="202"/>
                  </a:cubicBezTo>
                  <a:cubicBezTo>
                    <a:pt x="164" y="220"/>
                    <a:pt x="149" y="235"/>
                    <a:pt x="130" y="235"/>
                  </a:cubicBezTo>
                  <a:cubicBezTo>
                    <a:pt x="112" y="235"/>
                    <a:pt x="97" y="220"/>
                    <a:pt x="97" y="202"/>
                  </a:cubicBezTo>
                  <a:cubicBezTo>
                    <a:pt x="97" y="183"/>
                    <a:pt x="112" y="168"/>
                    <a:pt x="130" y="16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" name="ïš1iḑé">
              <a:extLst>
                <a:ext uri="{FF2B5EF4-FFF2-40B4-BE49-F238E27FC236}">
                  <a16:creationId xmlns:a16="http://schemas.microsoft.com/office/drawing/2014/main" xmlns="" id="{1E7B595E-2E1B-4CF0-8982-EB53E68597FF}"/>
                </a:ext>
              </a:extLst>
            </p:cNvPr>
            <p:cNvSpPr/>
            <p:nvPr/>
          </p:nvSpPr>
          <p:spPr bwMode="auto">
            <a:xfrm>
              <a:off x="7257958" y="2419061"/>
              <a:ext cx="385673" cy="386300"/>
            </a:xfrm>
            <a:custGeom>
              <a:avLst/>
              <a:gdLst>
                <a:gd name="T0" fmla="*/ 220 w 260"/>
                <a:gd name="T1" fmla="*/ 0 h 260"/>
                <a:gd name="T2" fmla="*/ 41 w 260"/>
                <a:gd name="T3" fmla="*/ 0 h 260"/>
                <a:gd name="T4" fmla="*/ 0 w 260"/>
                <a:gd name="T5" fmla="*/ 41 h 260"/>
                <a:gd name="T6" fmla="*/ 0 w 260"/>
                <a:gd name="T7" fmla="*/ 219 h 260"/>
                <a:gd name="T8" fmla="*/ 41 w 260"/>
                <a:gd name="T9" fmla="*/ 260 h 260"/>
                <a:gd name="T10" fmla="*/ 220 w 260"/>
                <a:gd name="T11" fmla="*/ 260 h 260"/>
                <a:gd name="T12" fmla="*/ 260 w 260"/>
                <a:gd name="T13" fmla="*/ 219 h 260"/>
                <a:gd name="T14" fmla="*/ 260 w 260"/>
                <a:gd name="T15" fmla="*/ 41 h 260"/>
                <a:gd name="T16" fmla="*/ 220 w 260"/>
                <a:gd name="T17" fmla="*/ 0 h 260"/>
                <a:gd name="T18" fmla="*/ 66 w 260"/>
                <a:gd name="T19" fmla="*/ 219 h 260"/>
                <a:gd name="T20" fmla="*/ 34 w 260"/>
                <a:gd name="T21" fmla="*/ 188 h 260"/>
                <a:gd name="T22" fmla="*/ 66 w 260"/>
                <a:gd name="T23" fmla="*/ 156 h 260"/>
                <a:gd name="T24" fmla="*/ 97 w 260"/>
                <a:gd name="T25" fmla="*/ 188 h 260"/>
                <a:gd name="T26" fmla="*/ 66 w 260"/>
                <a:gd name="T27" fmla="*/ 219 h 260"/>
                <a:gd name="T28" fmla="*/ 168 w 260"/>
                <a:gd name="T29" fmla="*/ 218 h 260"/>
                <a:gd name="T30" fmla="*/ 167 w 260"/>
                <a:gd name="T31" fmla="*/ 230 h 260"/>
                <a:gd name="T32" fmla="*/ 130 w 260"/>
                <a:gd name="T33" fmla="*/ 229 h 260"/>
                <a:gd name="T34" fmla="*/ 130 w 260"/>
                <a:gd name="T35" fmla="*/ 217 h 260"/>
                <a:gd name="T36" fmla="*/ 114 w 260"/>
                <a:gd name="T37" fmla="*/ 144 h 260"/>
                <a:gd name="T38" fmla="*/ 35 w 260"/>
                <a:gd name="T39" fmla="*/ 124 h 260"/>
                <a:gd name="T40" fmla="*/ 20 w 260"/>
                <a:gd name="T41" fmla="*/ 124 h 260"/>
                <a:gd name="T42" fmla="*/ 20 w 260"/>
                <a:gd name="T43" fmla="*/ 87 h 260"/>
                <a:gd name="T44" fmla="*/ 35 w 260"/>
                <a:gd name="T45" fmla="*/ 87 h 260"/>
                <a:gd name="T46" fmla="*/ 52 w 260"/>
                <a:gd name="T47" fmla="*/ 87 h 260"/>
                <a:gd name="T48" fmla="*/ 141 w 260"/>
                <a:gd name="T49" fmla="*/ 117 h 260"/>
                <a:gd name="T50" fmla="*/ 168 w 260"/>
                <a:gd name="T51" fmla="*/ 218 h 260"/>
                <a:gd name="T52" fmla="*/ 224 w 260"/>
                <a:gd name="T53" fmla="*/ 209 h 260"/>
                <a:gd name="T54" fmla="*/ 224 w 260"/>
                <a:gd name="T55" fmla="*/ 220 h 260"/>
                <a:gd name="T56" fmla="*/ 185 w 260"/>
                <a:gd name="T57" fmla="*/ 218 h 260"/>
                <a:gd name="T58" fmla="*/ 186 w 260"/>
                <a:gd name="T59" fmla="*/ 208 h 260"/>
                <a:gd name="T60" fmla="*/ 162 w 260"/>
                <a:gd name="T61" fmla="*/ 101 h 260"/>
                <a:gd name="T62" fmla="*/ 47 w 260"/>
                <a:gd name="T63" fmla="*/ 72 h 260"/>
                <a:gd name="T64" fmla="*/ 33 w 260"/>
                <a:gd name="T65" fmla="*/ 72 h 260"/>
                <a:gd name="T66" fmla="*/ 33 w 260"/>
                <a:gd name="T67" fmla="*/ 34 h 260"/>
                <a:gd name="T68" fmla="*/ 47 w 260"/>
                <a:gd name="T69" fmla="*/ 34 h 260"/>
                <a:gd name="T70" fmla="*/ 70 w 260"/>
                <a:gd name="T71" fmla="*/ 34 h 260"/>
                <a:gd name="T72" fmla="*/ 189 w 260"/>
                <a:gd name="T73" fmla="*/ 74 h 260"/>
                <a:gd name="T74" fmla="*/ 224 w 260"/>
                <a:gd name="T75" fmla="*/ 209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60" h="260">
                  <a:moveTo>
                    <a:pt x="220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18" y="0"/>
                    <a:pt x="0" y="18"/>
                    <a:pt x="0" y="41"/>
                  </a:cubicBezTo>
                  <a:cubicBezTo>
                    <a:pt x="0" y="219"/>
                    <a:pt x="0" y="219"/>
                    <a:pt x="0" y="219"/>
                  </a:cubicBezTo>
                  <a:cubicBezTo>
                    <a:pt x="0" y="242"/>
                    <a:pt x="18" y="260"/>
                    <a:pt x="41" y="260"/>
                  </a:cubicBezTo>
                  <a:cubicBezTo>
                    <a:pt x="220" y="260"/>
                    <a:pt x="220" y="260"/>
                    <a:pt x="220" y="260"/>
                  </a:cubicBezTo>
                  <a:cubicBezTo>
                    <a:pt x="242" y="260"/>
                    <a:pt x="260" y="242"/>
                    <a:pt x="260" y="219"/>
                  </a:cubicBezTo>
                  <a:cubicBezTo>
                    <a:pt x="260" y="41"/>
                    <a:pt x="260" y="41"/>
                    <a:pt x="260" y="41"/>
                  </a:cubicBezTo>
                  <a:cubicBezTo>
                    <a:pt x="260" y="18"/>
                    <a:pt x="242" y="0"/>
                    <a:pt x="220" y="0"/>
                  </a:cubicBezTo>
                  <a:close/>
                  <a:moveTo>
                    <a:pt x="66" y="219"/>
                  </a:moveTo>
                  <a:cubicBezTo>
                    <a:pt x="48" y="219"/>
                    <a:pt x="34" y="205"/>
                    <a:pt x="34" y="188"/>
                  </a:cubicBezTo>
                  <a:cubicBezTo>
                    <a:pt x="34" y="170"/>
                    <a:pt x="48" y="156"/>
                    <a:pt x="66" y="156"/>
                  </a:cubicBezTo>
                  <a:cubicBezTo>
                    <a:pt x="83" y="156"/>
                    <a:pt x="97" y="170"/>
                    <a:pt x="97" y="188"/>
                  </a:cubicBezTo>
                  <a:cubicBezTo>
                    <a:pt x="97" y="205"/>
                    <a:pt x="83" y="219"/>
                    <a:pt x="66" y="219"/>
                  </a:cubicBezTo>
                  <a:close/>
                  <a:moveTo>
                    <a:pt x="168" y="218"/>
                  </a:moveTo>
                  <a:cubicBezTo>
                    <a:pt x="167" y="230"/>
                    <a:pt x="167" y="230"/>
                    <a:pt x="167" y="230"/>
                  </a:cubicBezTo>
                  <a:cubicBezTo>
                    <a:pt x="130" y="229"/>
                    <a:pt x="130" y="229"/>
                    <a:pt x="130" y="229"/>
                  </a:cubicBezTo>
                  <a:cubicBezTo>
                    <a:pt x="130" y="217"/>
                    <a:pt x="130" y="217"/>
                    <a:pt x="130" y="217"/>
                  </a:cubicBezTo>
                  <a:cubicBezTo>
                    <a:pt x="131" y="178"/>
                    <a:pt x="127" y="156"/>
                    <a:pt x="114" y="144"/>
                  </a:cubicBezTo>
                  <a:cubicBezTo>
                    <a:pt x="101" y="130"/>
                    <a:pt x="77" y="124"/>
                    <a:pt x="35" y="124"/>
                  </a:cubicBezTo>
                  <a:cubicBezTo>
                    <a:pt x="20" y="124"/>
                    <a:pt x="20" y="124"/>
                    <a:pt x="20" y="124"/>
                  </a:cubicBezTo>
                  <a:cubicBezTo>
                    <a:pt x="20" y="87"/>
                    <a:pt x="20" y="87"/>
                    <a:pt x="20" y="87"/>
                  </a:cubicBezTo>
                  <a:cubicBezTo>
                    <a:pt x="35" y="87"/>
                    <a:pt x="35" y="87"/>
                    <a:pt x="35" y="87"/>
                  </a:cubicBezTo>
                  <a:cubicBezTo>
                    <a:pt x="41" y="87"/>
                    <a:pt x="47" y="87"/>
                    <a:pt x="52" y="87"/>
                  </a:cubicBezTo>
                  <a:cubicBezTo>
                    <a:pt x="95" y="89"/>
                    <a:pt x="123" y="99"/>
                    <a:pt x="141" y="117"/>
                  </a:cubicBezTo>
                  <a:cubicBezTo>
                    <a:pt x="161" y="138"/>
                    <a:pt x="169" y="168"/>
                    <a:pt x="168" y="218"/>
                  </a:cubicBezTo>
                  <a:close/>
                  <a:moveTo>
                    <a:pt x="224" y="209"/>
                  </a:moveTo>
                  <a:cubicBezTo>
                    <a:pt x="224" y="220"/>
                    <a:pt x="224" y="220"/>
                    <a:pt x="224" y="220"/>
                  </a:cubicBezTo>
                  <a:cubicBezTo>
                    <a:pt x="185" y="218"/>
                    <a:pt x="185" y="218"/>
                    <a:pt x="185" y="218"/>
                  </a:cubicBezTo>
                  <a:cubicBezTo>
                    <a:pt x="186" y="208"/>
                    <a:pt x="186" y="208"/>
                    <a:pt x="186" y="208"/>
                  </a:cubicBezTo>
                  <a:cubicBezTo>
                    <a:pt x="187" y="152"/>
                    <a:pt x="180" y="120"/>
                    <a:pt x="162" y="101"/>
                  </a:cubicBezTo>
                  <a:cubicBezTo>
                    <a:pt x="142" y="81"/>
                    <a:pt x="106" y="72"/>
                    <a:pt x="47" y="72"/>
                  </a:cubicBezTo>
                  <a:cubicBezTo>
                    <a:pt x="33" y="72"/>
                    <a:pt x="33" y="72"/>
                    <a:pt x="33" y="72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47" y="34"/>
                    <a:pt x="47" y="34"/>
                    <a:pt x="47" y="34"/>
                  </a:cubicBezTo>
                  <a:cubicBezTo>
                    <a:pt x="55" y="34"/>
                    <a:pt x="63" y="34"/>
                    <a:pt x="70" y="34"/>
                  </a:cubicBezTo>
                  <a:cubicBezTo>
                    <a:pt x="127" y="37"/>
                    <a:pt x="165" y="50"/>
                    <a:pt x="189" y="74"/>
                  </a:cubicBezTo>
                  <a:cubicBezTo>
                    <a:pt x="216" y="102"/>
                    <a:pt x="226" y="142"/>
                    <a:pt x="224" y="20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 lnSpcReduction="1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" name="íŝḷïḍé">
              <a:extLst>
                <a:ext uri="{FF2B5EF4-FFF2-40B4-BE49-F238E27FC236}">
                  <a16:creationId xmlns:a16="http://schemas.microsoft.com/office/drawing/2014/main" xmlns="" id="{1C5DA3C9-6552-448F-B3FA-A4CAF5E3CFEC}"/>
                </a:ext>
              </a:extLst>
            </p:cNvPr>
            <p:cNvSpPr/>
            <p:nvPr/>
          </p:nvSpPr>
          <p:spPr bwMode="auto">
            <a:xfrm>
              <a:off x="5822819" y="3187145"/>
              <a:ext cx="427817" cy="428998"/>
            </a:xfrm>
            <a:custGeom>
              <a:avLst/>
              <a:gdLst>
                <a:gd name="connsiteX0" fmla="*/ 346755 w 427817"/>
                <a:gd name="connsiteY0" fmla="*/ 134726 h 428998"/>
                <a:gd name="connsiteX1" fmla="*/ 374708 w 427817"/>
                <a:gd name="connsiteY1" fmla="*/ 134726 h 428998"/>
                <a:gd name="connsiteX2" fmla="*/ 427817 w 427817"/>
                <a:gd name="connsiteY2" fmla="*/ 187975 h 428998"/>
                <a:gd name="connsiteX3" fmla="*/ 427817 w 427817"/>
                <a:gd name="connsiteY3" fmla="*/ 294474 h 428998"/>
                <a:gd name="connsiteX4" fmla="*/ 374708 w 427817"/>
                <a:gd name="connsiteY4" fmla="*/ 347723 h 428998"/>
                <a:gd name="connsiteX5" fmla="*/ 374708 w 427817"/>
                <a:gd name="connsiteY5" fmla="*/ 428998 h 428998"/>
                <a:gd name="connsiteX6" fmla="*/ 293646 w 427817"/>
                <a:gd name="connsiteY6" fmla="*/ 347723 h 428998"/>
                <a:gd name="connsiteX7" fmla="*/ 159474 w 427817"/>
                <a:gd name="connsiteY7" fmla="*/ 347723 h 428998"/>
                <a:gd name="connsiteX8" fmla="*/ 106364 w 427817"/>
                <a:gd name="connsiteY8" fmla="*/ 294474 h 428998"/>
                <a:gd name="connsiteX9" fmla="*/ 106364 w 427817"/>
                <a:gd name="connsiteY9" fmla="*/ 280461 h 428998"/>
                <a:gd name="connsiteX10" fmla="*/ 145498 w 427817"/>
                <a:gd name="connsiteY10" fmla="*/ 241225 h 428998"/>
                <a:gd name="connsiteX11" fmla="*/ 265693 w 427817"/>
                <a:gd name="connsiteY11" fmla="*/ 241225 h 428998"/>
                <a:gd name="connsiteX12" fmla="*/ 346755 w 427817"/>
                <a:gd name="connsiteY12" fmla="*/ 162752 h 428998"/>
                <a:gd name="connsiteX13" fmla="*/ 346755 w 427817"/>
                <a:gd name="connsiteY13" fmla="*/ 134726 h 428998"/>
                <a:gd name="connsiteX14" fmla="*/ 53181 w 427817"/>
                <a:gd name="connsiteY14" fmla="*/ 0 h 428998"/>
                <a:gd name="connsiteX15" fmla="*/ 265908 w 427817"/>
                <a:gd name="connsiteY15" fmla="*/ 0 h 428998"/>
                <a:gd name="connsiteX16" fmla="*/ 319089 w 427817"/>
                <a:gd name="connsiteY16" fmla="*/ 56052 h 428998"/>
                <a:gd name="connsiteX17" fmla="*/ 319089 w 427817"/>
                <a:gd name="connsiteY17" fmla="*/ 162550 h 428998"/>
                <a:gd name="connsiteX18" fmla="*/ 265908 w 427817"/>
                <a:gd name="connsiteY18" fmla="*/ 215800 h 428998"/>
                <a:gd name="connsiteX19" fmla="*/ 134354 w 427817"/>
                <a:gd name="connsiteY19" fmla="*/ 215800 h 428998"/>
                <a:gd name="connsiteX20" fmla="*/ 53181 w 427817"/>
                <a:gd name="connsiteY20" fmla="*/ 294272 h 428998"/>
                <a:gd name="connsiteX21" fmla="*/ 53181 w 427817"/>
                <a:gd name="connsiteY21" fmla="*/ 215800 h 428998"/>
                <a:gd name="connsiteX22" fmla="*/ 0 w 427817"/>
                <a:gd name="connsiteY22" fmla="*/ 162550 h 428998"/>
                <a:gd name="connsiteX23" fmla="*/ 0 w 427817"/>
                <a:gd name="connsiteY23" fmla="*/ 56052 h 428998"/>
                <a:gd name="connsiteX24" fmla="*/ 53181 w 427817"/>
                <a:gd name="connsiteY24" fmla="*/ 0 h 428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27817" h="428998">
                  <a:moveTo>
                    <a:pt x="346755" y="134726"/>
                  </a:moveTo>
                  <a:cubicBezTo>
                    <a:pt x="346755" y="134726"/>
                    <a:pt x="346755" y="134726"/>
                    <a:pt x="374708" y="134726"/>
                  </a:cubicBezTo>
                  <a:cubicBezTo>
                    <a:pt x="399865" y="134726"/>
                    <a:pt x="427817" y="162752"/>
                    <a:pt x="427817" y="187975"/>
                  </a:cubicBezTo>
                  <a:cubicBezTo>
                    <a:pt x="427817" y="187975"/>
                    <a:pt x="427817" y="187975"/>
                    <a:pt x="427817" y="294474"/>
                  </a:cubicBezTo>
                  <a:cubicBezTo>
                    <a:pt x="427817" y="322500"/>
                    <a:pt x="399865" y="347723"/>
                    <a:pt x="374708" y="347723"/>
                  </a:cubicBezTo>
                  <a:cubicBezTo>
                    <a:pt x="374708" y="347723"/>
                    <a:pt x="374708" y="347723"/>
                    <a:pt x="374708" y="428998"/>
                  </a:cubicBezTo>
                  <a:cubicBezTo>
                    <a:pt x="374708" y="428998"/>
                    <a:pt x="374708" y="428998"/>
                    <a:pt x="293646" y="347723"/>
                  </a:cubicBezTo>
                  <a:cubicBezTo>
                    <a:pt x="293646" y="347723"/>
                    <a:pt x="293646" y="347723"/>
                    <a:pt x="159474" y="347723"/>
                  </a:cubicBezTo>
                  <a:cubicBezTo>
                    <a:pt x="134317" y="347723"/>
                    <a:pt x="106364" y="322500"/>
                    <a:pt x="106364" y="294474"/>
                  </a:cubicBezTo>
                  <a:cubicBezTo>
                    <a:pt x="106364" y="294474"/>
                    <a:pt x="106364" y="294474"/>
                    <a:pt x="106364" y="280461"/>
                  </a:cubicBezTo>
                  <a:cubicBezTo>
                    <a:pt x="106364" y="280461"/>
                    <a:pt x="106364" y="280461"/>
                    <a:pt x="145498" y="241225"/>
                  </a:cubicBezTo>
                  <a:cubicBezTo>
                    <a:pt x="145498" y="241225"/>
                    <a:pt x="145498" y="241225"/>
                    <a:pt x="265693" y="241225"/>
                  </a:cubicBezTo>
                  <a:cubicBezTo>
                    <a:pt x="307622" y="241225"/>
                    <a:pt x="346755" y="201988"/>
                    <a:pt x="346755" y="162752"/>
                  </a:cubicBezTo>
                  <a:cubicBezTo>
                    <a:pt x="346755" y="162752"/>
                    <a:pt x="346755" y="162752"/>
                    <a:pt x="346755" y="134726"/>
                  </a:cubicBezTo>
                  <a:close/>
                  <a:moveTo>
                    <a:pt x="53181" y="0"/>
                  </a:moveTo>
                  <a:cubicBezTo>
                    <a:pt x="53181" y="0"/>
                    <a:pt x="53181" y="0"/>
                    <a:pt x="265908" y="0"/>
                  </a:cubicBezTo>
                  <a:cubicBezTo>
                    <a:pt x="293898" y="0"/>
                    <a:pt x="319089" y="28026"/>
                    <a:pt x="319089" y="56052"/>
                  </a:cubicBezTo>
                  <a:cubicBezTo>
                    <a:pt x="319089" y="56052"/>
                    <a:pt x="319089" y="56052"/>
                    <a:pt x="319089" y="162550"/>
                  </a:cubicBezTo>
                  <a:cubicBezTo>
                    <a:pt x="319089" y="187774"/>
                    <a:pt x="293898" y="215800"/>
                    <a:pt x="265908" y="215800"/>
                  </a:cubicBezTo>
                  <a:cubicBezTo>
                    <a:pt x="265908" y="215800"/>
                    <a:pt x="265908" y="215800"/>
                    <a:pt x="134354" y="215800"/>
                  </a:cubicBezTo>
                  <a:lnTo>
                    <a:pt x="53181" y="294272"/>
                  </a:lnTo>
                  <a:cubicBezTo>
                    <a:pt x="53181" y="294272"/>
                    <a:pt x="53181" y="294272"/>
                    <a:pt x="53181" y="215800"/>
                  </a:cubicBezTo>
                  <a:cubicBezTo>
                    <a:pt x="27990" y="215800"/>
                    <a:pt x="0" y="187774"/>
                    <a:pt x="0" y="162550"/>
                  </a:cubicBezTo>
                  <a:cubicBezTo>
                    <a:pt x="0" y="162550"/>
                    <a:pt x="0" y="162550"/>
                    <a:pt x="0" y="56052"/>
                  </a:cubicBezTo>
                  <a:cubicBezTo>
                    <a:pt x="0" y="28026"/>
                    <a:pt x="27990" y="0"/>
                    <a:pt x="53181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" name="î$ľídê">
              <a:extLst>
                <a:ext uri="{FF2B5EF4-FFF2-40B4-BE49-F238E27FC236}">
                  <a16:creationId xmlns:a16="http://schemas.microsoft.com/office/drawing/2014/main" xmlns="" id="{8A584F73-B7C2-47BD-B2D9-6533DEDC2F10}"/>
                </a:ext>
              </a:extLst>
            </p:cNvPr>
            <p:cNvSpPr txBox="1"/>
            <p:nvPr/>
          </p:nvSpPr>
          <p:spPr bwMode="auto">
            <a:xfrm>
              <a:off x="660400" y="4323816"/>
              <a:ext cx="3164908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20" name="îṣliḍê">
              <a:extLst>
                <a:ext uri="{FF2B5EF4-FFF2-40B4-BE49-F238E27FC236}">
                  <a16:creationId xmlns:a16="http://schemas.microsoft.com/office/drawing/2014/main" xmlns="" id="{2AD1F188-5CFB-4013-A742-3ED9B6A0FAB3}"/>
                </a:ext>
              </a:extLst>
            </p:cNvPr>
            <p:cNvSpPr/>
            <p:nvPr/>
          </p:nvSpPr>
          <p:spPr bwMode="auto">
            <a:xfrm>
              <a:off x="660400" y="4765622"/>
              <a:ext cx="3164908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</a:t>
              </a:r>
            </a:p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sp>
          <p:nvSpPr>
            <p:cNvPr id="21" name="ïSļíḑê">
              <a:extLst>
                <a:ext uri="{FF2B5EF4-FFF2-40B4-BE49-F238E27FC236}">
                  <a16:creationId xmlns:a16="http://schemas.microsoft.com/office/drawing/2014/main" xmlns="" id="{EA38D92E-B8BC-4FA5-BB6E-476673802958}"/>
                </a:ext>
              </a:extLst>
            </p:cNvPr>
            <p:cNvSpPr txBox="1"/>
            <p:nvPr/>
          </p:nvSpPr>
          <p:spPr bwMode="auto">
            <a:xfrm>
              <a:off x="7137401" y="4765622"/>
              <a:ext cx="2687394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22" name="íŝļîḍe">
              <a:extLst>
                <a:ext uri="{FF2B5EF4-FFF2-40B4-BE49-F238E27FC236}">
                  <a16:creationId xmlns:a16="http://schemas.microsoft.com/office/drawing/2014/main" xmlns="" id="{CED47513-AC4C-494E-A466-D074380B53BB}"/>
                </a:ext>
              </a:extLst>
            </p:cNvPr>
            <p:cNvSpPr/>
            <p:nvPr/>
          </p:nvSpPr>
          <p:spPr bwMode="auto">
            <a:xfrm>
              <a:off x="7137401" y="5207428"/>
              <a:ext cx="2687394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</a:t>
              </a:r>
            </a:p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sp>
          <p:nvSpPr>
            <p:cNvPr id="23" name="ïṥḷïďe">
              <a:extLst>
                <a:ext uri="{FF2B5EF4-FFF2-40B4-BE49-F238E27FC236}">
                  <a16:creationId xmlns:a16="http://schemas.microsoft.com/office/drawing/2014/main" xmlns="" id="{063BDA09-EC6C-4851-B809-2AE58894C1BE}"/>
                </a:ext>
              </a:extLst>
            </p:cNvPr>
            <p:cNvSpPr txBox="1"/>
            <p:nvPr/>
          </p:nvSpPr>
          <p:spPr bwMode="auto">
            <a:xfrm>
              <a:off x="8481098" y="1935108"/>
              <a:ext cx="3037802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24" name="ï$ḻïḓè">
              <a:extLst>
                <a:ext uri="{FF2B5EF4-FFF2-40B4-BE49-F238E27FC236}">
                  <a16:creationId xmlns:a16="http://schemas.microsoft.com/office/drawing/2014/main" xmlns="" id="{15B8CA40-65A7-4959-AAE7-9317AEC5AD89}"/>
                </a:ext>
              </a:extLst>
            </p:cNvPr>
            <p:cNvSpPr/>
            <p:nvPr/>
          </p:nvSpPr>
          <p:spPr bwMode="auto">
            <a:xfrm>
              <a:off x="8481098" y="2376914"/>
              <a:ext cx="3037802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</a:t>
              </a:r>
            </a:p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6899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C1EEA62-C9E0-4DE8-9AE5-504673DCF6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7E7F3314-1B74-4846-8064-E708B6F3D9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BC5352C1-E9D8-4B9F-9AC0-8A62A7F67C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/>
          </a:p>
        </p:txBody>
      </p:sp>
      <p:grpSp>
        <p:nvGrpSpPr>
          <p:cNvPr id="5" name="c894fd13-772e-4be3-afab-27d865416d7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A4211C77-7B60-4065-8A5D-2A82ED1D328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287961"/>
            <a:ext cx="12192000" cy="4855664"/>
            <a:chOff x="0" y="1287961"/>
            <a:chExt cx="12192000" cy="4855664"/>
          </a:xfrm>
        </p:grpSpPr>
        <p:sp>
          <p:nvSpPr>
            <p:cNvPr id="6" name="ïṧ1iḓê">
              <a:extLst>
                <a:ext uri="{FF2B5EF4-FFF2-40B4-BE49-F238E27FC236}">
                  <a16:creationId xmlns:a16="http://schemas.microsoft.com/office/drawing/2014/main" xmlns="" id="{71F1A165-32CD-4592-B273-0FF0DC04F9ED}"/>
                </a:ext>
              </a:extLst>
            </p:cNvPr>
            <p:cNvSpPr txBox="1"/>
            <p:nvPr/>
          </p:nvSpPr>
          <p:spPr>
            <a:xfrm>
              <a:off x="673099" y="1287961"/>
              <a:ext cx="4443411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t" anchorCtr="0">
              <a:normAutofit lnSpcReduction="10000"/>
            </a:bodyPr>
            <a:lstStyle/>
            <a:p>
              <a:pPr>
                <a:buSzPct val="25000"/>
              </a:pPr>
              <a:r>
                <a:rPr lang="de-DE" sz="2000" b="1" dirty="0"/>
                <a:t>Text here</a:t>
              </a:r>
            </a:p>
          </p:txBody>
        </p:sp>
        <p:sp>
          <p:nvSpPr>
            <p:cNvPr id="7" name="í$ḻîḋé">
              <a:extLst>
                <a:ext uri="{FF2B5EF4-FFF2-40B4-BE49-F238E27FC236}">
                  <a16:creationId xmlns:a16="http://schemas.microsoft.com/office/drawing/2014/main" xmlns="" id="{5716616D-8C01-47A3-9E05-D9F86833A35F}"/>
                </a:ext>
              </a:extLst>
            </p:cNvPr>
            <p:cNvSpPr txBox="1"/>
            <p:nvPr/>
          </p:nvSpPr>
          <p:spPr>
            <a:xfrm>
              <a:off x="673099" y="1680473"/>
              <a:ext cx="4443411" cy="468230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rm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</a:t>
              </a:r>
            </a:p>
          </p:txBody>
        </p:sp>
        <p:sp>
          <p:nvSpPr>
            <p:cNvPr id="8" name="ísļiďe">
              <a:extLst>
                <a:ext uri="{FF2B5EF4-FFF2-40B4-BE49-F238E27FC236}">
                  <a16:creationId xmlns:a16="http://schemas.microsoft.com/office/drawing/2014/main" xmlns="" id="{1E7B624D-0E34-465F-BB56-D57D10D8940C}"/>
                </a:ext>
              </a:extLst>
            </p:cNvPr>
            <p:cNvSpPr/>
            <p:nvPr/>
          </p:nvSpPr>
          <p:spPr>
            <a:xfrm rot="16200000">
              <a:off x="3246423" y="3912074"/>
              <a:ext cx="2760688" cy="979488"/>
            </a:xfrm>
            <a:prstGeom prst="homePlate">
              <a:avLst/>
            </a:prstGeom>
            <a:solidFill>
              <a:schemeClr val="bg1">
                <a:lumMod val="65000"/>
              </a:schemeClr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îSḷiḓê">
              <a:extLst>
                <a:ext uri="{FF2B5EF4-FFF2-40B4-BE49-F238E27FC236}">
                  <a16:creationId xmlns:a16="http://schemas.microsoft.com/office/drawing/2014/main" xmlns="" id="{DD062CA6-2D66-4ABB-855C-BB3AD6DD7356}"/>
                </a:ext>
              </a:extLst>
            </p:cNvPr>
            <p:cNvSpPr/>
            <p:nvPr/>
          </p:nvSpPr>
          <p:spPr>
            <a:xfrm rot="16200000">
              <a:off x="3535742" y="3221903"/>
              <a:ext cx="4141030" cy="979488"/>
            </a:xfrm>
            <a:prstGeom prst="homePlate">
              <a:avLst/>
            </a:prstGeom>
            <a:solidFill>
              <a:schemeClr val="accent1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iṧļïḓe">
              <a:extLst>
                <a:ext uri="{FF2B5EF4-FFF2-40B4-BE49-F238E27FC236}">
                  <a16:creationId xmlns:a16="http://schemas.microsoft.com/office/drawing/2014/main" xmlns="" id="{6CDDE150-0E9C-4FF6-B877-A6AA742A3ED0}"/>
                </a:ext>
              </a:extLst>
            </p:cNvPr>
            <p:cNvSpPr/>
            <p:nvPr/>
          </p:nvSpPr>
          <p:spPr>
            <a:xfrm rot="16200000">
              <a:off x="4933517" y="3640189"/>
              <a:ext cx="3304458" cy="979488"/>
            </a:xfrm>
            <a:prstGeom prst="homePlate">
              <a:avLst/>
            </a:prstGeom>
            <a:solidFill>
              <a:schemeClr val="bg1">
                <a:lumMod val="65000"/>
              </a:schemeClr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íṧḷíďe">
              <a:extLst>
                <a:ext uri="{FF2B5EF4-FFF2-40B4-BE49-F238E27FC236}">
                  <a16:creationId xmlns:a16="http://schemas.microsoft.com/office/drawing/2014/main" xmlns="" id="{007D0BCB-5FB8-440E-8862-0A015540AA92}"/>
                </a:ext>
              </a:extLst>
            </p:cNvPr>
            <p:cNvSpPr/>
            <p:nvPr/>
          </p:nvSpPr>
          <p:spPr>
            <a:xfrm rot="16200000">
              <a:off x="6324320" y="4051504"/>
              <a:ext cx="2481829" cy="979488"/>
            </a:xfrm>
            <a:prstGeom prst="homePlate">
              <a:avLst/>
            </a:prstGeom>
            <a:solidFill>
              <a:schemeClr val="bg1">
                <a:lumMod val="75000"/>
              </a:schemeClr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ïṡḻîḋè">
              <a:extLst>
                <a:ext uri="{FF2B5EF4-FFF2-40B4-BE49-F238E27FC236}">
                  <a16:creationId xmlns:a16="http://schemas.microsoft.com/office/drawing/2014/main" xmlns="" id="{ED79D7D4-A713-4C76-AFF3-AA0DD7132477}"/>
                </a:ext>
              </a:extLst>
            </p:cNvPr>
            <p:cNvSpPr/>
            <p:nvPr/>
          </p:nvSpPr>
          <p:spPr bwMode="auto">
            <a:xfrm>
              <a:off x="7378353" y="3677528"/>
              <a:ext cx="373763" cy="465566"/>
            </a:xfrm>
            <a:custGeom>
              <a:avLst/>
              <a:gdLst>
                <a:gd name="connsiteX0" fmla="*/ 79065 w 271462"/>
                <a:gd name="connsiteY0" fmla="*/ 301625 h 338138"/>
                <a:gd name="connsiteX1" fmla="*/ 69850 w 271462"/>
                <a:gd name="connsiteY1" fmla="*/ 312632 h 338138"/>
                <a:gd name="connsiteX2" fmla="*/ 79065 w 271462"/>
                <a:gd name="connsiteY2" fmla="*/ 322263 h 338138"/>
                <a:gd name="connsiteX3" fmla="*/ 114610 w 271462"/>
                <a:gd name="connsiteY3" fmla="*/ 322263 h 338138"/>
                <a:gd name="connsiteX4" fmla="*/ 123825 w 271462"/>
                <a:gd name="connsiteY4" fmla="*/ 312632 h 338138"/>
                <a:gd name="connsiteX5" fmla="*/ 114610 w 271462"/>
                <a:gd name="connsiteY5" fmla="*/ 301625 h 338138"/>
                <a:gd name="connsiteX6" fmla="*/ 79065 w 271462"/>
                <a:gd name="connsiteY6" fmla="*/ 301625 h 338138"/>
                <a:gd name="connsiteX7" fmla="*/ 166687 w 271462"/>
                <a:gd name="connsiteY7" fmla="*/ 152400 h 338138"/>
                <a:gd name="connsiteX8" fmla="*/ 166687 w 271462"/>
                <a:gd name="connsiteY8" fmla="*/ 166688 h 338138"/>
                <a:gd name="connsiteX9" fmla="*/ 171450 w 271462"/>
                <a:gd name="connsiteY9" fmla="*/ 166688 h 338138"/>
                <a:gd name="connsiteX10" fmla="*/ 171450 w 271462"/>
                <a:gd name="connsiteY10" fmla="*/ 193676 h 338138"/>
                <a:gd name="connsiteX11" fmla="*/ 166687 w 271462"/>
                <a:gd name="connsiteY11" fmla="*/ 193676 h 338138"/>
                <a:gd name="connsiteX12" fmla="*/ 166687 w 271462"/>
                <a:gd name="connsiteY12" fmla="*/ 207963 h 338138"/>
                <a:gd name="connsiteX13" fmla="*/ 193675 w 271462"/>
                <a:gd name="connsiteY13" fmla="*/ 207963 h 338138"/>
                <a:gd name="connsiteX14" fmla="*/ 193675 w 271462"/>
                <a:gd name="connsiteY14" fmla="*/ 193676 h 338138"/>
                <a:gd name="connsiteX15" fmla="*/ 190500 w 271462"/>
                <a:gd name="connsiteY15" fmla="*/ 193676 h 338138"/>
                <a:gd name="connsiteX16" fmla="*/ 190500 w 271462"/>
                <a:gd name="connsiteY16" fmla="*/ 152400 h 338138"/>
                <a:gd name="connsiteX17" fmla="*/ 179388 w 271462"/>
                <a:gd name="connsiteY17" fmla="*/ 125413 h 338138"/>
                <a:gd name="connsiteX18" fmla="*/ 168275 w 271462"/>
                <a:gd name="connsiteY18" fmla="*/ 135732 h 338138"/>
                <a:gd name="connsiteX19" fmla="*/ 179388 w 271462"/>
                <a:gd name="connsiteY19" fmla="*/ 146051 h 338138"/>
                <a:gd name="connsiteX20" fmla="*/ 190501 w 271462"/>
                <a:gd name="connsiteY20" fmla="*/ 135732 h 338138"/>
                <a:gd name="connsiteX21" fmla="*/ 179388 w 271462"/>
                <a:gd name="connsiteY21" fmla="*/ 125413 h 338138"/>
                <a:gd name="connsiteX22" fmla="*/ 180975 w 271462"/>
                <a:gd name="connsiteY22" fmla="*/ 88900 h 338138"/>
                <a:gd name="connsiteX23" fmla="*/ 271462 w 271462"/>
                <a:gd name="connsiteY23" fmla="*/ 169069 h 338138"/>
                <a:gd name="connsiteX24" fmla="*/ 180975 w 271462"/>
                <a:gd name="connsiteY24" fmla="*/ 249238 h 338138"/>
                <a:gd name="connsiteX25" fmla="*/ 131141 w 271462"/>
                <a:gd name="connsiteY25" fmla="*/ 236096 h 338138"/>
                <a:gd name="connsiteX26" fmla="*/ 97044 w 271462"/>
                <a:gd name="connsiteY26" fmla="*/ 242667 h 338138"/>
                <a:gd name="connsiteX27" fmla="*/ 95732 w 271462"/>
                <a:gd name="connsiteY27" fmla="*/ 237410 h 338138"/>
                <a:gd name="connsiteX28" fmla="*/ 110158 w 271462"/>
                <a:gd name="connsiteY28" fmla="*/ 219011 h 338138"/>
                <a:gd name="connsiteX29" fmla="*/ 90487 w 271462"/>
                <a:gd name="connsiteY29" fmla="*/ 169069 h 338138"/>
                <a:gd name="connsiteX30" fmla="*/ 180975 w 271462"/>
                <a:gd name="connsiteY30" fmla="*/ 88900 h 338138"/>
                <a:gd name="connsiteX31" fmla="*/ 37042 w 271462"/>
                <a:gd name="connsiteY31" fmla="*/ 0 h 338138"/>
                <a:gd name="connsiteX32" fmla="*/ 162719 w 271462"/>
                <a:gd name="connsiteY32" fmla="*/ 0 h 338138"/>
                <a:gd name="connsiteX33" fmla="*/ 198438 w 271462"/>
                <a:gd name="connsiteY33" fmla="*/ 38304 h 338138"/>
                <a:gd name="connsiteX34" fmla="*/ 198438 w 271462"/>
                <a:gd name="connsiteY34" fmla="*/ 67363 h 338138"/>
                <a:gd name="connsiteX35" fmla="*/ 181240 w 271462"/>
                <a:gd name="connsiteY35" fmla="*/ 66042 h 338138"/>
                <a:gd name="connsiteX36" fmla="*/ 165365 w 271462"/>
                <a:gd name="connsiteY36" fmla="*/ 67363 h 338138"/>
                <a:gd name="connsiteX37" fmla="*/ 165365 w 271462"/>
                <a:gd name="connsiteY37" fmla="*/ 51513 h 338138"/>
                <a:gd name="connsiteX38" fmla="*/ 34396 w 271462"/>
                <a:gd name="connsiteY38" fmla="*/ 51513 h 338138"/>
                <a:gd name="connsiteX39" fmla="*/ 33073 w 271462"/>
                <a:gd name="connsiteY39" fmla="*/ 51513 h 338138"/>
                <a:gd name="connsiteX40" fmla="*/ 33073 w 271462"/>
                <a:gd name="connsiteY40" fmla="*/ 286625 h 338138"/>
                <a:gd name="connsiteX41" fmla="*/ 34396 w 271462"/>
                <a:gd name="connsiteY41" fmla="*/ 286625 h 338138"/>
                <a:gd name="connsiteX42" fmla="*/ 165365 w 271462"/>
                <a:gd name="connsiteY42" fmla="*/ 286625 h 338138"/>
                <a:gd name="connsiteX43" fmla="*/ 165365 w 271462"/>
                <a:gd name="connsiteY43" fmla="*/ 270775 h 338138"/>
                <a:gd name="connsiteX44" fmla="*/ 181240 w 271462"/>
                <a:gd name="connsiteY44" fmla="*/ 272096 h 338138"/>
                <a:gd name="connsiteX45" fmla="*/ 198438 w 271462"/>
                <a:gd name="connsiteY45" fmla="*/ 270775 h 338138"/>
                <a:gd name="connsiteX46" fmla="*/ 198438 w 271462"/>
                <a:gd name="connsiteY46" fmla="*/ 299834 h 338138"/>
                <a:gd name="connsiteX47" fmla="*/ 162719 w 271462"/>
                <a:gd name="connsiteY47" fmla="*/ 338138 h 338138"/>
                <a:gd name="connsiteX48" fmla="*/ 37042 w 271462"/>
                <a:gd name="connsiteY48" fmla="*/ 338138 h 338138"/>
                <a:gd name="connsiteX49" fmla="*/ 0 w 271462"/>
                <a:gd name="connsiteY49" fmla="*/ 299834 h 338138"/>
                <a:gd name="connsiteX50" fmla="*/ 0 w 271462"/>
                <a:gd name="connsiteY50" fmla="*/ 38304 h 338138"/>
                <a:gd name="connsiteX51" fmla="*/ 37042 w 271462"/>
                <a:gd name="connsiteY51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71462" h="338138">
                  <a:moveTo>
                    <a:pt x="79065" y="301625"/>
                  </a:moveTo>
                  <a:cubicBezTo>
                    <a:pt x="73799" y="301625"/>
                    <a:pt x="69850" y="305753"/>
                    <a:pt x="69850" y="312632"/>
                  </a:cubicBezTo>
                  <a:cubicBezTo>
                    <a:pt x="69850" y="318136"/>
                    <a:pt x="73799" y="322263"/>
                    <a:pt x="79065" y="322263"/>
                  </a:cubicBezTo>
                  <a:cubicBezTo>
                    <a:pt x="79065" y="322263"/>
                    <a:pt x="79065" y="322263"/>
                    <a:pt x="114610" y="322263"/>
                  </a:cubicBezTo>
                  <a:cubicBezTo>
                    <a:pt x="119875" y="322263"/>
                    <a:pt x="123825" y="318136"/>
                    <a:pt x="123825" y="312632"/>
                  </a:cubicBezTo>
                  <a:cubicBezTo>
                    <a:pt x="123825" y="305753"/>
                    <a:pt x="119875" y="301625"/>
                    <a:pt x="114610" y="301625"/>
                  </a:cubicBezTo>
                  <a:cubicBezTo>
                    <a:pt x="114610" y="301625"/>
                    <a:pt x="114610" y="301625"/>
                    <a:pt x="79065" y="301625"/>
                  </a:cubicBezTo>
                  <a:close/>
                  <a:moveTo>
                    <a:pt x="166687" y="152400"/>
                  </a:moveTo>
                  <a:lnTo>
                    <a:pt x="166687" y="166688"/>
                  </a:lnTo>
                  <a:lnTo>
                    <a:pt x="171450" y="166688"/>
                  </a:lnTo>
                  <a:lnTo>
                    <a:pt x="171450" y="193676"/>
                  </a:lnTo>
                  <a:lnTo>
                    <a:pt x="166687" y="193676"/>
                  </a:lnTo>
                  <a:lnTo>
                    <a:pt x="166687" y="207963"/>
                  </a:lnTo>
                  <a:lnTo>
                    <a:pt x="193675" y="207963"/>
                  </a:lnTo>
                  <a:lnTo>
                    <a:pt x="193675" y="193676"/>
                  </a:lnTo>
                  <a:lnTo>
                    <a:pt x="190500" y="193676"/>
                  </a:lnTo>
                  <a:lnTo>
                    <a:pt x="190500" y="152400"/>
                  </a:lnTo>
                  <a:close/>
                  <a:moveTo>
                    <a:pt x="179388" y="125413"/>
                  </a:moveTo>
                  <a:cubicBezTo>
                    <a:pt x="173250" y="125413"/>
                    <a:pt x="168275" y="130033"/>
                    <a:pt x="168275" y="135732"/>
                  </a:cubicBezTo>
                  <a:cubicBezTo>
                    <a:pt x="168275" y="141431"/>
                    <a:pt x="173250" y="146051"/>
                    <a:pt x="179388" y="146051"/>
                  </a:cubicBezTo>
                  <a:cubicBezTo>
                    <a:pt x="185526" y="146051"/>
                    <a:pt x="190501" y="141431"/>
                    <a:pt x="190501" y="135732"/>
                  </a:cubicBezTo>
                  <a:cubicBezTo>
                    <a:pt x="190501" y="130033"/>
                    <a:pt x="185526" y="125413"/>
                    <a:pt x="179388" y="125413"/>
                  </a:cubicBezTo>
                  <a:close/>
                  <a:moveTo>
                    <a:pt x="180975" y="88900"/>
                  </a:moveTo>
                  <a:cubicBezTo>
                    <a:pt x="230808" y="88900"/>
                    <a:pt x="271462" y="124384"/>
                    <a:pt x="271462" y="169069"/>
                  </a:cubicBezTo>
                  <a:cubicBezTo>
                    <a:pt x="271462" y="212439"/>
                    <a:pt x="230808" y="249238"/>
                    <a:pt x="180975" y="249238"/>
                  </a:cubicBezTo>
                  <a:cubicBezTo>
                    <a:pt x="162614" y="249238"/>
                    <a:pt x="145566" y="243981"/>
                    <a:pt x="131141" y="236096"/>
                  </a:cubicBezTo>
                  <a:cubicBezTo>
                    <a:pt x="119338" y="243981"/>
                    <a:pt x="104912" y="242667"/>
                    <a:pt x="97044" y="242667"/>
                  </a:cubicBezTo>
                  <a:cubicBezTo>
                    <a:pt x="94421" y="241353"/>
                    <a:pt x="94421" y="238724"/>
                    <a:pt x="95732" y="237410"/>
                  </a:cubicBezTo>
                  <a:cubicBezTo>
                    <a:pt x="103601" y="232153"/>
                    <a:pt x="107535" y="225582"/>
                    <a:pt x="110158" y="219011"/>
                  </a:cubicBezTo>
                  <a:cubicBezTo>
                    <a:pt x="97044" y="205868"/>
                    <a:pt x="90487" y="187469"/>
                    <a:pt x="90487" y="169069"/>
                  </a:cubicBezTo>
                  <a:cubicBezTo>
                    <a:pt x="90487" y="124384"/>
                    <a:pt x="131141" y="88900"/>
                    <a:pt x="180975" y="88900"/>
                  </a:cubicBezTo>
                  <a:close/>
                  <a:moveTo>
                    <a:pt x="37042" y="0"/>
                  </a:moveTo>
                  <a:cubicBezTo>
                    <a:pt x="37042" y="0"/>
                    <a:pt x="37042" y="0"/>
                    <a:pt x="162719" y="0"/>
                  </a:cubicBezTo>
                  <a:cubicBezTo>
                    <a:pt x="182563" y="0"/>
                    <a:pt x="198438" y="17171"/>
                    <a:pt x="198438" y="38304"/>
                  </a:cubicBezTo>
                  <a:cubicBezTo>
                    <a:pt x="198438" y="38304"/>
                    <a:pt x="198438" y="38304"/>
                    <a:pt x="198438" y="67363"/>
                  </a:cubicBezTo>
                  <a:cubicBezTo>
                    <a:pt x="193147" y="67363"/>
                    <a:pt x="186532" y="66042"/>
                    <a:pt x="181240" y="66042"/>
                  </a:cubicBezTo>
                  <a:cubicBezTo>
                    <a:pt x="175949" y="66042"/>
                    <a:pt x="170657" y="67363"/>
                    <a:pt x="165365" y="67363"/>
                  </a:cubicBezTo>
                  <a:cubicBezTo>
                    <a:pt x="165365" y="67363"/>
                    <a:pt x="165365" y="67363"/>
                    <a:pt x="165365" y="51513"/>
                  </a:cubicBezTo>
                  <a:cubicBezTo>
                    <a:pt x="165365" y="51513"/>
                    <a:pt x="165365" y="51513"/>
                    <a:pt x="34396" y="51513"/>
                  </a:cubicBezTo>
                  <a:cubicBezTo>
                    <a:pt x="34396" y="51513"/>
                    <a:pt x="33073" y="51513"/>
                    <a:pt x="33073" y="51513"/>
                  </a:cubicBezTo>
                  <a:cubicBezTo>
                    <a:pt x="33073" y="51513"/>
                    <a:pt x="33073" y="51513"/>
                    <a:pt x="33073" y="286625"/>
                  </a:cubicBezTo>
                  <a:cubicBezTo>
                    <a:pt x="33073" y="286625"/>
                    <a:pt x="34396" y="286625"/>
                    <a:pt x="34396" y="286625"/>
                  </a:cubicBezTo>
                  <a:cubicBezTo>
                    <a:pt x="34396" y="286625"/>
                    <a:pt x="34396" y="286625"/>
                    <a:pt x="165365" y="286625"/>
                  </a:cubicBezTo>
                  <a:cubicBezTo>
                    <a:pt x="165365" y="286625"/>
                    <a:pt x="165365" y="286625"/>
                    <a:pt x="165365" y="270775"/>
                  </a:cubicBezTo>
                  <a:cubicBezTo>
                    <a:pt x="170657" y="270775"/>
                    <a:pt x="175949" y="272096"/>
                    <a:pt x="181240" y="272096"/>
                  </a:cubicBezTo>
                  <a:cubicBezTo>
                    <a:pt x="186532" y="272096"/>
                    <a:pt x="193147" y="270775"/>
                    <a:pt x="198438" y="270775"/>
                  </a:cubicBezTo>
                  <a:cubicBezTo>
                    <a:pt x="198438" y="270775"/>
                    <a:pt x="198438" y="270775"/>
                    <a:pt x="198438" y="299834"/>
                  </a:cubicBezTo>
                  <a:cubicBezTo>
                    <a:pt x="198438" y="320967"/>
                    <a:pt x="182563" y="338138"/>
                    <a:pt x="162719" y="338138"/>
                  </a:cubicBezTo>
                  <a:cubicBezTo>
                    <a:pt x="162719" y="338138"/>
                    <a:pt x="162719" y="338138"/>
                    <a:pt x="37042" y="338138"/>
                  </a:cubicBezTo>
                  <a:cubicBezTo>
                    <a:pt x="17198" y="338138"/>
                    <a:pt x="0" y="320967"/>
                    <a:pt x="0" y="299834"/>
                  </a:cubicBezTo>
                  <a:cubicBezTo>
                    <a:pt x="0" y="299834"/>
                    <a:pt x="0" y="299834"/>
                    <a:pt x="0" y="38304"/>
                  </a:cubicBezTo>
                  <a:cubicBezTo>
                    <a:pt x="0" y="17171"/>
                    <a:pt x="17198" y="0"/>
                    <a:pt x="3704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íşľíḍè">
              <a:extLst>
                <a:ext uri="{FF2B5EF4-FFF2-40B4-BE49-F238E27FC236}">
                  <a16:creationId xmlns:a16="http://schemas.microsoft.com/office/drawing/2014/main" xmlns="" id="{DF57B966-349E-42F7-9C83-BFB486FA0AE6}"/>
                </a:ext>
              </a:extLst>
            </p:cNvPr>
            <p:cNvSpPr/>
            <p:nvPr/>
          </p:nvSpPr>
          <p:spPr bwMode="auto">
            <a:xfrm>
              <a:off x="6367437" y="2872155"/>
              <a:ext cx="377347" cy="470030"/>
            </a:xfrm>
            <a:custGeom>
              <a:avLst/>
              <a:gdLst>
                <a:gd name="connsiteX0" fmla="*/ 79065 w 271462"/>
                <a:gd name="connsiteY0" fmla="*/ 301625 h 338138"/>
                <a:gd name="connsiteX1" fmla="*/ 69850 w 271462"/>
                <a:gd name="connsiteY1" fmla="*/ 312632 h 338138"/>
                <a:gd name="connsiteX2" fmla="*/ 79065 w 271462"/>
                <a:gd name="connsiteY2" fmla="*/ 322263 h 338138"/>
                <a:gd name="connsiteX3" fmla="*/ 114610 w 271462"/>
                <a:gd name="connsiteY3" fmla="*/ 322263 h 338138"/>
                <a:gd name="connsiteX4" fmla="*/ 123825 w 271462"/>
                <a:gd name="connsiteY4" fmla="*/ 312632 h 338138"/>
                <a:gd name="connsiteX5" fmla="*/ 114610 w 271462"/>
                <a:gd name="connsiteY5" fmla="*/ 301625 h 338138"/>
                <a:gd name="connsiteX6" fmla="*/ 79065 w 271462"/>
                <a:gd name="connsiteY6" fmla="*/ 301625 h 338138"/>
                <a:gd name="connsiteX7" fmla="*/ 166687 w 271462"/>
                <a:gd name="connsiteY7" fmla="*/ 152400 h 338138"/>
                <a:gd name="connsiteX8" fmla="*/ 166687 w 271462"/>
                <a:gd name="connsiteY8" fmla="*/ 166688 h 338138"/>
                <a:gd name="connsiteX9" fmla="*/ 171450 w 271462"/>
                <a:gd name="connsiteY9" fmla="*/ 166688 h 338138"/>
                <a:gd name="connsiteX10" fmla="*/ 171450 w 271462"/>
                <a:gd name="connsiteY10" fmla="*/ 193676 h 338138"/>
                <a:gd name="connsiteX11" fmla="*/ 166687 w 271462"/>
                <a:gd name="connsiteY11" fmla="*/ 193676 h 338138"/>
                <a:gd name="connsiteX12" fmla="*/ 166687 w 271462"/>
                <a:gd name="connsiteY12" fmla="*/ 207963 h 338138"/>
                <a:gd name="connsiteX13" fmla="*/ 193675 w 271462"/>
                <a:gd name="connsiteY13" fmla="*/ 207963 h 338138"/>
                <a:gd name="connsiteX14" fmla="*/ 193675 w 271462"/>
                <a:gd name="connsiteY14" fmla="*/ 193676 h 338138"/>
                <a:gd name="connsiteX15" fmla="*/ 190500 w 271462"/>
                <a:gd name="connsiteY15" fmla="*/ 193676 h 338138"/>
                <a:gd name="connsiteX16" fmla="*/ 190500 w 271462"/>
                <a:gd name="connsiteY16" fmla="*/ 152400 h 338138"/>
                <a:gd name="connsiteX17" fmla="*/ 179388 w 271462"/>
                <a:gd name="connsiteY17" fmla="*/ 125413 h 338138"/>
                <a:gd name="connsiteX18" fmla="*/ 168275 w 271462"/>
                <a:gd name="connsiteY18" fmla="*/ 135732 h 338138"/>
                <a:gd name="connsiteX19" fmla="*/ 179388 w 271462"/>
                <a:gd name="connsiteY19" fmla="*/ 146051 h 338138"/>
                <a:gd name="connsiteX20" fmla="*/ 190501 w 271462"/>
                <a:gd name="connsiteY20" fmla="*/ 135732 h 338138"/>
                <a:gd name="connsiteX21" fmla="*/ 179388 w 271462"/>
                <a:gd name="connsiteY21" fmla="*/ 125413 h 338138"/>
                <a:gd name="connsiteX22" fmla="*/ 180975 w 271462"/>
                <a:gd name="connsiteY22" fmla="*/ 88900 h 338138"/>
                <a:gd name="connsiteX23" fmla="*/ 271462 w 271462"/>
                <a:gd name="connsiteY23" fmla="*/ 169069 h 338138"/>
                <a:gd name="connsiteX24" fmla="*/ 180975 w 271462"/>
                <a:gd name="connsiteY24" fmla="*/ 249238 h 338138"/>
                <a:gd name="connsiteX25" fmla="*/ 131141 w 271462"/>
                <a:gd name="connsiteY25" fmla="*/ 236096 h 338138"/>
                <a:gd name="connsiteX26" fmla="*/ 97044 w 271462"/>
                <a:gd name="connsiteY26" fmla="*/ 242667 h 338138"/>
                <a:gd name="connsiteX27" fmla="*/ 95732 w 271462"/>
                <a:gd name="connsiteY27" fmla="*/ 237410 h 338138"/>
                <a:gd name="connsiteX28" fmla="*/ 110158 w 271462"/>
                <a:gd name="connsiteY28" fmla="*/ 219011 h 338138"/>
                <a:gd name="connsiteX29" fmla="*/ 90487 w 271462"/>
                <a:gd name="connsiteY29" fmla="*/ 169069 h 338138"/>
                <a:gd name="connsiteX30" fmla="*/ 180975 w 271462"/>
                <a:gd name="connsiteY30" fmla="*/ 88900 h 338138"/>
                <a:gd name="connsiteX31" fmla="*/ 37042 w 271462"/>
                <a:gd name="connsiteY31" fmla="*/ 0 h 338138"/>
                <a:gd name="connsiteX32" fmla="*/ 162719 w 271462"/>
                <a:gd name="connsiteY32" fmla="*/ 0 h 338138"/>
                <a:gd name="connsiteX33" fmla="*/ 198438 w 271462"/>
                <a:gd name="connsiteY33" fmla="*/ 38304 h 338138"/>
                <a:gd name="connsiteX34" fmla="*/ 198438 w 271462"/>
                <a:gd name="connsiteY34" fmla="*/ 67363 h 338138"/>
                <a:gd name="connsiteX35" fmla="*/ 181240 w 271462"/>
                <a:gd name="connsiteY35" fmla="*/ 66042 h 338138"/>
                <a:gd name="connsiteX36" fmla="*/ 165365 w 271462"/>
                <a:gd name="connsiteY36" fmla="*/ 67363 h 338138"/>
                <a:gd name="connsiteX37" fmla="*/ 165365 w 271462"/>
                <a:gd name="connsiteY37" fmla="*/ 51513 h 338138"/>
                <a:gd name="connsiteX38" fmla="*/ 34396 w 271462"/>
                <a:gd name="connsiteY38" fmla="*/ 51513 h 338138"/>
                <a:gd name="connsiteX39" fmla="*/ 33073 w 271462"/>
                <a:gd name="connsiteY39" fmla="*/ 51513 h 338138"/>
                <a:gd name="connsiteX40" fmla="*/ 33073 w 271462"/>
                <a:gd name="connsiteY40" fmla="*/ 286625 h 338138"/>
                <a:gd name="connsiteX41" fmla="*/ 34396 w 271462"/>
                <a:gd name="connsiteY41" fmla="*/ 286625 h 338138"/>
                <a:gd name="connsiteX42" fmla="*/ 165365 w 271462"/>
                <a:gd name="connsiteY42" fmla="*/ 286625 h 338138"/>
                <a:gd name="connsiteX43" fmla="*/ 165365 w 271462"/>
                <a:gd name="connsiteY43" fmla="*/ 270775 h 338138"/>
                <a:gd name="connsiteX44" fmla="*/ 181240 w 271462"/>
                <a:gd name="connsiteY44" fmla="*/ 272096 h 338138"/>
                <a:gd name="connsiteX45" fmla="*/ 198438 w 271462"/>
                <a:gd name="connsiteY45" fmla="*/ 270775 h 338138"/>
                <a:gd name="connsiteX46" fmla="*/ 198438 w 271462"/>
                <a:gd name="connsiteY46" fmla="*/ 299834 h 338138"/>
                <a:gd name="connsiteX47" fmla="*/ 162719 w 271462"/>
                <a:gd name="connsiteY47" fmla="*/ 338138 h 338138"/>
                <a:gd name="connsiteX48" fmla="*/ 37042 w 271462"/>
                <a:gd name="connsiteY48" fmla="*/ 338138 h 338138"/>
                <a:gd name="connsiteX49" fmla="*/ 0 w 271462"/>
                <a:gd name="connsiteY49" fmla="*/ 299834 h 338138"/>
                <a:gd name="connsiteX50" fmla="*/ 0 w 271462"/>
                <a:gd name="connsiteY50" fmla="*/ 38304 h 338138"/>
                <a:gd name="connsiteX51" fmla="*/ 37042 w 271462"/>
                <a:gd name="connsiteY51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71462" h="338138">
                  <a:moveTo>
                    <a:pt x="79065" y="301625"/>
                  </a:moveTo>
                  <a:cubicBezTo>
                    <a:pt x="73799" y="301625"/>
                    <a:pt x="69850" y="305753"/>
                    <a:pt x="69850" y="312632"/>
                  </a:cubicBezTo>
                  <a:cubicBezTo>
                    <a:pt x="69850" y="318136"/>
                    <a:pt x="73799" y="322263"/>
                    <a:pt x="79065" y="322263"/>
                  </a:cubicBezTo>
                  <a:cubicBezTo>
                    <a:pt x="79065" y="322263"/>
                    <a:pt x="79065" y="322263"/>
                    <a:pt x="114610" y="322263"/>
                  </a:cubicBezTo>
                  <a:cubicBezTo>
                    <a:pt x="119875" y="322263"/>
                    <a:pt x="123825" y="318136"/>
                    <a:pt x="123825" y="312632"/>
                  </a:cubicBezTo>
                  <a:cubicBezTo>
                    <a:pt x="123825" y="305753"/>
                    <a:pt x="119875" y="301625"/>
                    <a:pt x="114610" y="301625"/>
                  </a:cubicBezTo>
                  <a:cubicBezTo>
                    <a:pt x="114610" y="301625"/>
                    <a:pt x="114610" y="301625"/>
                    <a:pt x="79065" y="301625"/>
                  </a:cubicBezTo>
                  <a:close/>
                  <a:moveTo>
                    <a:pt x="166687" y="152400"/>
                  </a:moveTo>
                  <a:lnTo>
                    <a:pt x="166687" y="166688"/>
                  </a:lnTo>
                  <a:lnTo>
                    <a:pt x="171450" y="166688"/>
                  </a:lnTo>
                  <a:lnTo>
                    <a:pt x="171450" y="193676"/>
                  </a:lnTo>
                  <a:lnTo>
                    <a:pt x="166687" y="193676"/>
                  </a:lnTo>
                  <a:lnTo>
                    <a:pt x="166687" y="207963"/>
                  </a:lnTo>
                  <a:lnTo>
                    <a:pt x="193675" y="207963"/>
                  </a:lnTo>
                  <a:lnTo>
                    <a:pt x="193675" y="193676"/>
                  </a:lnTo>
                  <a:lnTo>
                    <a:pt x="190500" y="193676"/>
                  </a:lnTo>
                  <a:lnTo>
                    <a:pt x="190500" y="152400"/>
                  </a:lnTo>
                  <a:close/>
                  <a:moveTo>
                    <a:pt x="179388" y="125413"/>
                  </a:moveTo>
                  <a:cubicBezTo>
                    <a:pt x="173250" y="125413"/>
                    <a:pt x="168275" y="130033"/>
                    <a:pt x="168275" y="135732"/>
                  </a:cubicBezTo>
                  <a:cubicBezTo>
                    <a:pt x="168275" y="141431"/>
                    <a:pt x="173250" y="146051"/>
                    <a:pt x="179388" y="146051"/>
                  </a:cubicBezTo>
                  <a:cubicBezTo>
                    <a:pt x="185526" y="146051"/>
                    <a:pt x="190501" y="141431"/>
                    <a:pt x="190501" y="135732"/>
                  </a:cubicBezTo>
                  <a:cubicBezTo>
                    <a:pt x="190501" y="130033"/>
                    <a:pt x="185526" y="125413"/>
                    <a:pt x="179388" y="125413"/>
                  </a:cubicBezTo>
                  <a:close/>
                  <a:moveTo>
                    <a:pt x="180975" y="88900"/>
                  </a:moveTo>
                  <a:cubicBezTo>
                    <a:pt x="230808" y="88900"/>
                    <a:pt x="271462" y="124384"/>
                    <a:pt x="271462" y="169069"/>
                  </a:cubicBezTo>
                  <a:cubicBezTo>
                    <a:pt x="271462" y="212439"/>
                    <a:pt x="230808" y="249238"/>
                    <a:pt x="180975" y="249238"/>
                  </a:cubicBezTo>
                  <a:cubicBezTo>
                    <a:pt x="162614" y="249238"/>
                    <a:pt x="145566" y="243981"/>
                    <a:pt x="131141" y="236096"/>
                  </a:cubicBezTo>
                  <a:cubicBezTo>
                    <a:pt x="119338" y="243981"/>
                    <a:pt x="104912" y="242667"/>
                    <a:pt x="97044" y="242667"/>
                  </a:cubicBezTo>
                  <a:cubicBezTo>
                    <a:pt x="94421" y="241353"/>
                    <a:pt x="94421" y="238724"/>
                    <a:pt x="95732" y="237410"/>
                  </a:cubicBezTo>
                  <a:cubicBezTo>
                    <a:pt x="103601" y="232153"/>
                    <a:pt x="107535" y="225582"/>
                    <a:pt x="110158" y="219011"/>
                  </a:cubicBezTo>
                  <a:cubicBezTo>
                    <a:pt x="97044" y="205868"/>
                    <a:pt x="90487" y="187469"/>
                    <a:pt x="90487" y="169069"/>
                  </a:cubicBezTo>
                  <a:cubicBezTo>
                    <a:pt x="90487" y="124384"/>
                    <a:pt x="131141" y="88900"/>
                    <a:pt x="180975" y="88900"/>
                  </a:cubicBezTo>
                  <a:close/>
                  <a:moveTo>
                    <a:pt x="37042" y="0"/>
                  </a:moveTo>
                  <a:cubicBezTo>
                    <a:pt x="37042" y="0"/>
                    <a:pt x="37042" y="0"/>
                    <a:pt x="162719" y="0"/>
                  </a:cubicBezTo>
                  <a:cubicBezTo>
                    <a:pt x="182563" y="0"/>
                    <a:pt x="198438" y="17171"/>
                    <a:pt x="198438" y="38304"/>
                  </a:cubicBezTo>
                  <a:cubicBezTo>
                    <a:pt x="198438" y="38304"/>
                    <a:pt x="198438" y="38304"/>
                    <a:pt x="198438" y="67363"/>
                  </a:cubicBezTo>
                  <a:cubicBezTo>
                    <a:pt x="193147" y="67363"/>
                    <a:pt x="186532" y="66042"/>
                    <a:pt x="181240" y="66042"/>
                  </a:cubicBezTo>
                  <a:cubicBezTo>
                    <a:pt x="175949" y="66042"/>
                    <a:pt x="170657" y="67363"/>
                    <a:pt x="165365" y="67363"/>
                  </a:cubicBezTo>
                  <a:cubicBezTo>
                    <a:pt x="165365" y="67363"/>
                    <a:pt x="165365" y="67363"/>
                    <a:pt x="165365" y="51513"/>
                  </a:cubicBezTo>
                  <a:cubicBezTo>
                    <a:pt x="165365" y="51513"/>
                    <a:pt x="165365" y="51513"/>
                    <a:pt x="34396" y="51513"/>
                  </a:cubicBezTo>
                  <a:cubicBezTo>
                    <a:pt x="34396" y="51513"/>
                    <a:pt x="33073" y="51513"/>
                    <a:pt x="33073" y="51513"/>
                  </a:cubicBezTo>
                  <a:cubicBezTo>
                    <a:pt x="33073" y="51513"/>
                    <a:pt x="33073" y="51513"/>
                    <a:pt x="33073" y="286625"/>
                  </a:cubicBezTo>
                  <a:cubicBezTo>
                    <a:pt x="33073" y="286625"/>
                    <a:pt x="34396" y="286625"/>
                    <a:pt x="34396" y="286625"/>
                  </a:cubicBezTo>
                  <a:cubicBezTo>
                    <a:pt x="34396" y="286625"/>
                    <a:pt x="34396" y="286625"/>
                    <a:pt x="165365" y="286625"/>
                  </a:cubicBezTo>
                  <a:cubicBezTo>
                    <a:pt x="165365" y="286625"/>
                    <a:pt x="165365" y="286625"/>
                    <a:pt x="165365" y="270775"/>
                  </a:cubicBezTo>
                  <a:cubicBezTo>
                    <a:pt x="170657" y="270775"/>
                    <a:pt x="175949" y="272096"/>
                    <a:pt x="181240" y="272096"/>
                  </a:cubicBezTo>
                  <a:cubicBezTo>
                    <a:pt x="186532" y="272096"/>
                    <a:pt x="193147" y="270775"/>
                    <a:pt x="198438" y="270775"/>
                  </a:cubicBezTo>
                  <a:cubicBezTo>
                    <a:pt x="198438" y="270775"/>
                    <a:pt x="198438" y="270775"/>
                    <a:pt x="198438" y="299834"/>
                  </a:cubicBezTo>
                  <a:cubicBezTo>
                    <a:pt x="198438" y="320967"/>
                    <a:pt x="182563" y="338138"/>
                    <a:pt x="162719" y="338138"/>
                  </a:cubicBezTo>
                  <a:cubicBezTo>
                    <a:pt x="162719" y="338138"/>
                    <a:pt x="162719" y="338138"/>
                    <a:pt x="37042" y="338138"/>
                  </a:cubicBezTo>
                  <a:cubicBezTo>
                    <a:pt x="17198" y="338138"/>
                    <a:pt x="0" y="320967"/>
                    <a:pt x="0" y="299834"/>
                  </a:cubicBezTo>
                  <a:cubicBezTo>
                    <a:pt x="0" y="299834"/>
                    <a:pt x="0" y="299834"/>
                    <a:pt x="0" y="38304"/>
                  </a:cubicBezTo>
                  <a:cubicBezTo>
                    <a:pt x="0" y="17171"/>
                    <a:pt x="17198" y="0"/>
                    <a:pt x="3704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ïśḻíḓè">
              <a:extLst>
                <a:ext uri="{FF2B5EF4-FFF2-40B4-BE49-F238E27FC236}">
                  <a16:creationId xmlns:a16="http://schemas.microsoft.com/office/drawing/2014/main" xmlns="" id="{A97B5B57-CC0C-4A78-B271-ABBB0C936FF1}"/>
                </a:ext>
              </a:extLst>
            </p:cNvPr>
            <p:cNvSpPr/>
            <p:nvPr/>
          </p:nvSpPr>
          <p:spPr bwMode="auto">
            <a:xfrm>
              <a:off x="4410036" y="3356814"/>
              <a:ext cx="402291" cy="501102"/>
            </a:xfrm>
            <a:custGeom>
              <a:avLst/>
              <a:gdLst>
                <a:gd name="connsiteX0" fmla="*/ 79065 w 271462"/>
                <a:gd name="connsiteY0" fmla="*/ 301625 h 338138"/>
                <a:gd name="connsiteX1" fmla="*/ 69850 w 271462"/>
                <a:gd name="connsiteY1" fmla="*/ 312632 h 338138"/>
                <a:gd name="connsiteX2" fmla="*/ 79065 w 271462"/>
                <a:gd name="connsiteY2" fmla="*/ 322263 h 338138"/>
                <a:gd name="connsiteX3" fmla="*/ 114610 w 271462"/>
                <a:gd name="connsiteY3" fmla="*/ 322263 h 338138"/>
                <a:gd name="connsiteX4" fmla="*/ 123825 w 271462"/>
                <a:gd name="connsiteY4" fmla="*/ 312632 h 338138"/>
                <a:gd name="connsiteX5" fmla="*/ 114610 w 271462"/>
                <a:gd name="connsiteY5" fmla="*/ 301625 h 338138"/>
                <a:gd name="connsiteX6" fmla="*/ 79065 w 271462"/>
                <a:gd name="connsiteY6" fmla="*/ 301625 h 338138"/>
                <a:gd name="connsiteX7" fmla="*/ 166687 w 271462"/>
                <a:gd name="connsiteY7" fmla="*/ 152400 h 338138"/>
                <a:gd name="connsiteX8" fmla="*/ 166687 w 271462"/>
                <a:gd name="connsiteY8" fmla="*/ 166688 h 338138"/>
                <a:gd name="connsiteX9" fmla="*/ 171450 w 271462"/>
                <a:gd name="connsiteY9" fmla="*/ 166688 h 338138"/>
                <a:gd name="connsiteX10" fmla="*/ 171450 w 271462"/>
                <a:gd name="connsiteY10" fmla="*/ 193676 h 338138"/>
                <a:gd name="connsiteX11" fmla="*/ 166687 w 271462"/>
                <a:gd name="connsiteY11" fmla="*/ 193676 h 338138"/>
                <a:gd name="connsiteX12" fmla="*/ 166687 w 271462"/>
                <a:gd name="connsiteY12" fmla="*/ 207963 h 338138"/>
                <a:gd name="connsiteX13" fmla="*/ 193675 w 271462"/>
                <a:gd name="connsiteY13" fmla="*/ 207963 h 338138"/>
                <a:gd name="connsiteX14" fmla="*/ 193675 w 271462"/>
                <a:gd name="connsiteY14" fmla="*/ 193676 h 338138"/>
                <a:gd name="connsiteX15" fmla="*/ 190500 w 271462"/>
                <a:gd name="connsiteY15" fmla="*/ 193676 h 338138"/>
                <a:gd name="connsiteX16" fmla="*/ 190500 w 271462"/>
                <a:gd name="connsiteY16" fmla="*/ 152400 h 338138"/>
                <a:gd name="connsiteX17" fmla="*/ 179388 w 271462"/>
                <a:gd name="connsiteY17" fmla="*/ 125413 h 338138"/>
                <a:gd name="connsiteX18" fmla="*/ 168275 w 271462"/>
                <a:gd name="connsiteY18" fmla="*/ 135732 h 338138"/>
                <a:gd name="connsiteX19" fmla="*/ 179388 w 271462"/>
                <a:gd name="connsiteY19" fmla="*/ 146051 h 338138"/>
                <a:gd name="connsiteX20" fmla="*/ 190501 w 271462"/>
                <a:gd name="connsiteY20" fmla="*/ 135732 h 338138"/>
                <a:gd name="connsiteX21" fmla="*/ 179388 w 271462"/>
                <a:gd name="connsiteY21" fmla="*/ 125413 h 338138"/>
                <a:gd name="connsiteX22" fmla="*/ 180975 w 271462"/>
                <a:gd name="connsiteY22" fmla="*/ 88900 h 338138"/>
                <a:gd name="connsiteX23" fmla="*/ 271462 w 271462"/>
                <a:gd name="connsiteY23" fmla="*/ 169069 h 338138"/>
                <a:gd name="connsiteX24" fmla="*/ 180975 w 271462"/>
                <a:gd name="connsiteY24" fmla="*/ 249238 h 338138"/>
                <a:gd name="connsiteX25" fmla="*/ 131141 w 271462"/>
                <a:gd name="connsiteY25" fmla="*/ 236096 h 338138"/>
                <a:gd name="connsiteX26" fmla="*/ 97044 w 271462"/>
                <a:gd name="connsiteY26" fmla="*/ 242667 h 338138"/>
                <a:gd name="connsiteX27" fmla="*/ 95732 w 271462"/>
                <a:gd name="connsiteY27" fmla="*/ 237410 h 338138"/>
                <a:gd name="connsiteX28" fmla="*/ 110158 w 271462"/>
                <a:gd name="connsiteY28" fmla="*/ 219011 h 338138"/>
                <a:gd name="connsiteX29" fmla="*/ 90487 w 271462"/>
                <a:gd name="connsiteY29" fmla="*/ 169069 h 338138"/>
                <a:gd name="connsiteX30" fmla="*/ 180975 w 271462"/>
                <a:gd name="connsiteY30" fmla="*/ 88900 h 338138"/>
                <a:gd name="connsiteX31" fmla="*/ 37042 w 271462"/>
                <a:gd name="connsiteY31" fmla="*/ 0 h 338138"/>
                <a:gd name="connsiteX32" fmla="*/ 162719 w 271462"/>
                <a:gd name="connsiteY32" fmla="*/ 0 h 338138"/>
                <a:gd name="connsiteX33" fmla="*/ 198438 w 271462"/>
                <a:gd name="connsiteY33" fmla="*/ 38304 h 338138"/>
                <a:gd name="connsiteX34" fmla="*/ 198438 w 271462"/>
                <a:gd name="connsiteY34" fmla="*/ 67363 h 338138"/>
                <a:gd name="connsiteX35" fmla="*/ 181240 w 271462"/>
                <a:gd name="connsiteY35" fmla="*/ 66042 h 338138"/>
                <a:gd name="connsiteX36" fmla="*/ 165365 w 271462"/>
                <a:gd name="connsiteY36" fmla="*/ 67363 h 338138"/>
                <a:gd name="connsiteX37" fmla="*/ 165365 w 271462"/>
                <a:gd name="connsiteY37" fmla="*/ 51513 h 338138"/>
                <a:gd name="connsiteX38" fmla="*/ 34396 w 271462"/>
                <a:gd name="connsiteY38" fmla="*/ 51513 h 338138"/>
                <a:gd name="connsiteX39" fmla="*/ 33073 w 271462"/>
                <a:gd name="connsiteY39" fmla="*/ 51513 h 338138"/>
                <a:gd name="connsiteX40" fmla="*/ 33073 w 271462"/>
                <a:gd name="connsiteY40" fmla="*/ 286625 h 338138"/>
                <a:gd name="connsiteX41" fmla="*/ 34396 w 271462"/>
                <a:gd name="connsiteY41" fmla="*/ 286625 h 338138"/>
                <a:gd name="connsiteX42" fmla="*/ 165365 w 271462"/>
                <a:gd name="connsiteY42" fmla="*/ 286625 h 338138"/>
                <a:gd name="connsiteX43" fmla="*/ 165365 w 271462"/>
                <a:gd name="connsiteY43" fmla="*/ 270775 h 338138"/>
                <a:gd name="connsiteX44" fmla="*/ 181240 w 271462"/>
                <a:gd name="connsiteY44" fmla="*/ 272096 h 338138"/>
                <a:gd name="connsiteX45" fmla="*/ 198438 w 271462"/>
                <a:gd name="connsiteY45" fmla="*/ 270775 h 338138"/>
                <a:gd name="connsiteX46" fmla="*/ 198438 w 271462"/>
                <a:gd name="connsiteY46" fmla="*/ 299834 h 338138"/>
                <a:gd name="connsiteX47" fmla="*/ 162719 w 271462"/>
                <a:gd name="connsiteY47" fmla="*/ 338138 h 338138"/>
                <a:gd name="connsiteX48" fmla="*/ 37042 w 271462"/>
                <a:gd name="connsiteY48" fmla="*/ 338138 h 338138"/>
                <a:gd name="connsiteX49" fmla="*/ 0 w 271462"/>
                <a:gd name="connsiteY49" fmla="*/ 299834 h 338138"/>
                <a:gd name="connsiteX50" fmla="*/ 0 w 271462"/>
                <a:gd name="connsiteY50" fmla="*/ 38304 h 338138"/>
                <a:gd name="connsiteX51" fmla="*/ 37042 w 271462"/>
                <a:gd name="connsiteY51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71462" h="338138">
                  <a:moveTo>
                    <a:pt x="79065" y="301625"/>
                  </a:moveTo>
                  <a:cubicBezTo>
                    <a:pt x="73799" y="301625"/>
                    <a:pt x="69850" y="305753"/>
                    <a:pt x="69850" y="312632"/>
                  </a:cubicBezTo>
                  <a:cubicBezTo>
                    <a:pt x="69850" y="318136"/>
                    <a:pt x="73799" y="322263"/>
                    <a:pt x="79065" y="322263"/>
                  </a:cubicBezTo>
                  <a:cubicBezTo>
                    <a:pt x="79065" y="322263"/>
                    <a:pt x="79065" y="322263"/>
                    <a:pt x="114610" y="322263"/>
                  </a:cubicBezTo>
                  <a:cubicBezTo>
                    <a:pt x="119875" y="322263"/>
                    <a:pt x="123825" y="318136"/>
                    <a:pt x="123825" y="312632"/>
                  </a:cubicBezTo>
                  <a:cubicBezTo>
                    <a:pt x="123825" y="305753"/>
                    <a:pt x="119875" y="301625"/>
                    <a:pt x="114610" y="301625"/>
                  </a:cubicBezTo>
                  <a:cubicBezTo>
                    <a:pt x="114610" y="301625"/>
                    <a:pt x="114610" y="301625"/>
                    <a:pt x="79065" y="301625"/>
                  </a:cubicBezTo>
                  <a:close/>
                  <a:moveTo>
                    <a:pt x="166687" y="152400"/>
                  </a:moveTo>
                  <a:lnTo>
                    <a:pt x="166687" y="166688"/>
                  </a:lnTo>
                  <a:lnTo>
                    <a:pt x="171450" y="166688"/>
                  </a:lnTo>
                  <a:lnTo>
                    <a:pt x="171450" y="193676"/>
                  </a:lnTo>
                  <a:lnTo>
                    <a:pt x="166687" y="193676"/>
                  </a:lnTo>
                  <a:lnTo>
                    <a:pt x="166687" y="207963"/>
                  </a:lnTo>
                  <a:lnTo>
                    <a:pt x="193675" y="207963"/>
                  </a:lnTo>
                  <a:lnTo>
                    <a:pt x="193675" y="193676"/>
                  </a:lnTo>
                  <a:lnTo>
                    <a:pt x="190500" y="193676"/>
                  </a:lnTo>
                  <a:lnTo>
                    <a:pt x="190500" y="152400"/>
                  </a:lnTo>
                  <a:close/>
                  <a:moveTo>
                    <a:pt x="179388" y="125413"/>
                  </a:moveTo>
                  <a:cubicBezTo>
                    <a:pt x="173250" y="125413"/>
                    <a:pt x="168275" y="130033"/>
                    <a:pt x="168275" y="135732"/>
                  </a:cubicBezTo>
                  <a:cubicBezTo>
                    <a:pt x="168275" y="141431"/>
                    <a:pt x="173250" y="146051"/>
                    <a:pt x="179388" y="146051"/>
                  </a:cubicBezTo>
                  <a:cubicBezTo>
                    <a:pt x="185526" y="146051"/>
                    <a:pt x="190501" y="141431"/>
                    <a:pt x="190501" y="135732"/>
                  </a:cubicBezTo>
                  <a:cubicBezTo>
                    <a:pt x="190501" y="130033"/>
                    <a:pt x="185526" y="125413"/>
                    <a:pt x="179388" y="125413"/>
                  </a:cubicBezTo>
                  <a:close/>
                  <a:moveTo>
                    <a:pt x="180975" y="88900"/>
                  </a:moveTo>
                  <a:cubicBezTo>
                    <a:pt x="230808" y="88900"/>
                    <a:pt x="271462" y="124384"/>
                    <a:pt x="271462" y="169069"/>
                  </a:cubicBezTo>
                  <a:cubicBezTo>
                    <a:pt x="271462" y="212439"/>
                    <a:pt x="230808" y="249238"/>
                    <a:pt x="180975" y="249238"/>
                  </a:cubicBezTo>
                  <a:cubicBezTo>
                    <a:pt x="162614" y="249238"/>
                    <a:pt x="145566" y="243981"/>
                    <a:pt x="131141" y="236096"/>
                  </a:cubicBezTo>
                  <a:cubicBezTo>
                    <a:pt x="119338" y="243981"/>
                    <a:pt x="104912" y="242667"/>
                    <a:pt x="97044" y="242667"/>
                  </a:cubicBezTo>
                  <a:cubicBezTo>
                    <a:pt x="94421" y="241353"/>
                    <a:pt x="94421" y="238724"/>
                    <a:pt x="95732" y="237410"/>
                  </a:cubicBezTo>
                  <a:cubicBezTo>
                    <a:pt x="103601" y="232153"/>
                    <a:pt x="107535" y="225582"/>
                    <a:pt x="110158" y="219011"/>
                  </a:cubicBezTo>
                  <a:cubicBezTo>
                    <a:pt x="97044" y="205868"/>
                    <a:pt x="90487" y="187469"/>
                    <a:pt x="90487" y="169069"/>
                  </a:cubicBezTo>
                  <a:cubicBezTo>
                    <a:pt x="90487" y="124384"/>
                    <a:pt x="131141" y="88900"/>
                    <a:pt x="180975" y="88900"/>
                  </a:cubicBezTo>
                  <a:close/>
                  <a:moveTo>
                    <a:pt x="37042" y="0"/>
                  </a:moveTo>
                  <a:cubicBezTo>
                    <a:pt x="37042" y="0"/>
                    <a:pt x="37042" y="0"/>
                    <a:pt x="162719" y="0"/>
                  </a:cubicBezTo>
                  <a:cubicBezTo>
                    <a:pt x="182563" y="0"/>
                    <a:pt x="198438" y="17171"/>
                    <a:pt x="198438" y="38304"/>
                  </a:cubicBezTo>
                  <a:cubicBezTo>
                    <a:pt x="198438" y="38304"/>
                    <a:pt x="198438" y="38304"/>
                    <a:pt x="198438" y="67363"/>
                  </a:cubicBezTo>
                  <a:cubicBezTo>
                    <a:pt x="193147" y="67363"/>
                    <a:pt x="186532" y="66042"/>
                    <a:pt x="181240" y="66042"/>
                  </a:cubicBezTo>
                  <a:cubicBezTo>
                    <a:pt x="175949" y="66042"/>
                    <a:pt x="170657" y="67363"/>
                    <a:pt x="165365" y="67363"/>
                  </a:cubicBezTo>
                  <a:cubicBezTo>
                    <a:pt x="165365" y="67363"/>
                    <a:pt x="165365" y="67363"/>
                    <a:pt x="165365" y="51513"/>
                  </a:cubicBezTo>
                  <a:cubicBezTo>
                    <a:pt x="165365" y="51513"/>
                    <a:pt x="165365" y="51513"/>
                    <a:pt x="34396" y="51513"/>
                  </a:cubicBezTo>
                  <a:cubicBezTo>
                    <a:pt x="34396" y="51513"/>
                    <a:pt x="33073" y="51513"/>
                    <a:pt x="33073" y="51513"/>
                  </a:cubicBezTo>
                  <a:cubicBezTo>
                    <a:pt x="33073" y="51513"/>
                    <a:pt x="33073" y="51513"/>
                    <a:pt x="33073" y="286625"/>
                  </a:cubicBezTo>
                  <a:cubicBezTo>
                    <a:pt x="33073" y="286625"/>
                    <a:pt x="34396" y="286625"/>
                    <a:pt x="34396" y="286625"/>
                  </a:cubicBezTo>
                  <a:cubicBezTo>
                    <a:pt x="34396" y="286625"/>
                    <a:pt x="34396" y="286625"/>
                    <a:pt x="165365" y="286625"/>
                  </a:cubicBezTo>
                  <a:cubicBezTo>
                    <a:pt x="165365" y="286625"/>
                    <a:pt x="165365" y="286625"/>
                    <a:pt x="165365" y="270775"/>
                  </a:cubicBezTo>
                  <a:cubicBezTo>
                    <a:pt x="170657" y="270775"/>
                    <a:pt x="175949" y="272096"/>
                    <a:pt x="181240" y="272096"/>
                  </a:cubicBezTo>
                  <a:cubicBezTo>
                    <a:pt x="186532" y="272096"/>
                    <a:pt x="193147" y="270775"/>
                    <a:pt x="198438" y="270775"/>
                  </a:cubicBezTo>
                  <a:cubicBezTo>
                    <a:pt x="198438" y="270775"/>
                    <a:pt x="198438" y="270775"/>
                    <a:pt x="198438" y="299834"/>
                  </a:cubicBezTo>
                  <a:cubicBezTo>
                    <a:pt x="198438" y="320967"/>
                    <a:pt x="182563" y="338138"/>
                    <a:pt x="162719" y="338138"/>
                  </a:cubicBezTo>
                  <a:cubicBezTo>
                    <a:pt x="162719" y="338138"/>
                    <a:pt x="162719" y="338138"/>
                    <a:pt x="37042" y="338138"/>
                  </a:cubicBezTo>
                  <a:cubicBezTo>
                    <a:pt x="17198" y="338138"/>
                    <a:pt x="0" y="320967"/>
                    <a:pt x="0" y="299834"/>
                  </a:cubicBezTo>
                  <a:cubicBezTo>
                    <a:pt x="0" y="299834"/>
                    <a:pt x="0" y="299834"/>
                    <a:pt x="0" y="38304"/>
                  </a:cubicBezTo>
                  <a:cubicBezTo>
                    <a:pt x="0" y="17171"/>
                    <a:pt x="17198" y="0"/>
                    <a:pt x="3704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ïṣ1idê">
              <a:extLst>
                <a:ext uri="{FF2B5EF4-FFF2-40B4-BE49-F238E27FC236}">
                  <a16:creationId xmlns:a16="http://schemas.microsoft.com/office/drawing/2014/main" xmlns="" id="{236F3E80-3902-42EA-89DC-822F3669CF75}"/>
                </a:ext>
              </a:extLst>
            </p:cNvPr>
            <p:cNvSpPr/>
            <p:nvPr/>
          </p:nvSpPr>
          <p:spPr bwMode="auto">
            <a:xfrm>
              <a:off x="5412095" y="1984697"/>
              <a:ext cx="388325" cy="483705"/>
            </a:xfrm>
            <a:custGeom>
              <a:avLst/>
              <a:gdLst>
                <a:gd name="connsiteX0" fmla="*/ 79065 w 271462"/>
                <a:gd name="connsiteY0" fmla="*/ 301625 h 338138"/>
                <a:gd name="connsiteX1" fmla="*/ 69850 w 271462"/>
                <a:gd name="connsiteY1" fmla="*/ 312632 h 338138"/>
                <a:gd name="connsiteX2" fmla="*/ 79065 w 271462"/>
                <a:gd name="connsiteY2" fmla="*/ 322263 h 338138"/>
                <a:gd name="connsiteX3" fmla="*/ 114610 w 271462"/>
                <a:gd name="connsiteY3" fmla="*/ 322263 h 338138"/>
                <a:gd name="connsiteX4" fmla="*/ 123825 w 271462"/>
                <a:gd name="connsiteY4" fmla="*/ 312632 h 338138"/>
                <a:gd name="connsiteX5" fmla="*/ 114610 w 271462"/>
                <a:gd name="connsiteY5" fmla="*/ 301625 h 338138"/>
                <a:gd name="connsiteX6" fmla="*/ 79065 w 271462"/>
                <a:gd name="connsiteY6" fmla="*/ 301625 h 338138"/>
                <a:gd name="connsiteX7" fmla="*/ 166687 w 271462"/>
                <a:gd name="connsiteY7" fmla="*/ 152400 h 338138"/>
                <a:gd name="connsiteX8" fmla="*/ 166687 w 271462"/>
                <a:gd name="connsiteY8" fmla="*/ 166688 h 338138"/>
                <a:gd name="connsiteX9" fmla="*/ 171450 w 271462"/>
                <a:gd name="connsiteY9" fmla="*/ 166688 h 338138"/>
                <a:gd name="connsiteX10" fmla="*/ 171450 w 271462"/>
                <a:gd name="connsiteY10" fmla="*/ 193676 h 338138"/>
                <a:gd name="connsiteX11" fmla="*/ 166687 w 271462"/>
                <a:gd name="connsiteY11" fmla="*/ 193676 h 338138"/>
                <a:gd name="connsiteX12" fmla="*/ 166687 w 271462"/>
                <a:gd name="connsiteY12" fmla="*/ 207963 h 338138"/>
                <a:gd name="connsiteX13" fmla="*/ 193675 w 271462"/>
                <a:gd name="connsiteY13" fmla="*/ 207963 h 338138"/>
                <a:gd name="connsiteX14" fmla="*/ 193675 w 271462"/>
                <a:gd name="connsiteY14" fmla="*/ 193676 h 338138"/>
                <a:gd name="connsiteX15" fmla="*/ 190500 w 271462"/>
                <a:gd name="connsiteY15" fmla="*/ 193676 h 338138"/>
                <a:gd name="connsiteX16" fmla="*/ 190500 w 271462"/>
                <a:gd name="connsiteY16" fmla="*/ 152400 h 338138"/>
                <a:gd name="connsiteX17" fmla="*/ 179388 w 271462"/>
                <a:gd name="connsiteY17" fmla="*/ 125413 h 338138"/>
                <a:gd name="connsiteX18" fmla="*/ 168275 w 271462"/>
                <a:gd name="connsiteY18" fmla="*/ 135732 h 338138"/>
                <a:gd name="connsiteX19" fmla="*/ 179388 w 271462"/>
                <a:gd name="connsiteY19" fmla="*/ 146051 h 338138"/>
                <a:gd name="connsiteX20" fmla="*/ 190501 w 271462"/>
                <a:gd name="connsiteY20" fmla="*/ 135732 h 338138"/>
                <a:gd name="connsiteX21" fmla="*/ 179388 w 271462"/>
                <a:gd name="connsiteY21" fmla="*/ 125413 h 338138"/>
                <a:gd name="connsiteX22" fmla="*/ 180975 w 271462"/>
                <a:gd name="connsiteY22" fmla="*/ 88900 h 338138"/>
                <a:gd name="connsiteX23" fmla="*/ 271462 w 271462"/>
                <a:gd name="connsiteY23" fmla="*/ 169069 h 338138"/>
                <a:gd name="connsiteX24" fmla="*/ 180975 w 271462"/>
                <a:gd name="connsiteY24" fmla="*/ 249238 h 338138"/>
                <a:gd name="connsiteX25" fmla="*/ 131141 w 271462"/>
                <a:gd name="connsiteY25" fmla="*/ 236096 h 338138"/>
                <a:gd name="connsiteX26" fmla="*/ 97044 w 271462"/>
                <a:gd name="connsiteY26" fmla="*/ 242667 h 338138"/>
                <a:gd name="connsiteX27" fmla="*/ 95732 w 271462"/>
                <a:gd name="connsiteY27" fmla="*/ 237410 h 338138"/>
                <a:gd name="connsiteX28" fmla="*/ 110158 w 271462"/>
                <a:gd name="connsiteY28" fmla="*/ 219011 h 338138"/>
                <a:gd name="connsiteX29" fmla="*/ 90487 w 271462"/>
                <a:gd name="connsiteY29" fmla="*/ 169069 h 338138"/>
                <a:gd name="connsiteX30" fmla="*/ 180975 w 271462"/>
                <a:gd name="connsiteY30" fmla="*/ 88900 h 338138"/>
                <a:gd name="connsiteX31" fmla="*/ 37042 w 271462"/>
                <a:gd name="connsiteY31" fmla="*/ 0 h 338138"/>
                <a:gd name="connsiteX32" fmla="*/ 162719 w 271462"/>
                <a:gd name="connsiteY32" fmla="*/ 0 h 338138"/>
                <a:gd name="connsiteX33" fmla="*/ 198438 w 271462"/>
                <a:gd name="connsiteY33" fmla="*/ 38304 h 338138"/>
                <a:gd name="connsiteX34" fmla="*/ 198438 w 271462"/>
                <a:gd name="connsiteY34" fmla="*/ 67363 h 338138"/>
                <a:gd name="connsiteX35" fmla="*/ 181240 w 271462"/>
                <a:gd name="connsiteY35" fmla="*/ 66042 h 338138"/>
                <a:gd name="connsiteX36" fmla="*/ 165365 w 271462"/>
                <a:gd name="connsiteY36" fmla="*/ 67363 h 338138"/>
                <a:gd name="connsiteX37" fmla="*/ 165365 w 271462"/>
                <a:gd name="connsiteY37" fmla="*/ 51513 h 338138"/>
                <a:gd name="connsiteX38" fmla="*/ 34396 w 271462"/>
                <a:gd name="connsiteY38" fmla="*/ 51513 h 338138"/>
                <a:gd name="connsiteX39" fmla="*/ 33073 w 271462"/>
                <a:gd name="connsiteY39" fmla="*/ 51513 h 338138"/>
                <a:gd name="connsiteX40" fmla="*/ 33073 w 271462"/>
                <a:gd name="connsiteY40" fmla="*/ 286625 h 338138"/>
                <a:gd name="connsiteX41" fmla="*/ 34396 w 271462"/>
                <a:gd name="connsiteY41" fmla="*/ 286625 h 338138"/>
                <a:gd name="connsiteX42" fmla="*/ 165365 w 271462"/>
                <a:gd name="connsiteY42" fmla="*/ 286625 h 338138"/>
                <a:gd name="connsiteX43" fmla="*/ 165365 w 271462"/>
                <a:gd name="connsiteY43" fmla="*/ 270775 h 338138"/>
                <a:gd name="connsiteX44" fmla="*/ 181240 w 271462"/>
                <a:gd name="connsiteY44" fmla="*/ 272096 h 338138"/>
                <a:gd name="connsiteX45" fmla="*/ 198438 w 271462"/>
                <a:gd name="connsiteY45" fmla="*/ 270775 h 338138"/>
                <a:gd name="connsiteX46" fmla="*/ 198438 w 271462"/>
                <a:gd name="connsiteY46" fmla="*/ 299834 h 338138"/>
                <a:gd name="connsiteX47" fmla="*/ 162719 w 271462"/>
                <a:gd name="connsiteY47" fmla="*/ 338138 h 338138"/>
                <a:gd name="connsiteX48" fmla="*/ 37042 w 271462"/>
                <a:gd name="connsiteY48" fmla="*/ 338138 h 338138"/>
                <a:gd name="connsiteX49" fmla="*/ 0 w 271462"/>
                <a:gd name="connsiteY49" fmla="*/ 299834 h 338138"/>
                <a:gd name="connsiteX50" fmla="*/ 0 w 271462"/>
                <a:gd name="connsiteY50" fmla="*/ 38304 h 338138"/>
                <a:gd name="connsiteX51" fmla="*/ 37042 w 271462"/>
                <a:gd name="connsiteY51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71462" h="338138">
                  <a:moveTo>
                    <a:pt x="79065" y="301625"/>
                  </a:moveTo>
                  <a:cubicBezTo>
                    <a:pt x="73799" y="301625"/>
                    <a:pt x="69850" y="305753"/>
                    <a:pt x="69850" y="312632"/>
                  </a:cubicBezTo>
                  <a:cubicBezTo>
                    <a:pt x="69850" y="318136"/>
                    <a:pt x="73799" y="322263"/>
                    <a:pt x="79065" y="322263"/>
                  </a:cubicBezTo>
                  <a:cubicBezTo>
                    <a:pt x="79065" y="322263"/>
                    <a:pt x="79065" y="322263"/>
                    <a:pt x="114610" y="322263"/>
                  </a:cubicBezTo>
                  <a:cubicBezTo>
                    <a:pt x="119875" y="322263"/>
                    <a:pt x="123825" y="318136"/>
                    <a:pt x="123825" y="312632"/>
                  </a:cubicBezTo>
                  <a:cubicBezTo>
                    <a:pt x="123825" y="305753"/>
                    <a:pt x="119875" y="301625"/>
                    <a:pt x="114610" y="301625"/>
                  </a:cubicBezTo>
                  <a:cubicBezTo>
                    <a:pt x="114610" y="301625"/>
                    <a:pt x="114610" y="301625"/>
                    <a:pt x="79065" y="301625"/>
                  </a:cubicBezTo>
                  <a:close/>
                  <a:moveTo>
                    <a:pt x="166687" y="152400"/>
                  </a:moveTo>
                  <a:lnTo>
                    <a:pt x="166687" y="166688"/>
                  </a:lnTo>
                  <a:lnTo>
                    <a:pt x="171450" y="166688"/>
                  </a:lnTo>
                  <a:lnTo>
                    <a:pt x="171450" y="193676"/>
                  </a:lnTo>
                  <a:lnTo>
                    <a:pt x="166687" y="193676"/>
                  </a:lnTo>
                  <a:lnTo>
                    <a:pt x="166687" y="207963"/>
                  </a:lnTo>
                  <a:lnTo>
                    <a:pt x="193675" y="207963"/>
                  </a:lnTo>
                  <a:lnTo>
                    <a:pt x="193675" y="193676"/>
                  </a:lnTo>
                  <a:lnTo>
                    <a:pt x="190500" y="193676"/>
                  </a:lnTo>
                  <a:lnTo>
                    <a:pt x="190500" y="152400"/>
                  </a:lnTo>
                  <a:close/>
                  <a:moveTo>
                    <a:pt x="179388" y="125413"/>
                  </a:moveTo>
                  <a:cubicBezTo>
                    <a:pt x="173250" y="125413"/>
                    <a:pt x="168275" y="130033"/>
                    <a:pt x="168275" y="135732"/>
                  </a:cubicBezTo>
                  <a:cubicBezTo>
                    <a:pt x="168275" y="141431"/>
                    <a:pt x="173250" y="146051"/>
                    <a:pt x="179388" y="146051"/>
                  </a:cubicBezTo>
                  <a:cubicBezTo>
                    <a:pt x="185526" y="146051"/>
                    <a:pt x="190501" y="141431"/>
                    <a:pt x="190501" y="135732"/>
                  </a:cubicBezTo>
                  <a:cubicBezTo>
                    <a:pt x="190501" y="130033"/>
                    <a:pt x="185526" y="125413"/>
                    <a:pt x="179388" y="125413"/>
                  </a:cubicBezTo>
                  <a:close/>
                  <a:moveTo>
                    <a:pt x="180975" y="88900"/>
                  </a:moveTo>
                  <a:cubicBezTo>
                    <a:pt x="230808" y="88900"/>
                    <a:pt x="271462" y="124384"/>
                    <a:pt x="271462" y="169069"/>
                  </a:cubicBezTo>
                  <a:cubicBezTo>
                    <a:pt x="271462" y="212439"/>
                    <a:pt x="230808" y="249238"/>
                    <a:pt x="180975" y="249238"/>
                  </a:cubicBezTo>
                  <a:cubicBezTo>
                    <a:pt x="162614" y="249238"/>
                    <a:pt x="145566" y="243981"/>
                    <a:pt x="131141" y="236096"/>
                  </a:cubicBezTo>
                  <a:cubicBezTo>
                    <a:pt x="119338" y="243981"/>
                    <a:pt x="104912" y="242667"/>
                    <a:pt x="97044" y="242667"/>
                  </a:cubicBezTo>
                  <a:cubicBezTo>
                    <a:pt x="94421" y="241353"/>
                    <a:pt x="94421" y="238724"/>
                    <a:pt x="95732" y="237410"/>
                  </a:cubicBezTo>
                  <a:cubicBezTo>
                    <a:pt x="103601" y="232153"/>
                    <a:pt x="107535" y="225582"/>
                    <a:pt x="110158" y="219011"/>
                  </a:cubicBezTo>
                  <a:cubicBezTo>
                    <a:pt x="97044" y="205868"/>
                    <a:pt x="90487" y="187469"/>
                    <a:pt x="90487" y="169069"/>
                  </a:cubicBezTo>
                  <a:cubicBezTo>
                    <a:pt x="90487" y="124384"/>
                    <a:pt x="131141" y="88900"/>
                    <a:pt x="180975" y="88900"/>
                  </a:cubicBezTo>
                  <a:close/>
                  <a:moveTo>
                    <a:pt x="37042" y="0"/>
                  </a:moveTo>
                  <a:cubicBezTo>
                    <a:pt x="37042" y="0"/>
                    <a:pt x="37042" y="0"/>
                    <a:pt x="162719" y="0"/>
                  </a:cubicBezTo>
                  <a:cubicBezTo>
                    <a:pt x="182563" y="0"/>
                    <a:pt x="198438" y="17171"/>
                    <a:pt x="198438" y="38304"/>
                  </a:cubicBezTo>
                  <a:cubicBezTo>
                    <a:pt x="198438" y="38304"/>
                    <a:pt x="198438" y="38304"/>
                    <a:pt x="198438" y="67363"/>
                  </a:cubicBezTo>
                  <a:cubicBezTo>
                    <a:pt x="193147" y="67363"/>
                    <a:pt x="186532" y="66042"/>
                    <a:pt x="181240" y="66042"/>
                  </a:cubicBezTo>
                  <a:cubicBezTo>
                    <a:pt x="175949" y="66042"/>
                    <a:pt x="170657" y="67363"/>
                    <a:pt x="165365" y="67363"/>
                  </a:cubicBezTo>
                  <a:cubicBezTo>
                    <a:pt x="165365" y="67363"/>
                    <a:pt x="165365" y="67363"/>
                    <a:pt x="165365" y="51513"/>
                  </a:cubicBezTo>
                  <a:cubicBezTo>
                    <a:pt x="165365" y="51513"/>
                    <a:pt x="165365" y="51513"/>
                    <a:pt x="34396" y="51513"/>
                  </a:cubicBezTo>
                  <a:cubicBezTo>
                    <a:pt x="34396" y="51513"/>
                    <a:pt x="33073" y="51513"/>
                    <a:pt x="33073" y="51513"/>
                  </a:cubicBezTo>
                  <a:cubicBezTo>
                    <a:pt x="33073" y="51513"/>
                    <a:pt x="33073" y="51513"/>
                    <a:pt x="33073" y="286625"/>
                  </a:cubicBezTo>
                  <a:cubicBezTo>
                    <a:pt x="33073" y="286625"/>
                    <a:pt x="34396" y="286625"/>
                    <a:pt x="34396" y="286625"/>
                  </a:cubicBezTo>
                  <a:cubicBezTo>
                    <a:pt x="34396" y="286625"/>
                    <a:pt x="34396" y="286625"/>
                    <a:pt x="165365" y="286625"/>
                  </a:cubicBezTo>
                  <a:cubicBezTo>
                    <a:pt x="165365" y="286625"/>
                    <a:pt x="165365" y="286625"/>
                    <a:pt x="165365" y="270775"/>
                  </a:cubicBezTo>
                  <a:cubicBezTo>
                    <a:pt x="170657" y="270775"/>
                    <a:pt x="175949" y="272096"/>
                    <a:pt x="181240" y="272096"/>
                  </a:cubicBezTo>
                  <a:cubicBezTo>
                    <a:pt x="186532" y="272096"/>
                    <a:pt x="193147" y="270775"/>
                    <a:pt x="198438" y="270775"/>
                  </a:cubicBezTo>
                  <a:cubicBezTo>
                    <a:pt x="198438" y="270775"/>
                    <a:pt x="198438" y="270775"/>
                    <a:pt x="198438" y="299834"/>
                  </a:cubicBezTo>
                  <a:cubicBezTo>
                    <a:pt x="198438" y="320967"/>
                    <a:pt x="182563" y="338138"/>
                    <a:pt x="162719" y="338138"/>
                  </a:cubicBezTo>
                  <a:cubicBezTo>
                    <a:pt x="162719" y="338138"/>
                    <a:pt x="162719" y="338138"/>
                    <a:pt x="37042" y="338138"/>
                  </a:cubicBezTo>
                  <a:cubicBezTo>
                    <a:pt x="17198" y="338138"/>
                    <a:pt x="0" y="320967"/>
                    <a:pt x="0" y="299834"/>
                  </a:cubicBezTo>
                  <a:cubicBezTo>
                    <a:pt x="0" y="299834"/>
                    <a:pt x="0" y="299834"/>
                    <a:pt x="0" y="38304"/>
                  </a:cubicBezTo>
                  <a:cubicBezTo>
                    <a:pt x="0" y="17171"/>
                    <a:pt x="17198" y="0"/>
                    <a:pt x="3704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iṥľïdè">
              <a:extLst>
                <a:ext uri="{FF2B5EF4-FFF2-40B4-BE49-F238E27FC236}">
                  <a16:creationId xmlns:a16="http://schemas.microsoft.com/office/drawing/2014/main" xmlns="" id="{A93CC9AC-6D74-4160-A3E2-F13533DEE581}"/>
                </a:ext>
              </a:extLst>
            </p:cNvPr>
            <p:cNvSpPr/>
            <p:nvPr/>
          </p:nvSpPr>
          <p:spPr bwMode="auto">
            <a:xfrm>
              <a:off x="0" y="5744857"/>
              <a:ext cx="12192000" cy="398768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spcBef>
                  <a:spcPct val="0"/>
                </a:spcBef>
              </a:pPr>
              <a:r>
                <a:rPr lang="en-US" altLang="zh-CN" sz="1600">
                  <a:solidFill>
                    <a:schemeClr val="bg1"/>
                  </a:solidFill>
                </a:rPr>
                <a:t>Supporting text here. </a:t>
              </a:r>
              <a:endParaRPr lang="en-US" altLang="zh-CN" sz="1600" dirty="0">
                <a:solidFill>
                  <a:schemeClr val="bg1"/>
                </a:solidFill>
              </a:endParaRP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4549311E-2BDF-4296-AF62-B81956DBB1FE}"/>
                </a:ext>
              </a:extLst>
            </p:cNvPr>
            <p:cNvCxnSpPr/>
            <p:nvPr/>
          </p:nvCxnSpPr>
          <p:spPr>
            <a:xfrm flipH="1">
              <a:off x="669925" y="2169000"/>
              <a:ext cx="4446586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A06D8912-53A9-4E82-BD4D-C3FA4F994D5E}"/>
                </a:ext>
              </a:extLst>
            </p:cNvPr>
            <p:cNvCxnSpPr/>
            <p:nvPr/>
          </p:nvCxnSpPr>
          <p:spPr>
            <a:xfrm flipH="1">
              <a:off x="669925" y="3519000"/>
              <a:ext cx="3401075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ïS1ídé">
              <a:extLst>
                <a:ext uri="{FF2B5EF4-FFF2-40B4-BE49-F238E27FC236}">
                  <a16:creationId xmlns:a16="http://schemas.microsoft.com/office/drawing/2014/main" xmlns="" id="{20A7326D-D4BB-4E3F-80E3-C37D24E8EBE7}"/>
                </a:ext>
              </a:extLst>
            </p:cNvPr>
            <p:cNvSpPr txBox="1"/>
            <p:nvPr/>
          </p:nvSpPr>
          <p:spPr>
            <a:xfrm>
              <a:off x="673099" y="3580277"/>
              <a:ext cx="3397901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t" anchorCtr="0">
              <a:normAutofit lnSpcReduction="10000"/>
            </a:bodyPr>
            <a:lstStyle/>
            <a:p>
              <a:pPr>
                <a:buSzPct val="25000"/>
              </a:pPr>
              <a:r>
                <a:rPr lang="de-DE" sz="2000" b="1" dirty="0"/>
                <a:t>Text here</a:t>
              </a:r>
            </a:p>
          </p:txBody>
        </p:sp>
        <p:sp>
          <p:nvSpPr>
            <p:cNvPr id="20" name="işḻíďé">
              <a:extLst>
                <a:ext uri="{FF2B5EF4-FFF2-40B4-BE49-F238E27FC236}">
                  <a16:creationId xmlns:a16="http://schemas.microsoft.com/office/drawing/2014/main" xmlns="" id="{CC4FD72C-E50C-4B55-9E43-EC2B58A3D777}"/>
                </a:ext>
              </a:extLst>
            </p:cNvPr>
            <p:cNvSpPr txBox="1"/>
            <p:nvPr/>
          </p:nvSpPr>
          <p:spPr>
            <a:xfrm>
              <a:off x="673099" y="3972788"/>
              <a:ext cx="3397901" cy="61265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rmAutofit lnSpcReduction="10000"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</a:t>
              </a:r>
            </a:p>
          </p:txBody>
        </p:sp>
        <p:sp>
          <p:nvSpPr>
            <p:cNvPr id="21" name="íṧľidè">
              <a:extLst>
                <a:ext uri="{FF2B5EF4-FFF2-40B4-BE49-F238E27FC236}">
                  <a16:creationId xmlns:a16="http://schemas.microsoft.com/office/drawing/2014/main" xmlns="" id="{3F4DD5CC-DD7C-44D3-8CB4-6C5A86FB9582}"/>
                </a:ext>
              </a:extLst>
            </p:cNvPr>
            <p:cNvSpPr txBox="1"/>
            <p:nvPr/>
          </p:nvSpPr>
          <p:spPr>
            <a:xfrm>
              <a:off x="8131512" y="3906290"/>
              <a:ext cx="3397901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t" anchorCtr="0">
              <a:normAutofit lnSpcReduction="10000"/>
            </a:bodyPr>
            <a:lstStyle/>
            <a:p>
              <a:pPr algn="r">
                <a:buSzPct val="25000"/>
              </a:pPr>
              <a:r>
                <a:rPr lang="de-DE" sz="2000" b="1" dirty="0"/>
                <a:t>Text here</a:t>
              </a:r>
            </a:p>
          </p:txBody>
        </p:sp>
        <p:sp>
          <p:nvSpPr>
            <p:cNvPr id="22" name="iS1íḍè">
              <a:extLst>
                <a:ext uri="{FF2B5EF4-FFF2-40B4-BE49-F238E27FC236}">
                  <a16:creationId xmlns:a16="http://schemas.microsoft.com/office/drawing/2014/main" xmlns="" id="{CA3EF125-D48B-450C-97BC-275BB4A2358E}"/>
                </a:ext>
              </a:extLst>
            </p:cNvPr>
            <p:cNvSpPr txBox="1"/>
            <p:nvPr/>
          </p:nvSpPr>
          <p:spPr>
            <a:xfrm>
              <a:off x="8131512" y="4298801"/>
              <a:ext cx="3397901" cy="61265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rmAutofit lnSpcReduction="10000"/>
            </a:bodyPr>
            <a:lstStyle/>
            <a:p>
              <a:pPr algn="r"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</a:t>
              </a:r>
            </a:p>
          </p:txBody>
        </p: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xmlns="" id="{8CE8F050-76C0-477E-84E0-384FF5AB47A4}"/>
                </a:ext>
              </a:extLst>
            </p:cNvPr>
            <p:cNvCxnSpPr/>
            <p:nvPr/>
          </p:nvCxnSpPr>
          <p:spPr>
            <a:xfrm>
              <a:off x="8054979" y="3819816"/>
              <a:ext cx="3465509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xmlns="" id="{F7B2763E-9778-42CA-A777-8EAC501A3F37}"/>
                </a:ext>
              </a:extLst>
            </p:cNvPr>
            <p:cNvCxnSpPr/>
            <p:nvPr/>
          </p:nvCxnSpPr>
          <p:spPr>
            <a:xfrm>
              <a:off x="7131000" y="3021473"/>
              <a:ext cx="4389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išľiḍé">
              <a:extLst>
                <a:ext uri="{FF2B5EF4-FFF2-40B4-BE49-F238E27FC236}">
                  <a16:creationId xmlns:a16="http://schemas.microsoft.com/office/drawing/2014/main" xmlns="" id="{BA179C56-0D78-4BD2-9EBA-AE60503D7A8C}"/>
                </a:ext>
              </a:extLst>
            </p:cNvPr>
            <p:cNvSpPr txBox="1"/>
            <p:nvPr/>
          </p:nvSpPr>
          <p:spPr>
            <a:xfrm>
              <a:off x="7139926" y="2107395"/>
              <a:ext cx="4389487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t" anchorCtr="0">
              <a:normAutofit lnSpcReduction="10000"/>
            </a:bodyPr>
            <a:lstStyle/>
            <a:p>
              <a:pPr algn="r">
                <a:buSzPct val="25000"/>
              </a:pPr>
              <a:r>
                <a:rPr lang="de-DE" sz="2000" b="1" dirty="0"/>
                <a:t>Text here</a:t>
              </a:r>
            </a:p>
          </p:txBody>
        </p:sp>
        <p:sp>
          <p:nvSpPr>
            <p:cNvPr id="26" name="ïṥḻïḍè">
              <a:extLst>
                <a:ext uri="{FF2B5EF4-FFF2-40B4-BE49-F238E27FC236}">
                  <a16:creationId xmlns:a16="http://schemas.microsoft.com/office/drawing/2014/main" xmlns="" id="{C64DF582-2BA3-4F6F-88B7-1EC5606CAB59}"/>
                </a:ext>
              </a:extLst>
            </p:cNvPr>
            <p:cNvSpPr txBox="1"/>
            <p:nvPr/>
          </p:nvSpPr>
          <p:spPr>
            <a:xfrm>
              <a:off x="7139926" y="2499906"/>
              <a:ext cx="4389487" cy="44331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rmAutofit/>
            </a:bodyPr>
            <a:lstStyle/>
            <a:p>
              <a:pPr algn="r"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58973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FC2957D-9CA4-45E8-A6C2-5C873BAA88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8B79038-4B24-4F45-A5E1-CFB95DA25C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B989865-6AD3-47B8-B17A-52D8B8524F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/>
          </a:p>
        </p:txBody>
      </p:sp>
      <p:grpSp>
        <p:nvGrpSpPr>
          <p:cNvPr id="5" name="4d3a33e5-c7cf-44f7-9200-85758cc33c7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D41C430-17BB-4AE0-AA46-E61C222B369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773493"/>
            <a:ext cx="10845800" cy="3407918"/>
            <a:chOff x="673100" y="1773493"/>
            <a:chExt cx="10845800" cy="3407918"/>
          </a:xfrm>
        </p:grpSpPr>
        <p:sp>
          <p:nvSpPr>
            <p:cNvPr id="6" name="iṥ1iḓe">
              <a:extLst>
                <a:ext uri="{FF2B5EF4-FFF2-40B4-BE49-F238E27FC236}">
                  <a16:creationId xmlns:a16="http://schemas.microsoft.com/office/drawing/2014/main" xmlns="" id="{73D12889-34DE-456E-9CC8-A814FFFB15DC}"/>
                </a:ext>
              </a:extLst>
            </p:cNvPr>
            <p:cNvSpPr/>
            <p:nvPr/>
          </p:nvSpPr>
          <p:spPr>
            <a:xfrm flipH="1">
              <a:off x="2820034" y="1825656"/>
              <a:ext cx="1948235" cy="33425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11937" y="21600"/>
                  </a:lnTo>
                  <a:lnTo>
                    <a:pt x="21600" y="10551"/>
                  </a:lnTo>
                  <a:lnTo>
                    <a:pt x="11937" y="1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alpha val="70000"/>
              </a:schemeClr>
            </a:solidFill>
            <a:ln w="25400"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7" name="î$ḷiḍé">
              <a:extLst>
                <a:ext uri="{FF2B5EF4-FFF2-40B4-BE49-F238E27FC236}">
                  <a16:creationId xmlns:a16="http://schemas.microsoft.com/office/drawing/2014/main" xmlns="" id="{CBFF8E49-C83A-48B0-968E-2AEF3747932E}"/>
                </a:ext>
              </a:extLst>
            </p:cNvPr>
            <p:cNvSpPr/>
            <p:nvPr/>
          </p:nvSpPr>
          <p:spPr>
            <a:xfrm rot="10800000">
              <a:off x="2813049" y="1843168"/>
              <a:ext cx="1955559" cy="33369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11811" y="21600"/>
                  </a:lnTo>
                  <a:lnTo>
                    <a:pt x="21600" y="11173"/>
                  </a:lnTo>
                  <a:lnTo>
                    <a:pt x="11872" y="1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70000"/>
              </a:schemeClr>
            </a:solidFill>
            <a:ln w="25400"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8" name="íŝḷïḍè">
              <a:extLst>
                <a:ext uri="{FF2B5EF4-FFF2-40B4-BE49-F238E27FC236}">
                  <a16:creationId xmlns:a16="http://schemas.microsoft.com/office/drawing/2014/main" xmlns="" id="{FD82C3FA-E8BC-4F71-8E03-5924B5F91843}"/>
                </a:ext>
              </a:extLst>
            </p:cNvPr>
            <p:cNvSpPr/>
            <p:nvPr/>
          </p:nvSpPr>
          <p:spPr>
            <a:xfrm>
              <a:off x="7423733" y="1826970"/>
              <a:ext cx="1948235" cy="33425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11937" y="21600"/>
                  </a:lnTo>
                  <a:lnTo>
                    <a:pt x="21600" y="10551"/>
                  </a:lnTo>
                  <a:lnTo>
                    <a:pt x="11937" y="1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alpha val="70000"/>
              </a:schemeClr>
            </a:solidFill>
            <a:ln w="25400"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9" name="îŝļîḍè">
              <a:extLst>
                <a:ext uri="{FF2B5EF4-FFF2-40B4-BE49-F238E27FC236}">
                  <a16:creationId xmlns:a16="http://schemas.microsoft.com/office/drawing/2014/main" xmlns="" id="{6CE7429B-A522-42AA-8AB4-C2FC14EDB726}"/>
                </a:ext>
              </a:extLst>
            </p:cNvPr>
            <p:cNvSpPr/>
            <p:nvPr/>
          </p:nvSpPr>
          <p:spPr>
            <a:xfrm rot="10800000" flipH="1">
              <a:off x="7423393" y="1844481"/>
              <a:ext cx="1955559" cy="33369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11811" y="21600"/>
                  </a:lnTo>
                  <a:lnTo>
                    <a:pt x="21600" y="11173"/>
                  </a:lnTo>
                  <a:lnTo>
                    <a:pt x="11872" y="1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70000"/>
              </a:schemeClr>
            </a:solidFill>
            <a:ln w="25400"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0" name="íṣḻíḓe">
              <a:extLst>
                <a:ext uri="{FF2B5EF4-FFF2-40B4-BE49-F238E27FC236}">
                  <a16:creationId xmlns:a16="http://schemas.microsoft.com/office/drawing/2014/main" xmlns="" id="{E116E5BA-D481-4C86-AA53-14664C12B866}"/>
                </a:ext>
              </a:extLst>
            </p:cNvPr>
            <p:cNvSpPr/>
            <p:nvPr/>
          </p:nvSpPr>
          <p:spPr>
            <a:xfrm>
              <a:off x="5073107" y="2205705"/>
              <a:ext cx="2052200" cy="21718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975" y="314"/>
                  </a:moveTo>
                  <a:cubicBezTo>
                    <a:pt x="10975" y="314"/>
                    <a:pt x="9582" y="251"/>
                    <a:pt x="9118" y="440"/>
                  </a:cubicBezTo>
                  <a:cubicBezTo>
                    <a:pt x="8653" y="628"/>
                    <a:pt x="7724" y="943"/>
                    <a:pt x="7724" y="943"/>
                  </a:cubicBezTo>
                  <a:lnTo>
                    <a:pt x="6862" y="1194"/>
                  </a:lnTo>
                  <a:lnTo>
                    <a:pt x="6994" y="1822"/>
                  </a:lnTo>
                  <a:cubicBezTo>
                    <a:pt x="6994" y="1822"/>
                    <a:pt x="6464" y="2639"/>
                    <a:pt x="6265" y="3268"/>
                  </a:cubicBezTo>
                  <a:cubicBezTo>
                    <a:pt x="6065" y="3896"/>
                    <a:pt x="6065" y="5278"/>
                    <a:pt x="6065" y="5404"/>
                  </a:cubicBezTo>
                  <a:cubicBezTo>
                    <a:pt x="6065" y="5530"/>
                    <a:pt x="6065" y="5970"/>
                    <a:pt x="6065" y="5970"/>
                  </a:cubicBezTo>
                  <a:lnTo>
                    <a:pt x="5667" y="6171"/>
                  </a:lnTo>
                  <a:lnTo>
                    <a:pt x="5667" y="6849"/>
                  </a:lnTo>
                  <a:cubicBezTo>
                    <a:pt x="5667" y="6849"/>
                    <a:pt x="6336" y="8225"/>
                    <a:pt x="6535" y="8288"/>
                  </a:cubicBezTo>
                  <a:cubicBezTo>
                    <a:pt x="6734" y="8351"/>
                    <a:pt x="6547" y="8288"/>
                    <a:pt x="6547" y="8288"/>
                  </a:cubicBezTo>
                  <a:lnTo>
                    <a:pt x="6994" y="8295"/>
                  </a:lnTo>
                  <a:cubicBezTo>
                    <a:pt x="6994" y="8295"/>
                    <a:pt x="7127" y="8986"/>
                    <a:pt x="7260" y="9300"/>
                  </a:cubicBezTo>
                  <a:cubicBezTo>
                    <a:pt x="7392" y="9614"/>
                    <a:pt x="8056" y="10745"/>
                    <a:pt x="8255" y="10934"/>
                  </a:cubicBezTo>
                  <a:cubicBezTo>
                    <a:pt x="8454" y="11122"/>
                    <a:pt x="8189" y="12065"/>
                    <a:pt x="8189" y="12065"/>
                  </a:cubicBezTo>
                  <a:cubicBezTo>
                    <a:pt x="8189" y="12065"/>
                    <a:pt x="7724" y="12442"/>
                    <a:pt x="7260" y="12630"/>
                  </a:cubicBezTo>
                  <a:cubicBezTo>
                    <a:pt x="6795" y="12819"/>
                    <a:pt x="4340" y="13385"/>
                    <a:pt x="3809" y="13510"/>
                  </a:cubicBezTo>
                  <a:cubicBezTo>
                    <a:pt x="3279" y="13636"/>
                    <a:pt x="1354" y="14390"/>
                    <a:pt x="1089" y="14830"/>
                  </a:cubicBezTo>
                  <a:cubicBezTo>
                    <a:pt x="824" y="15270"/>
                    <a:pt x="426" y="16338"/>
                    <a:pt x="558" y="17280"/>
                  </a:cubicBezTo>
                  <a:cubicBezTo>
                    <a:pt x="691" y="18223"/>
                    <a:pt x="0" y="21600"/>
                    <a:pt x="0" y="21600"/>
                  </a:cubicBezTo>
                  <a:lnTo>
                    <a:pt x="21600" y="21561"/>
                  </a:lnTo>
                  <a:cubicBezTo>
                    <a:pt x="21600" y="21561"/>
                    <a:pt x="20928" y="16212"/>
                    <a:pt x="20862" y="15835"/>
                  </a:cubicBezTo>
                  <a:cubicBezTo>
                    <a:pt x="20796" y="15458"/>
                    <a:pt x="19867" y="14390"/>
                    <a:pt x="19468" y="14139"/>
                  </a:cubicBezTo>
                  <a:cubicBezTo>
                    <a:pt x="19070" y="13887"/>
                    <a:pt x="18009" y="13385"/>
                    <a:pt x="17810" y="13322"/>
                  </a:cubicBezTo>
                  <a:cubicBezTo>
                    <a:pt x="17611" y="13259"/>
                    <a:pt x="16284" y="12945"/>
                    <a:pt x="15952" y="12945"/>
                  </a:cubicBezTo>
                  <a:cubicBezTo>
                    <a:pt x="15620" y="12945"/>
                    <a:pt x="14359" y="12693"/>
                    <a:pt x="14359" y="12693"/>
                  </a:cubicBezTo>
                  <a:lnTo>
                    <a:pt x="13431" y="12128"/>
                  </a:lnTo>
                  <a:lnTo>
                    <a:pt x="13431" y="10934"/>
                  </a:lnTo>
                  <a:cubicBezTo>
                    <a:pt x="13431" y="10934"/>
                    <a:pt x="14160" y="9489"/>
                    <a:pt x="14227" y="9237"/>
                  </a:cubicBezTo>
                  <a:cubicBezTo>
                    <a:pt x="14293" y="8986"/>
                    <a:pt x="14625" y="8106"/>
                    <a:pt x="14625" y="8106"/>
                  </a:cubicBezTo>
                  <a:lnTo>
                    <a:pt x="14993" y="8093"/>
                  </a:lnTo>
                  <a:cubicBezTo>
                    <a:pt x="14993" y="8093"/>
                    <a:pt x="15770" y="6712"/>
                    <a:pt x="15770" y="6587"/>
                  </a:cubicBezTo>
                  <a:cubicBezTo>
                    <a:pt x="15770" y="6461"/>
                    <a:pt x="15771" y="5950"/>
                    <a:pt x="15771" y="5950"/>
                  </a:cubicBezTo>
                  <a:lnTo>
                    <a:pt x="15288" y="5530"/>
                  </a:lnTo>
                  <a:lnTo>
                    <a:pt x="15222" y="3519"/>
                  </a:lnTo>
                  <a:cubicBezTo>
                    <a:pt x="15222" y="3519"/>
                    <a:pt x="14625" y="2011"/>
                    <a:pt x="14492" y="1697"/>
                  </a:cubicBezTo>
                  <a:cubicBezTo>
                    <a:pt x="14359" y="1382"/>
                    <a:pt x="13298" y="691"/>
                    <a:pt x="13298" y="691"/>
                  </a:cubicBezTo>
                  <a:lnTo>
                    <a:pt x="12701" y="0"/>
                  </a:lnTo>
                  <a:lnTo>
                    <a:pt x="12435" y="440"/>
                  </a:lnTo>
                  <a:lnTo>
                    <a:pt x="10975" y="314"/>
                  </a:lnTo>
                  <a:close/>
                </a:path>
              </a:pathLst>
            </a:custGeom>
            <a:solidFill>
              <a:schemeClr val="accent1"/>
            </a:solidFill>
            <a:ln w="25400">
              <a:solidFill>
                <a:srgbClr val="EBEBEB"/>
              </a:solidFill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1" name="ïs1ïdé">
              <a:extLst>
                <a:ext uri="{FF2B5EF4-FFF2-40B4-BE49-F238E27FC236}">
                  <a16:creationId xmlns:a16="http://schemas.microsoft.com/office/drawing/2014/main" xmlns="" id="{7F301B3F-1E5B-4B87-9C15-F259E4CEC94E}"/>
                </a:ext>
              </a:extLst>
            </p:cNvPr>
            <p:cNvSpPr/>
            <p:nvPr/>
          </p:nvSpPr>
          <p:spPr>
            <a:xfrm rot="20883862">
              <a:off x="6556108" y="1957484"/>
              <a:ext cx="335403" cy="11541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747" h="21600" extrusionOk="0">
                  <a:moveTo>
                    <a:pt x="0" y="0"/>
                  </a:moveTo>
                  <a:cubicBezTo>
                    <a:pt x="0" y="0"/>
                    <a:pt x="17581" y="3018"/>
                    <a:pt x="19591" y="10324"/>
                  </a:cubicBezTo>
                  <a:cubicBezTo>
                    <a:pt x="21600" y="17629"/>
                    <a:pt x="3516" y="21600"/>
                    <a:pt x="3516" y="21600"/>
                  </a:cubicBezTo>
                </a:path>
              </a:pathLst>
            </a:custGeom>
            <a:ln w="101600">
              <a:solidFill>
                <a:schemeClr val="bg1">
                  <a:lumMod val="95000"/>
                </a:schemeClr>
              </a:solidFill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2" name="íṩḷíḓé">
              <a:extLst>
                <a:ext uri="{FF2B5EF4-FFF2-40B4-BE49-F238E27FC236}">
                  <a16:creationId xmlns:a16="http://schemas.microsoft.com/office/drawing/2014/main" xmlns="" id="{216AA32E-DED2-498E-BEF0-470B2548F0E3}"/>
                </a:ext>
              </a:extLst>
            </p:cNvPr>
            <p:cNvSpPr/>
            <p:nvPr/>
          </p:nvSpPr>
          <p:spPr>
            <a:xfrm rot="20883862">
              <a:off x="6685133" y="1774426"/>
              <a:ext cx="414991" cy="14327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747" h="21600" extrusionOk="0">
                  <a:moveTo>
                    <a:pt x="0" y="0"/>
                  </a:moveTo>
                  <a:cubicBezTo>
                    <a:pt x="0" y="0"/>
                    <a:pt x="17581" y="3018"/>
                    <a:pt x="19591" y="10324"/>
                  </a:cubicBezTo>
                  <a:cubicBezTo>
                    <a:pt x="21600" y="17629"/>
                    <a:pt x="3516" y="21600"/>
                    <a:pt x="3516" y="21600"/>
                  </a:cubicBezTo>
                </a:path>
              </a:pathLst>
            </a:custGeom>
            <a:ln w="101600">
              <a:solidFill>
                <a:schemeClr val="bg1">
                  <a:lumMod val="95000"/>
                </a:schemeClr>
              </a:solidFill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3" name="î$ľiḋé">
              <a:extLst>
                <a:ext uri="{FF2B5EF4-FFF2-40B4-BE49-F238E27FC236}">
                  <a16:creationId xmlns:a16="http://schemas.microsoft.com/office/drawing/2014/main" xmlns="" id="{3F6EE69B-2EAD-4153-B47D-A59B2C982EF6}"/>
                </a:ext>
              </a:extLst>
            </p:cNvPr>
            <p:cNvSpPr/>
            <p:nvPr/>
          </p:nvSpPr>
          <p:spPr>
            <a:xfrm rot="716122" flipH="1">
              <a:off x="5298318" y="1955893"/>
              <a:ext cx="335404" cy="11541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747" h="21600" extrusionOk="0">
                  <a:moveTo>
                    <a:pt x="0" y="0"/>
                  </a:moveTo>
                  <a:cubicBezTo>
                    <a:pt x="0" y="0"/>
                    <a:pt x="17581" y="3018"/>
                    <a:pt x="19591" y="10324"/>
                  </a:cubicBezTo>
                  <a:cubicBezTo>
                    <a:pt x="21600" y="17629"/>
                    <a:pt x="3516" y="21600"/>
                    <a:pt x="3516" y="21600"/>
                  </a:cubicBezTo>
                </a:path>
              </a:pathLst>
            </a:custGeom>
            <a:ln w="101600">
              <a:solidFill>
                <a:schemeClr val="bg1">
                  <a:lumMod val="95000"/>
                </a:schemeClr>
              </a:solidFill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4" name="îSḻiḋè">
              <a:extLst>
                <a:ext uri="{FF2B5EF4-FFF2-40B4-BE49-F238E27FC236}">
                  <a16:creationId xmlns:a16="http://schemas.microsoft.com/office/drawing/2014/main" xmlns="" id="{DC39B2B3-3DEE-4B0D-A865-C15F71FECC44}"/>
                </a:ext>
              </a:extLst>
            </p:cNvPr>
            <p:cNvSpPr/>
            <p:nvPr/>
          </p:nvSpPr>
          <p:spPr>
            <a:xfrm rot="716122" flipH="1">
              <a:off x="5088465" y="1773493"/>
              <a:ext cx="414991" cy="14327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747" h="21600" extrusionOk="0">
                  <a:moveTo>
                    <a:pt x="0" y="0"/>
                  </a:moveTo>
                  <a:cubicBezTo>
                    <a:pt x="0" y="0"/>
                    <a:pt x="17581" y="3018"/>
                    <a:pt x="19591" y="10324"/>
                  </a:cubicBezTo>
                  <a:cubicBezTo>
                    <a:pt x="21600" y="17629"/>
                    <a:pt x="3516" y="21600"/>
                    <a:pt x="3516" y="21600"/>
                  </a:cubicBezTo>
                </a:path>
              </a:pathLst>
            </a:custGeom>
            <a:ln w="101600">
              <a:solidFill>
                <a:schemeClr val="bg1">
                  <a:lumMod val="95000"/>
                </a:schemeClr>
              </a:solidFill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5" name="íṣ1îďe">
              <a:extLst>
                <a:ext uri="{FF2B5EF4-FFF2-40B4-BE49-F238E27FC236}">
                  <a16:creationId xmlns:a16="http://schemas.microsoft.com/office/drawing/2014/main" xmlns="" id="{A35B13CF-6AD5-4EA3-BC98-E3219A719EE3}"/>
                </a:ext>
              </a:extLst>
            </p:cNvPr>
            <p:cNvSpPr/>
            <p:nvPr/>
          </p:nvSpPr>
          <p:spPr>
            <a:xfrm>
              <a:off x="5346351" y="4497785"/>
              <a:ext cx="1499299" cy="506215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xmlns:ma14="http://schemas.microsoft.com/office/mac/drawingml/2011/main" val="1"/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lvl="0" algn="ctr">
                <a:defRPr sz="1800"/>
              </a:pPr>
              <a:r>
                <a:rPr lang="en-US" altLang="zh-CN" sz="2000" b="1" dirty="0">
                  <a:solidFill>
                    <a:schemeClr val="dk1">
                      <a:lumMod val="100000"/>
                    </a:schemeClr>
                  </a:solidFill>
                </a:rPr>
                <a:t>Keyword</a:t>
              </a:r>
              <a:endParaRPr lang="zh-CN" altLang="en-US" sz="2000" b="1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grpSp>
          <p:nvGrpSpPr>
            <p:cNvPr id="16" name="iŝḻïḑè">
              <a:extLst>
                <a:ext uri="{FF2B5EF4-FFF2-40B4-BE49-F238E27FC236}">
                  <a16:creationId xmlns:a16="http://schemas.microsoft.com/office/drawing/2014/main" xmlns="" id="{DAF38138-98A6-4D46-93CC-1194E6FA9573}"/>
                </a:ext>
              </a:extLst>
            </p:cNvPr>
            <p:cNvGrpSpPr/>
            <p:nvPr/>
          </p:nvGrpSpPr>
          <p:grpSpPr>
            <a:xfrm>
              <a:off x="673100" y="3069003"/>
              <a:ext cx="2108063" cy="944997"/>
              <a:chOff x="582358" y="3323658"/>
              <a:chExt cx="2108063" cy="944997"/>
            </a:xfrm>
          </p:grpSpPr>
          <p:sp>
            <p:nvSpPr>
              <p:cNvPr id="20" name="íṡľîḋè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582358" y="3711256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1" name="îṥḷiḋê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582358" y="3323658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7" name="íṧļîdè">
              <a:extLst>
                <a:ext uri="{FF2B5EF4-FFF2-40B4-BE49-F238E27FC236}">
                  <a16:creationId xmlns:a16="http://schemas.microsoft.com/office/drawing/2014/main" xmlns="" id="{DB2AA9C7-5AC7-4024-A6F3-84DDA3021BE5}"/>
                </a:ext>
              </a:extLst>
            </p:cNvPr>
            <p:cNvGrpSpPr/>
            <p:nvPr/>
          </p:nvGrpSpPr>
          <p:grpSpPr>
            <a:xfrm>
              <a:off x="9410837" y="3069003"/>
              <a:ext cx="2108063" cy="944997"/>
              <a:chOff x="451044" y="3408557"/>
              <a:chExt cx="2108063" cy="944997"/>
            </a:xfrm>
          </p:grpSpPr>
          <p:sp>
            <p:nvSpPr>
              <p:cNvPr id="18" name="îśḻiďe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451044" y="3796155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19" name="ïsľíḑé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451044" y="3408557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9413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A188376A-DB3C-423D-A836-AD1DF42BAB31}"/>
              </a:ext>
            </a:extLst>
          </p:cNvPr>
          <p:cNvGrpSpPr/>
          <p:nvPr/>
        </p:nvGrpSpPr>
        <p:grpSpPr>
          <a:xfrm>
            <a:off x="0" y="3283396"/>
            <a:ext cx="12192000" cy="2804124"/>
            <a:chOff x="0" y="3672165"/>
            <a:chExt cx="12192000" cy="2465110"/>
          </a:xfrm>
        </p:grpSpPr>
        <p:sp>
          <p:nvSpPr>
            <p:cNvPr id="8" name="箭头: 五边形 11227">
              <a:extLst>
                <a:ext uri="{FF2B5EF4-FFF2-40B4-BE49-F238E27FC236}">
                  <a16:creationId xmlns:a16="http://schemas.microsoft.com/office/drawing/2014/main" xmlns="" id="{EF1B95D8-1976-4608-8C22-7E9522F6F40E}"/>
                </a:ext>
              </a:extLst>
            </p:cNvPr>
            <p:cNvSpPr/>
            <p:nvPr userDrawn="1"/>
          </p:nvSpPr>
          <p:spPr>
            <a:xfrm>
              <a:off x="0" y="3672165"/>
              <a:ext cx="12192000" cy="2465110"/>
            </a:xfrm>
            <a:prstGeom prst="rect">
              <a:avLst/>
            </a:prstGeom>
            <a:blipFill>
              <a:blip r:embed="rId3">
                <a:grayscl/>
              </a:blip>
              <a:srcRect/>
              <a:stretch>
                <a:fillRect t="-321082" b="-321082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E981F057-A544-4BB6-9F33-7E91268390AE}"/>
                </a:ext>
              </a:extLst>
            </p:cNvPr>
            <p:cNvSpPr/>
            <p:nvPr userDrawn="1"/>
          </p:nvSpPr>
          <p:spPr>
            <a:xfrm>
              <a:off x="0" y="3672165"/>
              <a:ext cx="3606800" cy="2465110"/>
            </a:xfrm>
            <a:prstGeom prst="rect">
              <a:avLst/>
            </a:prstGeom>
            <a:solidFill>
              <a:schemeClr val="tx1"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="" id="{81D4C18C-8C6C-4F96-9D4D-2D00EA39D397}"/>
                </a:ext>
              </a:extLst>
            </p:cNvPr>
            <p:cNvSpPr/>
            <p:nvPr userDrawn="1"/>
          </p:nvSpPr>
          <p:spPr>
            <a:xfrm>
              <a:off x="8788400" y="3672165"/>
              <a:ext cx="3403600" cy="2465110"/>
            </a:xfrm>
            <a:prstGeom prst="rect">
              <a:avLst/>
            </a:prstGeom>
            <a:solidFill>
              <a:schemeClr val="tx1"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F5F5E13D-0C25-409D-94D3-E83F8DBAE44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822"/>
          <a:stretch/>
        </p:blipFill>
        <p:spPr>
          <a:xfrm>
            <a:off x="2155371" y="2998551"/>
            <a:ext cx="6865258" cy="3872149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 userDrawn="1"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Section Header Here</a:t>
            </a:r>
            <a:endParaRPr lang="zh-CN" altLang="en-US" b="0" dirty="0"/>
          </a:p>
        </p:txBody>
      </p:sp>
      <p:sp>
        <p:nvSpPr>
          <p:cNvPr id="6" name="文本占位符 5"/>
          <p:cNvSpPr>
            <a:spLocks noGrp="1"/>
          </p:cNvSpPr>
          <p:nvPr userDrawn="1">
            <p:ph type="body" idx="1"/>
          </p:nvPr>
        </p:nvSpPr>
        <p:spPr/>
        <p:txBody>
          <a:bodyPr>
            <a:normAutofit/>
          </a:bodyPr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C93AE84F-8E78-4CAE-B176-338B27492381}"/>
              </a:ext>
            </a:extLst>
          </p:cNvPr>
          <p:cNvSpPr txBox="1"/>
          <p:nvPr/>
        </p:nvSpPr>
        <p:spPr>
          <a:xfrm>
            <a:off x="5370526" y="4149725"/>
            <a:ext cx="1450947" cy="1303910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dirty="0">
                <a:solidFill>
                  <a:schemeClr val="bg1">
                    <a:alpha val="94000"/>
                  </a:schemeClr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03</a:t>
            </a:r>
            <a:endParaRPr lang="zh-CN" altLang="en-US" dirty="0">
              <a:solidFill>
                <a:schemeClr val="bg1">
                  <a:alpha val="94000"/>
                </a:schemeClr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6893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577CB61-72F7-4541-9901-1BD1D51928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2FBB34D-DE40-45DF-8E07-0B531FEB9A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4DB8CC1E-1CEE-431C-8703-228E000E15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15</a:t>
            </a:fld>
            <a:endParaRPr lang="zh-CN" altLang="en-US"/>
          </a:p>
        </p:txBody>
      </p:sp>
      <p:grpSp>
        <p:nvGrpSpPr>
          <p:cNvPr id="5" name="2bcaa655-4bf1-4528-975f-347ebaf8bcb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C9E737F4-C791-49ED-BF02-35C0E78AF54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868465" y="1875274"/>
            <a:ext cx="11323535" cy="4982726"/>
            <a:chOff x="868465" y="1875274"/>
            <a:chExt cx="11323535" cy="4982726"/>
          </a:xfrm>
        </p:grpSpPr>
        <p:grpSp>
          <p:nvGrpSpPr>
            <p:cNvPr id="6" name="îşľiḓe">
              <a:extLst>
                <a:ext uri="{FF2B5EF4-FFF2-40B4-BE49-F238E27FC236}">
                  <a16:creationId xmlns:a16="http://schemas.microsoft.com/office/drawing/2014/main" xmlns="" id="{9FD17643-336C-4DDE-B6F5-0E3FA8AFAA61}"/>
                </a:ext>
              </a:extLst>
            </p:cNvPr>
            <p:cNvGrpSpPr/>
            <p:nvPr/>
          </p:nvGrpSpPr>
          <p:grpSpPr>
            <a:xfrm>
              <a:off x="7652825" y="1875274"/>
              <a:ext cx="4539175" cy="4982726"/>
              <a:chOff x="7652825" y="1875274"/>
              <a:chExt cx="4539175" cy="4982726"/>
            </a:xfrm>
          </p:grpSpPr>
          <p:grpSp>
            <p:nvGrpSpPr>
              <p:cNvPr id="31" name="iṡľiḋe">
                <a:extLst>
                  <a:ext uri="{FF2B5EF4-FFF2-40B4-BE49-F238E27FC236}">
                    <a16:creationId xmlns:a16="http://schemas.microsoft.com/office/drawing/2014/main" xmlns="" id="{6E364CB4-BE3E-47BB-B422-DF581FCDCE96}"/>
                  </a:ext>
                </a:extLst>
              </p:cNvPr>
              <p:cNvGrpSpPr/>
              <p:nvPr/>
            </p:nvGrpSpPr>
            <p:grpSpPr>
              <a:xfrm>
                <a:off x="8155437" y="2728629"/>
                <a:ext cx="4036563" cy="4129371"/>
                <a:chOff x="8155437" y="2728629"/>
                <a:chExt cx="4036563" cy="4129371"/>
              </a:xfrm>
            </p:grpSpPr>
            <p:sp>
              <p:nvSpPr>
                <p:cNvPr id="65" name="ïśļïdè">
                  <a:extLst>
                    <a:ext uri="{FF2B5EF4-FFF2-40B4-BE49-F238E27FC236}">
                      <a16:creationId xmlns:a16="http://schemas.microsoft.com/office/drawing/2014/main" xmlns="" id="{EBCEE973-A60B-4B4A-B027-F5F0375FA0C4}"/>
                    </a:ext>
                  </a:extLst>
                </p:cNvPr>
                <p:cNvSpPr/>
                <p:nvPr/>
              </p:nvSpPr>
              <p:spPr bwMode="auto">
                <a:xfrm>
                  <a:off x="10205659" y="5226019"/>
                  <a:ext cx="680997" cy="862998"/>
                </a:xfrm>
                <a:custGeom>
                  <a:avLst/>
                  <a:gdLst>
                    <a:gd name="T0" fmla="*/ 347 w 368"/>
                    <a:gd name="T1" fmla="*/ 443 h 467"/>
                    <a:gd name="T2" fmla="*/ 324 w 368"/>
                    <a:gd name="T3" fmla="*/ 467 h 467"/>
                    <a:gd name="T4" fmla="*/ 297 w 368"/>
                    <a:gd name="T5" fmla="*/ 436 h 467"/>
                    <a:gd name="T6" fmla="*/ 45 w 368"/>
                    <a:gd name="T7" fmla="*/ 157 h 467"/>
                    <a:gd name="T8" fmla="*/ 55 w 368"/>
                    <a:gd name="T9" fmla="*/ 33 h 467"/>
                    <a:gd name="T10" fmla="*/ 347 w 368"/>
                    <a:gd name="T11" fmla="*/ 358 h 467"/>
                    <a:gd name="T12" fmla="*/ 347 w 368"/>
                    <a:gd name="T13" fmla="*/ 443 h 4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8" h="467">
                      <a:moveTo>
                        <a:pt x="347" y="443"/>
                      </a:moveTo>
                      <a:cubicBezTo>
                        <a:pt x="324" y="467"/>
                        <a:pt x="324" y="467"/>
                        <a:pt x="324" y="467"/>
                      </a:cubicBezTo>
                      <a:cubicBezTo>
                        <a:pt x="297" y="436"/>
                        <a:pt x="297" y="436"/>
                        <a:pt x="297" y="436"/>
                      </a:cubicBezTo>
                      <a:cubicBezTo>
                        <a:pt x="45" y="157"/>
                        <a:pt x="45" y="157"/>
                        <a:pt x="45" y="157"/>
                      </a:cubicBezTo>
                      <a:cubicBezTo>
                        <a:pt x="0" y="105"/>
                        <a:pt x="20" y="0"/>
                        <a:pt x="55" y="33"/>
                      </a:cubicBezTo>
                      <a:cubicBezTo>
                        <a:pt x="347" y="358"/>
                        <a:pt x="347" y="358"/>
                        <a:pt x="347" y="358"/>
                      </a:cubicBezTo>
                      <a:cubicBezTo>
                        <a:pt x="368" y="383"/>
                        <a:pt x="368" y="421"/>
                        <a:pt x="347" y="443"/>
                      </a:cubicBezTo>
                      <a:close/>
                    </a:path>
                  </a:pathLst>
                </a:custGeom>
                <a:solidFill>
                  <a:srgbClr val="FDD4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6" name="ïṧlïḋe">
                  <a:extLst>
                    <a:ext uri="{FF2B5EF4-FFF2-40B4-BE49-F238E27FC236}">
                      <a16:creationId xmlns:a16="http://schemas.microsoft.com/office/drawing/2014/main" xmlns="" id="{83248240-E278-46C1-8B58-546321462E80}"/>
                    </a:ext>
                  </a:extLst>
                </p:cNvPr>
                <p:cNvSpPr/>
                <p:nvPr/>
              </p:nvSpPr>
              <p:spPr bwMode="auto">
                <a:xfrm>
                  <a:off x="9944108" y="5579173"/>
                  <a:ext cx="1154681" cy="977502"/>
                </a:xfrm>
                <a:custGeom>
                  <a:avLst/>
                  <a:gdLst>
                    <a:gd name="T0" fmla="*/ 958 w 958"/>
                    <a:gd name="T1" fmla="*/ 524 h 811"/>
                    <a:gd name="T2" fmla="*/ 680 w 958"/>
                    <a:gd name="T3" fmla="*/ 811 h 811"/>
                    <a:gd name="T4" fmla="*/ 455 w 958"/>
                    <a:gd name="T5" fmla="*/ 595 h 811"/>
                    <a:gd name="T6" fmla="*/ 0 w 958"/>
                    <a:gd name="T7" fmla="*/ 428 h 811"/>
                    <a:gd name="T8" fmla="*/ 412 w 958"/>
                    <a:gd name="T9" fmla="*/ 0 h 811"/>
                    <a:gd name="T10" fmla="*/ 958 w 958"/>
                    <a:gd name="T11" fmla="*/ 524 h 8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58" h="811">
                      <a:moveTo>
                        <a:pt x="958" y="524"/>
                      </a:moveTo>
                      <a:lnTo>
                        <a:pt x="680" y="811"/>
                      </a:lnTo>
                      <a:lnTo>
                        <a:pt x="455" y="595"/>
                      </a:lnTo>
                      <a:lnTo>
                        <a:pt x="0" y="428"/>
                      </a:lnTo>
                      <a:lnTo>
                        <a:pt x="412" y="0"/>
                      </a:lnTo>
                      <a:lnTo>
                        <a:pt x="958" y="524"/>
                      </a:lnTo>
                      <a:close/>
                    </a:path>
                  </a:pathLst>
                </a:custGeom>
                <a:solidFill>
                  <a:srgbClr val="FDD4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7" name="ïS1iḓê">
                  <a:extLst>
                    <a:ext uri="{FF2B5EF4-FFF2-40B4-BE49-F238E27FC236}">
                      <a16:creationId xmlns:a16="http://schemas.microsoft.com/office/drawing/2014/main" xmlns="" id="{E163ADD7-4679-4DF6-BE74-63F715F65BDC}"/>
                    </a:ext>
                  </a:extLst>
                </p:cNvPr>
                <p:cNvSpPr/>
                <p:nvPr/>
              </p:nvSpPr>
              <p:spPr bwMode="auto">
                <a:xfrm>
                  <a:off x="9683762" y="6037188"/>
                  <a:ext cx="1051025" cy="345923"/>
                </a:xfrm>
                <a:custGeom>
                  <a:avLst/>
                  <a:gdLst>
                    <a:gd name="T0" fmla="*/ 5 w 568"/>
                    <a:gd name="T1" fmla="*/ 43 h 187"/>
                    <a:gd name="T2" fmla="*/ 43 w 568"/>
                    <a:gd name="T3" fmla="*/ 98 h 187"/>
                    <a:gd name="T4" fmla="*/ 509 w 568"/>
                    <a:gd name="T5" fmla="*/ 182 h 187"/>
                    <a:gd name="T6" fmla="*/ 563 w 568"/>
                    <a:gd name="T7" fmla="*/ 144 h 187"/>
                    <a:gd name="T8" fmla="*/ 525 w 568"/>
                    <a:gd name="T9" fmla="*/ 89 h 187"/>
                    <a:gd name="T10" fmla="*/ 59 w 568"/>
                    <a:gd name="T11" fmla="*/ 5 h 187"/>
                    <a:gd name="T12" fmla="*/ 5 w 568"/>
                    <a:gd name="T13" fmla="*/ 43 h 1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68" h="187">
                      <a:moveTo>
                        <a:pt x="5" y="43"/>
                      </a:moveTo>
                      <a:cubicBezTo>
                        <a:pt x="0" y="69"/>
                        <a:pt x="18" y="93"/>
                        <a:pt x="43" y="98"/>
                      </a:cubicBezTo>
                      <a:cubicBezTo>
                        <a:pt x="509" y="182"/>
                        <a:pt x="509" y="182"/>
                        <a:pt x="509" y="182"/>
                      </a:cubicBezTo>
                      <a:cubicBezTo>
                        <a:pt x="535" y="187"/>
                        <a:pt x="559" y="169"/>
                        <a:pt x="563" y="144"/>
                      </a:cubicBezTo>
                      <a:cubicBezTo>
                        <a:pt x="568" y="118"/>
                        <a:pt x="550" y="94"/>
                        <a:pt x="525" y="89"/>
                      </a:cubicBezTo>
                      <a:cubicBezTo>
                        <a:pt x="59" y="5"/>
                        <a:pt x="59" y="5"/>
                        <a:pt x="59" y="5"/>
                      </a:cubicBezTo>
                      <a:cubicBezTo>
                        <a:pt x="33" y="0"/>
                        <a:pt x="9" y="18"/>
                        <a:pt x="5" y="43"/>
                      </a:cubicBezTo>
                      <a:close/>
                    </a:path>
                  </a:pathLst>
                </a:custGeom>
                <a:solidFill>
                  <a:srgbClr val="FDD4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lnSpcReduction="1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8" name="i$ļíďé">
                  <a:extLst>
                    <a:ext uri="{FF2B5EF4-FFF2-40B4-BE49-F238E27FC236}">
                      <a16:creationId xmlns:a16="http://schemas.microsoft.com/office/drawing/2014/main" xmlns="" id="{0CCCD799-8CA2-4CF6-B965-88EC56ACA9BA}"/>
                    </a:ext>
                  </a:extLst>
                </p:cNvPr>
                <p:cNvSpPr/>
                <p:nvPr/>
              </p:nvSpPr>
              <p:spPr bwMode="auto">
                <a:xfrm>
                  <a:off x="10337037" y="5624975"/>
                  <a:ext cx="362797" cy="715950"/>
                </a:xfrm>
                <a:custGeom>
                  <a:avLst/>
                  <a:gdLst>
                    <a:gd name="T0" fmla="*/ 0 w 196"/>
                    <a:gd name="T1" fmla="*/ 0 h 387"/>
                    <a:gd name="T2" fmla="*/ 34 w 196"/>
                    <a:gd name="T3" fmla="*/ 9 h 387"/>
                    <a:gd name="T4" fmla="*/ 182 w 196"/>
                    <a:gd name="T5" fmla="*/ 243 h 387"/>
                    <a:gd name="T6" fmla="*/ 145 w 196"/>
                    <a:gd name="T7" fmla="*/ 348 h 387"/>
                    <a:gd name="T8" fmla="*/ 33 w 196"/>
                    <a:gd name="T9" fmla="*/ 387 h 387"/>
                    <a:gd name="T10" fmla="*/ 0 w 196"/>
                    <a:gd name="T11" fmla="*/ 0 h 3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96" h="387">
                      <a:moveTo>
                        <a:pt x="0" y="0"/>
                      </a:moveTo>
                      <a:cubicBezTo>
                        <a:pt x="34" y="9"/>
                        <a:pt x="34" y="9"/>
                        <a:pt x="34" y="9"/>
                      </a:cubicBezTo>
                      <a:cubicBezTo>
                        <a:pt x="34" y="9"/>
                        <a:pt x="168" y="202"/>
                        <a:pt x="182" y="243"/>
                      </a:cubicBezTo>
                      <a:cubicBezTo>
                        <a:pt x="196" y="284"/>
                        <a:pt x="169" y="327"/>
                        <a:pt x="145" y="348"/>
                      </a:cubicBezTo>
                      <a:cubicBezTo>
                        <a:pt x="121" y="369"/>
                        <a:pt x="33" y="387"/>
                        <a:pt x="33" y="387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D3B19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9" name="ïśḻîḋé">
                  <a:extLst>
                    <a:ext uri="{FF2B5EF4-FFF2-40B4-BE49-F238E27FC236}">
                      <a16:creationId xmlns:a16="http://schemas.microsoft.com/office/drawing/2014/main" xmlns="" id="{695DE167-4D51-4120-BEB3-C48FEA8CFB03}"/>
                    </a:ext>
                  </a:extLst>
                </p:cNvPr>
                <p:cNvSpPr/>
                <p:nvPr/>
              </p:nvSpPr>
              <p:spPr bwMode="auto">
                <a:xfrm>
                  <a:off x="8431451" y="2728629"/>
                  <a:ext cx="2341906" cy="2341906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70" name="işḻïďé">
                  <a:extLst>
                    <a:ext uri="{FF2B5EF4-FFF2-40B4-BE49-F238E27FC236}">
                      <a16:creationId xmlns:a16="http://schemas.microsoft.com/office/drawing/2014/main" xmlns="" id="{58BB5070-9919-430E-9890-0C4876CF5EBD}"/>
                    </a:ext>
                  </a:extLst>
                </p:cNvPr>
                <p:cNvSpPr/>
                <p:nvPr/>
              </p:nvSpPr>
              <p:spPr bwMode="auto">
                <a:xfrm>
                  <a:off x="8520644" y="3049240"/>
                  <a:ext cx="1132986" cy="1969466"/>
                </a:xfrm>
                <a:custGeom>
                  <a:avLst/>
                  <a:gdLst>
                    <a:gd name="T0" fmla="*/ 153 w 613"/>
                    <a:gd name="T1" fmla="*/ 21 h 1065"/>
                    <a:gd name="T2" fmla="*/ 192 w 613"/>
                    <a:gd name="T3" fmla="*/ 44 h 1065"/>
                    <a:gd name="T4" fmla="*/ 217 w 613"/>
                    <a:gd name="T5" fmla="*/ 23 h 1065"/>
                    <a:gd name="T6" fmla="*/ 269 w 613"/>
                    <a:gd name="T7" fmla="*/ 55 h 1065"/>
                    <a:gd name="T8" fmla="*/ 274 w 613"/>
                    <a:gd name="T9" fmla="*/ 14 h 1065"/>
                    <a:gd name="T10" fmla="*/ 394 w 613"/>
                    <a:gd name="T11" fmla="*/ 32 h 1065"/>
                    <a:gd name="T12" fmla="*/ 414 w 613"/>
                    <a:gd name="T13" fmla="*/ 78 h 1065"/>
                    <a:gd name="T14" fmla="*/ 391 w 613"/>
                    <a:gd name="T15" fmla="*/ 107 h 1065"/>
                    <a:gd name="T16" fmla="*/ 326 w 613"/>
                    <a:gd name="T17" fmla="*/ 78 h 1065"/>
                    <a:gd name="T18" fmla="*/ 334 w 613"/>
                    <a:gd name="T19" fmla="*/ 63 h 1065"/>
                    <a:gd name="T20" fmla="*/ 307 w 613"/>
                    <a:gd name="T21" fmla="*/ 42 h 1065"/>
                    <a:gd name="T22" fmla="*/ 279 w 613"/>
                    <a:gd name="T23" fmla="*/ 74 h 1065"/>
                    <a:gd name="T24" fmla="*/ 277 w 613"/>
                    <a:gd name="T25" fmla="*/ 97 h 1065"/>
                    <a:gd name="T26" fmla="*/ 228 w 613"/>
                    <a:gd name="T27" fmla="*/ 138 h 1065"/>
                    <a:gd name="T28" fmla="*/ 309 w 613"/>
                    <a:gd name="T29" fmla="*/ 177 h 1065"/>
                    <a:gd name="T30" fmla="*/ 333 w 613"/>
                    <a:gd name="T31" fmla="*/ 161 h 1065"/>
                    <a:gd name="T32" fmla="*/ 371 w 613"/>
                    <a:gd name="T33" fmla="*/ 114 h 1065"/>
                    <a:gd name="T34" fmla="*/ 437 w 613"/>
                    <a:gd name="T35" fmla="*/ 161 h 1065"/>
                    <a:gd name="T36" fmla="*/ 477 w 613"/>
                    <a:gd name="T37" fmla="*/ 215 h 1065"/>
                    <a:gd name="T38" fmla="*/ 455 w 613"/>
                    <a:gd name="T39" fmla="*/ 236 h 1065"/>
                    <a:gd name="T40" fmla="*/ 424 w 613"/>
                    <a:gd name="T41" fmla="*/ 224 h 1065"/>
                    <a:gd name="T42" fmla="*/ 402 w 613"/>
                    <a:gd name="T43" fmla="*/ 224 h 1065"/>
                    <a:gd name="T44" fmla="*/ 443 w 613"/>
                    <a:gd name="T45" fmla="*/ 242 h 1065"/>
                    <a:gd name="T46" fmla="*/ 387 w 613"/>
                    <a:gd name="T47" fmla="*/ 266 h 1065"/>
                    <a:gd name="T48" fmla="*/ 343 w 613"/>
                    <a:gd name="T49" fmla="*/ 322 h 1065"/>
                    <a:gd name="T50" fmla="*/ 308 w 613"/>
                    <a:gd name="T51" fmla="*/ 433 h 1065"/>
                    <a:gd name="T52" fmla="*/ 244 w 613"/>
                    <a:gd name="T53" fmla="*/ 399 h 1065"/>
                    <a:gd name="T54" fmla="*/ 213 w 613"/>
                    <a:gd name="T55" fmla="*/ 487 h 1065"/>
                    <a:gd name="T56" fmla="*/ 262 w 613"/>
                    <a:gd name="T57" fmla="*/ 507 h 1065"/>
                    <a:gd name="T58" fmla="*/ 306 w 613"/>
                    <a:gd name="T59" fmla="*/ 576 h 1065"/>
                    <a:gd name="T60" fmla="*/ 368 w 613"/>
                    <a:gd name="T61" fmla="*/ 559 h 1065"/>
                    <a:gd name="T62" fmla="*/ 414 w 613"/>
                    <a:gd name="T63" fmla="*/ 563 h 1065"/>
                    <a:gd name="T64" fmla="*/ 452 w 613"/>
                    <a:gd name="T65" fmla="*/ 584 h 1065"/>
                    <a:gd name="T66" fmla="*/ 502 w 613"/>
                    <a:gd name="T67" fmla="*/ 663 h 1065"/>
                    <a:gd name="T68" fmla="*/ 557 w 613"/>
                    <a:gd name="T69" fmla="*/ 677 h 1065"/>
                    <a:gd name="T70" fmla="*/ 585 w 613"/>
                    <a:gd name="T71" fmla="*/ 793 h 1065"/>
                    <a:gd name="T72" fmla="*/ 522 w 613"/>
                    <a:gd name="T73" fmla="*/ 903 h 1065"/>
                    <a:gd name="T74" fmla="*/ 455 w 613"/>
                    <a:gd name="T75" fmla="*/ 957 h 1065"/>
                    <a:gd name="T76" fmla="*/ 411 w 613"/>
                    <a:gd name="T77" fmla="*/ 1015 h 1065"/>
                    <a:gd name="T78" fmla="*/ 351 w 613"/>
                    <a:gd name="T79" fmla="*/ 1048 h 1065"/>
                    <a:gd name="T80" fmla="*/ 369 w 613"/>
                    <a:gd name="T81" fmla="*/ 943 h 1065"/>
                    <a:gd name="T82" fmla="*/ 367 w 613"/>
                    <a:gd name="T83" fmla="*/ 805 h 1065"/>
                    <a:gd name="T84" fmla="*/ 307 w 613"/>
                    <a:gd name="T85" fmla="*/ 662 h 1065"/>
                    <a:gd name="T86" fmla="*/ 310 w 613"/>
                    <a:gd name="T87" fmla="*/ 591 h 1065"/>
                    <a:gd name="T88" fmla="*/ 242 w 613"/>
                    <a:gd name="T89" fmla="*/ 534 h 1065"/>
                    <a:gd name="T90" fmla="*/ 152 w 613"/>
                    <a:gd name="T91" fmla="*/ 484 h 1065"/>
                    <a:gd name="T92" fmla="*/ 93 w 613"/>
                    <a:gd name="T93" fmla="*/ 393 h 1065"/>
                    <a:gd name="T94" fmla="*/ 85 w 613"/>
                    <a:gd name="T95" fmla="*/ 420 h 1065"/>
                    <a:gd name="T96" fmla="*/ 22 w 613"/>
                    <a:gd name="T97" fmla="*/ 288 h 1065"/>
                    <a:gd name="T98" fmla="*/ 270 w 613"/>
                    <a:gd name="T99" fmla="*/ 288 h 1065"/>
                    <a:gd name="T100" fmla="*/ 308 w 613"/>
                    <a:gd name="T101" fmla="*/ 263 h 1065"/>
                    <a:gd name="T102" fmla="*/ 267 w 613"/>
                    <a:gd name="T103" fmla="*/ 270 h 1065"/>
                    <a:gd name="T104" fmla="*/ 342 w 613"/>
                    <a:gd name="T105" fmla="*/ 261 h 1065"/>
                    <a:gd name="T106" fmla="*/ 252 w 613"/>
                    <a:gd name="T107" fmla="*/ 233 h 1065"/>
                    <a:gd name="T108" fmla="*/ 244 w 613"/>
                    <a:gd name="T109" fmla="*/ 230 h 1065"/>
                    <a:gd name="T110" fmla="*/ 22 w 613"/>
                    <a:gd name="T111" fmla="*/ 211 h 10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613" h="1065">
                      <a:moveTo>
                        <a:pt x="130" y="20"/>
                      </a:moveTo>
                      <a:cubicBezTo>
                        <a:pt x="130" y="22"/>
                        <a:pt x="131" y="25"/>
                        <a:pt x="133" y="27"/>
                      </a:cubicBezTo>
                      <a:cubicBezTo>
                        <a:pt x="136" y="29"/>
                        <a:pt x="134" y="23"/>
                        <a:pt x="133" y="17"/>
                      </a:cubicBezTo>
                      <a:cubicBezTo>
                        <a:pt x="136" y="13"/>
                        <a:pt x="140" y="10"/>
                        <a:pt x="143" y="6"/>
                      </a:cubicBezTo>
                      <a:cubicBezTo>
                        <a:pt x="143" y="6"/>
                        <a:pt x="144" y="7"/>
                        <a:pt x="144" y="7"/>
                      </a:cubicBezTo>
                      <a:cubicBezTo>
                        <a:pt x="149" y="7"/>
                        <a:pt x="154" y="4"/>
                        <a:pt x="155" y="7"/>
                      </a:cubicBezTo>
                      <a:cubicBezTo>
                        <a:pt x="157" y="10"/>
                        <a:pt x="148" y="15"/>
                        <a:pt x="153" y="21"/>
                      </a:cubicBezTo>
                      <a:cubicBezTo>
                        <a:pt x="158" y="28"/>
                        <a:pt x="162" y="30"/>
                        <a:pt x="166" y="30"/>
                      </a:cubicBezTo>
                      <a:cubicBezTo>
                        <a:pt x="171" y="30"/>
                        <a:pt x="181" y="32"/>
                        <a:pt x="176" y="40"/>
                      </a:cubicBezTo>
                      <a:cubicBezTo>
                        <a:pt x="172" y="48"/>
                        <a:pt x="160" y="48"/>
                        <a:pt x="156" y="48"/>
                      </a:cubicBezTo>
                      <a:cubicBezTo>
                        <a:pt x="152" y="48"/>
                        <a:pt x="145" y="51"/>
                        <a:pt x="147" y="55"/>
                      </a:cubicBezTo>
                      <a:cubicBezTo>
                        <a:pt x="149" y="60"/>
                        <a:pt x="158" y="57"/>
                        <a:pt x="164" y="57"/>
                      </a:cubicBezTo>
                      <a:cubicBezTo>
                        <a:pt x="170" y="57"/>
                        <a:pt x="189" y="60"/>
                        <a:pt x="194" y="57"/>
                      </a:cubicBezTo>
                      <a:cubicBezTo>
                        <a:pt x="199" y="55"/>
                        <a:pt x="198" y="46"/>
                        <a:pt x="192" y="44"/>
                      </a:cubicBezTo>
                      <a:cubicBezTo>
                        <a:pt x="187" y="42"/>
                        <a:pt x="191" y="37"/>
                        <a:pt x="197" y="39"/>
                      </a:cubicBezTo>
                      <a:cubicBezTo>
                        <a:pt x="202" y="40"/>
                        <a:pt x="208" y="36"/>
                        <a:pt x="207" y="39"/>
                      </a:cubicBezTo>
                      <a:cubicBezTo>
                        <a:pt x="206" y="41"/>
                        <a:pt x="207" y="46"/>
                        <a:pt x="207" y="52"/>
                      </a:cubicBezTo>
                      <a:cubicBezTo>
                        <a:pt x="207" y="58"/>
                        <a:pt x="209" y="62"/>
                        <a:pt x="213" y="60"/>
                      </a:cubicBezTo>
                      <a:cubicBezTo>
                        <a:pt x="217" y="59"/>
                        <a:pt x="216" y="54"/>
                        <a:pt x="220" y="53"/>
                      </a:cubicBezTo>
                      <a:cubicBezTo>
                        <a:pt x="224" y="52"/>
                        <a:pt x="223" y="44"/>
                        <a:pt x="221" y="37"/>
                      </a:cubicBezTo>
                      <a:cubicBezTo>
                        <a:pt x="218" y="30"/>
                        <a:pt x="217" y="27"/>
                        <a:pt x="217" y="23"/>
                      </a:cubicBezTo>
                      <a:cubicBezTo>
                        <a:pt x="218" y="19"/>
                        <a:pt x="224" y="18"/>
                        <a:pt x="227" y="22"/>
                      </a:cubicBezTo>
                      <a:cubicBezTo>
                        <a:pt x="231" y="26"/>
                        <a:pt x="235" y="33"/>
                        <a:pt x="235" y="33"/>
                      </a:cubicBezTo>
                      <a:cubicBezTo>
                        <a:pt x="235" y="33"/>
                        <a:pt x="242" y="39"/>
                        <a:pt x="244" y="45"/>
                      </a:cubicBezTo>
                      <a:cubicBezTo>
                        <a:pt x="246" y="51"/>
                        <a:pt x="247" y="49"/>
                        <a:pt x="251" y="45"/>
                      </a:cubicBezTo>
                      <a:cubicBezTo>
                        <a:pt x="256" y="42"/>
                        <a:pt x="257" y="42"/>
                        <a:pt x="261" y="46"/>
                      </a:cubicBezTo>
                      <a:cubicBezTo>
                        <a:pt x="265" y="50"/>
                        <a:pt x="262" y="57"/>
                        <a:pt x="262" y="60"/>
                      </a:cubicBezTo>
                      <a:cubicBezTo>
                        <a:pt x="262" y="62"/>
                        <a:pt x="268" y="60"/>
                        <a:pt x="269" y="55"/>
                      </a:cubicBezTo>
                      <a:cubicBezTo>
                        <a:pt x="270" y="51"/>
                        <a:pt x="274" y="51"/>
                        <a:pt x="277" y="49"/>
                      </a:cubicBezTo>
                      <a:cubicBezTo>
                        <a:pt x="280" y="48"/>
                        <a:pt x="280" y="39"/>
                        <a:pt x="280" y="39"/>
                      </a:cubicBezTo>
                      <a:cubicBezTo>
                        <a:pt x="280" y="39"/>
                        <a:pt x="273" y="36"/>
                        <a:pt x="265" y="37"/>
                      </a:cubicBezTo>
                      <a:cubicBezTo>
                        <a:pt x="258" y="38"/>
                        <a:pt x="256" y="36"/>
                        <a:pt x="250" y="31"/>
                      </a:cubicBezTo>
                      <a:cubicBezTo>
                        <a:pt x="245" y="26"/>
                        <a:pt x="248" y="22"/>
                        <a:pt x="245" y="17"/>
                      </a:cubicBezTo>
                      <a:cubicBezTo>
                        <a:pt x="242" y="12"/>
                        <a:pt x="254" y="9"/>
                        <a:pt x="261" y="4"/>
                      </a:cubicBezTo>
                      <a:cubicBezTo>
                        <a:pt x="269" y="0"/>
                        <a:pt x="276" y="3"/>
                        <a:pt x="274" y="14"/>
                      </a:cubicBezTo>
                      <a:cubicBezTo>
                        <a:pt x="273" y="25"/>
                        <a:pt x="271" y="24"/>
                        <a:pt x="280" y="21"/>
                      </a:cubicBezTo>
                      <a:cubicBezTo>
                        <a:pt x="288" y="19"/>
                        <a:pt x="279" y="9"/>
                        <a:pt x="283" y="9"/>
                      </a:cubicBezTo>
                      <a:cubicBezTo>
                        <a:pt x="287" y="8"/>
                        <a:pt x="297" y="6"/>
                        <a:pt x="300" y="7"/>
                      </a:cubicBezTo>
                      <a:cubicBezTo>
                        <a:pt x="304" y="7"/>
                        <a:pt x="322" y="4"/>
                        <a:pt x="327" y="4"/>
                      </a:cubicBezTo>
                      <a:cubicBezTo>
                        <a:pt x="331" y="4"/>
                        <a:pt x="338" y="9"/>
                        <a:pt x="343" y="13"/>
                      </a:cubicBezTo>
                      <a:cubicBezTo>
                        <a:pt x="348" y="17"/>
                        <a:pt x="362" y="22"/>
                        <a:pt x="365" y="24"/>
                      </a:cubicBezTo>
                      <a:cubicBezTo>
                        <a:pt x="368" y="27"/>
                        <a:pt x="392" y="31"/>
                        <a:pt x="394" y="32"/>
                      </a:cubicBezTo>
                      <a:cubicBezTo>
                        <a:pt x="396" y="33"/>
                        <a:pt x="396" y="42"/>
                        <a:pt x="399" y="49"/>
                      </a:cubicBezTo>
                      <a:cubicBezTo>
                        <a:pt x="401" y="57"/>
                        <a:pt x="407" y="51"/>
                        <a:pt x="409" y="51"/>
                      </a:cubicBezTo>
                      <a:cubicBezTo>
                        <a:pt x="411" y="51"/>
                        <a:pt x="419" y="57"/>
                        <a:pt x="421" y="60"/>
                      </a:cubicBezTo>
                      <a:cubicBezTo>
                        <a:pt x="424" y="64"/>
                        <a:pt x="440" y="67"/>
                        <a:pt x="440" y="67"/>
                      </a:cubicBezTo>
                      <a:cubicBezTo>
                        <a:pt x="440" y="67"/>
                        <a:pt x="436" y="74"/>
                        <a:pt x="435" y="76"/>
                      </a:cubicBezTo>
                      <a:cubicBezTo>
                        <a:pt x="433" y="78"/>
                        <a:pt x="429" y="80"/>
                        <a:pt x="426" y="83"/>
                      </a:cubicBezTo>
                      <a:cubicBezTo>
                        <a:pt x="422" y="86"/>
                        <a:pt x="419" y="82"/>
                        <a:pt x="414" y="78"/>
                      </a:cubicBezTo>
                      <a:cubicBezTo>
                        <a:pt x="410" y="75"/>
                        <a:pt x="402" y="72"/>
                        <a:pt x="400" y="74"/>
                      </a:cubicBezTo>
                      <a:cubicBezTo>
                        <a:pt x="399" y="75"/>
                        <a:pt x="400" y="78"/>
                        <a:pt x="401" y="81"/>
                      </a:cubicBezTo>
                      <a:cubicBezTo>
                        <a:pt x="402" y="83"/>
                        <a:pt x="409" y="86"/>
                        <a:pt x="414" y="90"/>
                      </a:cubicBezTo>
                      <a:cubicBezTo>
                        <a:pt x="418" y="95"/>
                        <a:pt x="417" y="99"/>
                        <a:pt x="417" y="105"/>
                      </a:cubicBezTo>
                      <a:cubicBezTo>
                        <a:pt x="418" y="111"/>
                        <a:pt x="413" y="103"/>
                        <a:pt x="407" y="102"/>
                      </a:cubicBezTo>
                      <a:cubicBezTo>
                        <a:pt x="402" y="100"/>
                        <a:pt x="401" y="108"/>
                        <a:pt x="401" y="108"/>
                      </a:cubicBezTo>
                      <a:cubicBezTo>
                        <a:pt x="401" y="108"/>
                        <a:pt x="394" y="107"/>
                        <a:pt x="391" y="107"/>
                      </a:cubicBezTo>
                      <a:cubicBezTo>
                        <a:pt x="387" y="107"/>
                        <a:pt x="391" y="107"/>
                        <a:pt x="385" y="101"/>
                      </a:cubicBezTo>
                      <a:cubicBezTo>
                        <a:pt x="378" y="95"/>
                        <a:pt x="380" y="105"/>
                        <a:pt x="376" y="102"/>
                      </a:cubicBezTo>
                      <a:cubicBezTo>
                        <a:pt x="373" y="99"/>
                        <a:pt x="370" y="94"/>
                        <a:pt x="368" y="96"/>
                      </a:cubicBezTo>
                      <a:cubicBezTo>
                        <a:pt x="366" y="97"/>
                        <a:pt x="361" y="89"/>
                        <a:pt x="357" y="90"/>
                      </a:cubicBezTo>
                      <a:cubicBezTo>
                        <a:pt x="354" y="90"/>
                        <a:pt x="341" y="87"/>
                        <a:pt x="337" y="89"/>
                      </a:cubicBezTo>
                      <a:cubicBezTo>
                        <a:pt x="334" y="90"/>
                        <a:pt x="331" y="90"/>
                        <a:pt x="328" y="92"/>
                      </a:cubicBezTo>
                      <a:cubicBezTo>
                        <a:pt x="326" y="93"/>
                        <a:pt x="324" y="81"/>
                        <a:pt x="326" y="78"/>
                      </a:cubicBezTo>
                      <a:cubicBezTo>
                        <a:pt x="328" y="74"/>
                        <a:pt x="332" y="73"/>
                        <a:pt x="339" y="75"/>
                      </a:cubicBezTo>
                      <a:cubicBezTo>
                        <a:pt x="346" y="78"/>
                        <a:pt x="347" y="75"/>
                        <a:pt x="348" y="72"/>
                      </a:cubicBezTo>
                      <a:cubicBezTo>
                        <a:pt x="350" y="68"/>
                        <a:pt x="352" y="64"/>
                        <a:pt x="360" y="61"/>
                      </a:cubicBezTo>
                      <a:cubicBezTo>
                        <a:pt x="367" y="58"/>
                        <a:pt x="359" y="56"/>
                        <a:pt x="357" y="54"/>
                      </a:cubicBezTo>
                      <a:cubicBezTo>
                        <a:pt x="354" y="53"/>
                        <a:pt x="352" y="50"/>
                        <a:pt x="350" y="54"/>
                      </a:cubicBezTo>
                      <a:cubicBezTo>
                        <a:pt x="348" y="59"/>
                        <a:pt x="344" y="64"/>
                        <a:pt x="344" y="64"/>
                      </a:cubicBezTo>
                      <a:cubicBezTo>
                        <a:pt x="344" y="64"/>
                        <a:pt x="340" y="64"/>
                        <a:pt x="334" y="63"/>
                      </a:cubicBezTo>
                      <a:cubicBezTo>
                        <a:pt x="328" y="63"/>
                        <a:pt x="332" y="60"/>
                        <a:pt x="335" y="58"/>
                      </a:cubicBezTo>
                      <a:cubicBezTo>
                        <a:pt x="338" y="57"/>
                        <a:pt x="341" y="48"/>
                        <a:pt x="338" y="45"/>
                      </a:cubicBezTo>
                      <a:cubicBezTo>
                        <a:pt x="336" y="43"/>
                        <a:pt x="334" y="42"/>
                        <a:pt x="329" y="43"/>
                      </a:cubicBezTo>
                      <a:cubicBezTo>
                        <a:pt x="324" y="45"/>
                        <a:pt x="328" y="38"/>
                        <a:pt x="324" y="36"/>
                      </a:cubicBezTo>
                      <a:cubicBezTo>
                        <a:pt x="321" y="33"/>
                        <a:pt x="322" y="37"/>
                        <a:pt x="322" y="40"/>
                      </a:cubicBezTo>
                      <a:cubicBezTo>
                        <a:pt x="322" y="43"/>
                        <a:pt x="317" y="42"/>
                        <a:pt x="317" y="42"/>
                      </a:cubicBezTo>
                      <a:cubicBezTo>
                        <a:pt x="317" y="42"/>
                        <a:pt x="309" y="41"/>
                        <a:pt x="307" y="42"/>
                      </a:cubicBezTo>
                      <a:cubicBezTo>
                        <a:pt x="304" y="44"/>
                        <a:pt x="299" y="47"/>
                        <a:pt x="300" y="49"/>
                      </a:cubicBezTo>
                      <a:cubicBezTo>
                        <a:pt x="302" y="51"/>
                        <a:pt x="308" y="51"/>
                        <a:pt x="309" y="58"/>
                      </a:cubicBezTo>
                      <a:cubicBezTo>
                        <a:pt x="311" y="65"/>
                        <a:pt x="302" y="66"/>
                        <a:pt x="300" y="67"/>
                      </a:cubicBezTo>
                      <a:cubicBezTo>
                        <a:pt x="299" y="68"/>
                        <a:pt x="292" y="71"/>
                        <a:pt x="292" y="71"/>
                      </a:cubicBezTo>
                      <a:cubicBezTo>
                        <a:pt x="292" y="71"/>
                        <a:pt x="285" y="69"/>
                        <a:pt x="280" y="69"/>
                      </a:cubicBezTo>
                      <a:cubicBezTo>
                        <a:pt x="274" y="69"/>
                        <a:pt x="273" y="69"/>
                        <a:pt x="274" y="72"/>
                      </a:cubicBezTo>
                      <a:cubicBezTo>
                        <a:pt x="275" y="75"/>
                        <a:pt x="278" y="74"/>
                        <a:pt x="279" y="74"/>
                      </a:cubicBezTo>
                      <a:cubicBezTo>
                        <a:pt x="281" y="74"/>
                        <a:pt x="281" y="78"/>
                        <a:pt x="286" y="76"/>
                      </a:cubicBezTo>
                      <a:cubicBezTo>
                        <a:pt x="291" y="75"/>
                        <a:pt x="290" y="72"/>
                        <a:pt x="294" y="78"/>
                      </a:cubicBezTo>
                      <a:cubicBezTo>
                        <a:pt x="299" y="84"/>
                        <a:pt x="303" y="84"/>
                        <a:pt x="310" y="89"/>
                      </a:cubicBezTo>
                      <a:cubicBezTo>
                        <a:pt x="318" y="94"/>
                        <a:pt x="309" y="100"/>
                        <a:pt x="305" y="100"/>
                      </a:cubicBezTo>
                      <a:cubicBezTo>
                        <a:pt x="302" y="100"/>
                        <a:pt x="302" y="96"/>
                        <a:pt x="299" y="91"/>
                      </a:cubicBezTo>
                      <a:cubicBezTo>
                        <a:pt x="297" y="87"/>
                        <a:pt x="288" y="92"/>
                        <a:pt x="288" y="92"/>
                      </a:cubicBezTo>
                      <a:cubicBezTo>
                        <a:pt x="288" y="92"/>
                        <a:pt x="281" y="97"/>
                        <a:pt x="277" y="97"/>
                      </a:cubicBezTo>
                      <a:cubicBezTo>
                        <a:pt x="273" y="97"/>
                        <a:pt x="270" y="96"/>
                        <a:pt x="275" y="91"/>
                      </a:cubicBezTo>
                      <a:cubicBezTo>
                        <a:pt x="280" y="86"/>
                        <a:pt x="269" y="85"/>
                        <a:pt x="269" y="78"/>
                      </a:cubicBezTo>
                      <a:cubicBezTo>
                        <a:pt x="269" y="70"/>
                        <a:pt x="266" y="90"/>
                        <a:pt x="266" y="94"/>
                      </a:cubicBezTo>
                      <a:cubicBezTo>
                        <a:pt x="266" y="98"/>
                        <a:pt x="263" y="90"/>
                        <a:pt x="253" y="91"/>
                      </a:cubicBezTo>
                      <a:cubicBezTo>
                        <a:pt x="244" y="93"/>
                        <a:pt x="245" y="97"/>
                        <a:pt x="233" y="108"/>
                      </a:cubicBezTo>
                      <a:cubicBezTo>
                        <a:pt x="221" y="118"/>
                        <a:pt x="224" y="116"/>
                        <a:pt x="225" y="125"/>
                      </a:cubicBezTo>
                      <a:cubicBezTo>
                        <a:pt x="226" y="135"/>
                        <a:pt x="223" y="137"/>
                        <a:pt x="228" y="138"/>
                      </a:cubicBezTo>
                      <a:cubicBezTo>
                        <a:pt x="233" y="140"/>
                        <a:pt x="231" y="151"/>
                        <a:pt x="235" y="150"/>
                      </a:cubicBezTo>
                      <a:cubicBezTo>
                        <a:pt x="239" y="149"/>
                        <a:pt x="242" y="146"/>
                        <a:pt x="250" y="151"/>
                      </a:cubicBezTo>
                      <a:cubicBezTo>
                        <a:pt x="257" y="156"/>
                        <a:pt x="261" y="158"/>
                        <a:pt x="271" y="160"/>
                      </a:cubicBezTo>
                      <a:cubicBezTo>
                        <a:pt x="280" y="162"/>
                        <a:pt x="285" y="161"/>
                        <a:pt x="290" y="159"/>
                      </a:cubicBezTo>
                      <a:cubicBezTo>
                        <a:pt x="295" y="158"/>
                        <a:pt x="300" y="165"/>
                        <a:pt x="300" y="170"/>
                      </a:cubicBezTo>
                      <a:cubicBezTo>
                        <a:pt x="300" y="176"/>
                        <a:pt x="303" y="176"/>
                        <a:pt x="303" y="183"/>
                      </a:cubicBezTo>
                      <a:cubicBezTo>
                        <a:pt x="302" y="190"/>
                        <a:pt x="309" y="177"/>
                        <a:pt x="309" y="177"/>
                      </a:cubicBezTo>
                      <a:cubicBezTo>
                        <a:pt x="309" y="177"/>
                        <a:pt x="312" y="188"/>
                        <a:pt x="309" y="190"/>
                      </a:cubicBezTo>
                      <a:cubicBezTo>
                        <a:pt x="307" y="191"/>
                        <a:pt x="310" y="198"/>
                        <a:pt x="313" y="197"/>
                      </a:cubicBezTo>
                      <a:cubicBezTo>
                        <a:pt x="315" y="197"/>
                        <a:pt x="319" y="200"/>
                        <a:pt x="323" y="196"/>
                      </a:cubicBezTo>
                      <a:cubicBezTo>
                        <a:pt x="326" y="192"/>
                        <a:pt x="321" y="181"/>
                        <a:pt x="321" y="176"/>
                      </a:cubicBezTo>
                      <a:cubicBezTo>
                        <a:pt x="321" y="172"/>
                        <a:pt x="318" y="170"/>
                        <a:pt x="316" y="165"/>
                      </a:cubicBezTo>
                      <a:cubicBezTo>
                        <a:pt x="314" y="161"/>
                        <a:pt x="320" y="160"/>
                        <a:pt x="323" y="164"/>
                      </a:cubicBezTo>
                      <a:cubicBezTo>
                        <a:pt x="325" y="169"/>
                        <a:pt x="329" y="165"/>
                        <a:pt x="333" y="161"/>
                      </a:cubicBezTo>
                      <a:cubicBezTo>
                        <a:pt x="337" y="158"/>
                        <a:pt x="337" y="151"/>
                        <a:pt x="337" y="151"/>
                      </a:cubicBezTo>
                      <a:cubicBezTo>
                        <a:pt x="337" y="151"/>
                        <a:pt x="330" y="139"/>
                        <a:pt x="325" y="136"/>
                      </a:cubicBezTo>
                      <a:cubicBezTo>
                        <a:pt x="320" y="133"/>
                        <a:pt x="322" y="132"/>
                        <a:pt x="327" y="131"/>
                      </a:cubicBezTo>
                      <a:cubicBezTo>
                        <a:pt x="332" y="129"/>
                        <a:pt x="327" y="127"/>
                        <a:pt x="328" y="119"/>
                      </a:cubicBezTo>
                      <a:cubicBezTo>
                        <a:pt x="329" y="111"/>
                        <a:pt x="329" y="105"/>
                        <a:pt x="332" y="105"/>
                      </a:cubicBezTo>
                      <a:cubicBezTo>
                        <a:pt x="335" y="105"/>
                        <a:pt x="345" y="103"/>
                        <a:pt x="353" y="104"/>
                      </a:cubicBezTo>
                      <a:cubicBezTo>
                        <a:pt x="362" y="105"/>
                        <a:pt x="366" y="113"/>
                        <a:pt x="371" y="114"/>
                      </a:cubicBezTo>
                      <a:cubicBezTo>
                        <a:pt x="377" y="114"/>
                        <a:pt x="386" y="116"/>
                        <a:pt x="387" y="120"/>
                      </a:cubicBezTo>
                      <a:cubicBezTo>
                        <a:pt x="389" y="123"/>
                        <a:pt x="378" y="126"/>
                        <a:pt x="381" y="132"/>
                      </a:cubicBezTo>
                      <a:cubicBezTo>
                        <a:pt x="385" y="138"/>
                        <a:pt x="390" y="135"/>
                        <a:pt x="394" y="138"/>
                      </a:cubicBezTo>
                      <a:cubicBezTo>
                        <a:pt x="397" y="140"/>
                        <a:pt x="402" y="138"/>
                        <a:pt x="407" y="129"/>
                      </a:cubicBezTo>
                      <a:cubicBezTo>
                        <a:pt x="412" y="120"/>
                        <a:pt x="414" y="120"/>
                        <a:pt x="416" y="121"/>
                      </a:cubicBezTo>
                      <a:cubicBezTo>
                        <a:pt x="417" y="123"/>
                        <a:pt x="428" y="139"/>
                        <a:pt x="431" y="143"/>
                      </a:cubicBezTo>
                      <a:cubicBezTo>
                        <a:pt x="434" y="146"/>
                        <a:pt x="436" y="157"/>
                        <a:pt x="437" y="161"/>
                      </a:cubicBezTo>
                      <a:cubicBezTo>
                        <a:pt x="437" y="165"/>
                        <a:pt x="448" y="162"/>
                        <a:pt x="450" y="162"/>
                      </a:cubicBezTo>
                      <a:cubicBezTo>
                        <a:pt x="453" y="162"/>
                        <a:pt x="461" y="170"/>
                        <a:pt x="462" y="175"/>
                      </a:cubicBezTo>
                      <a:cubicBezTo>
                        <a:pt x="463" y="179"/>
                        <a:pt x="465" y="181"/>
                        <a:pt x="473" y="183"/>
                      </a:cubicBezTo>
                      <a:cubicBezTo>
                        <a:pt x="480" y="185"/>
                        <a:pt x="473" y="194"/>
                        <a:pt x="471" y="198"/>
                      </a:cubicBezTo>
                      <a:cubicBezTo>
                        <a:pt x="469" y="203"/>
                        <a:pt x="468" y="204"/>
                        <a:pt x="466" y="209"/>
                      </a:cubicBezTo>
                      <a:cubicBezTo>
                        <a:pt x="464" y="215"/>
                        <a:pt x="466" y="209"/>
                        <a:pt x="469" y="212"/>
                      </a:cubicBezTo>
                      <a:cubicBezTo>
                        <a:pt x="472" y="214"/>
                        <a:pt x="473" y="217"/>
                        <a:pt x="477" y="215"/>
                      </a:cubicBezTo>
                      <a:cubicBezTo>
                        <a:pt x="482" y="214"/>
                        <a:pt x="484" y="215"/>
                        <a:pt x="486" y="220"/>
                      </a:cubicBezTo>
                      <a:cubicBezTo>
                        <a:pt x="487" y="224"/>
                        <a:pt x="489" y="228"/>
                        <a:pt x="491" y="232"/>
                      </a:cubicBezTo>
                      <a:cubicBezTo>
                        <a:pt x="493" y="236"/>
                        <a:pt x="491" y="242"/>
                        <a:pt x="489" y="238"/>
                      </a:cubicBezTo>
                      <a:cubicBezTo>
                        <a:pt x="487" y="234"/>
                        <a:pt x="479" y="236"/>
                        <a:pt x="479" y="236"/>
                      </a:cubicBezTo>
                      <a:cubicBezTo>
                        <a:pt x="479" y="236"/>
                        <a:pt x="476" y="241"/>
                        <a:pt x="475" y="239"/>
                      </a:cubicBezTo>
                      <a:cubicBezTo>
                        <a:pt x="474" y="236"/>
                        <a:pt x="472" y="233"/>
                        <a:pt x="468" y="235"/>
                      </a:cubicBezTo>
                      <a:cubicBezTo>
                        <a:pt x="464" y="236"/>
                        <a:pt x="460" y="235"/>
                        <a:pt x="455" y="236"/>
                      </a:cubicBezTo>
                      <a:cubicBezTo>
                        <a:pt x="451" y="236"/>
                        <a:pt x="449" y="233"/>
                        <a:pt x="452" y="230"/>
                      </a:cubicBezTo>
                      <a:cubicBezTo>
                        <a:pt x="455" y="227"/>
                        <a:pt x="455" y="215"/>
                        <a:pt x="461" y="211"/>
                      </a:cubicBezTo>
                      <a:cubicBezTo>
                        <a:pt x="467" y="206"/>
                        <a:pt x="465" y="200"/>
                        <a:pt x="461" y="200"/>
                      </a:cubicBezTo>
                      <a:cubicBezTo>
                        <a:pt x="457" y="200"/>
                        <a:pt x="455" y="206"/>
                        <a:pt x="453" y="208"/>
                      </a:cubicBezTo>
                      <a:cubicBezTo>
                        <a:pt x="451" y="209"/>
                        <a:pt x="443" y="205"/>
                        <a:pt x="439" y="209"/>
                      </a:cubicBezTo>
                      <a:cubicBezTo>
                        <a:pt x="436" y="213"/>
                        <a:pt x="429" y="215"/>
                        <a:pt x="433" y="217"/>
                      </a:cubicBezTo>
                      <a:cubicBezTo>
                        <a:pt x="437" y="218"/>
                        <a:pt x="428" y="224"/>
                        <a:pt x="424" y="224"/>
                      </a:cubicBezTo>
                      <a:cubicBezTo>
                        <a:pt x="421" y="224"/>
                        <a:pt x="422" y="215"/>
                        <a:pt x="422" y="211"/>
                      </a:cubicBezTo>
                      <a:cubicBezTo>
                        <a:pt x="422" y="207"/>
                        <a:pt x="417" y="213"/>
                        <a:pt x="417" y="213"/>
                      </a:cubicBezTo>
                      <a:cubicBezTo>
                        <a:pt x="417" y="213"/>
                        <a:pt x="409" y="206"/>
                        <a:pt x="405" y="211"/>
                      </a:cubicBezTo>
                      <a:cubicBezTo>
                        <a:pt x="402" y="215"/>
                        <a:pt x="390" y="213"/>
                        <a:pt x="386" y="218"/>
                      </a:cubicBezTo>
                      <a:cubicBezTo>
                        <a:pt x="382" y="222"/>
                        <a:pt x="380" y="234"/>
                        <a:pt x="380" y="234"/>
                      </a:cubicBezTo>
                      <a:cubicBezTo>
                        <a:pt x="380" y="234"/>
                        <a:pt x="383" y="232"/>
                        <a:pt x="390" y="230"/>
                      </a:cubicBezTo>
                      <a:cubicBezTo>
                        <a:pt x="397" y="227"/>
                        <a:pt x="396" y="228"/>
                        <a:pt x="402" y="224"/>
                      </a:cubicBezTo>
                      <a:cubicBezTo>
                        <a:pt x="407" y="221"/>
                        <a:pt x="413" y="219"/>
                        <a:pt x="417" y="226"/>
                      </a:cubicBezTo>
                      <a:cubicBezTo>
                        <a:pt x="421" y="233"/>
                        <a:pt x="415" y="236"/>
                        <a:pt x="415" y="236"/>
                      </a:cubicBezTo>
                      <a:cubicBezTo>
                        <a:pt x="415" y="236"/>
                        <a:pt x="417" y="242"/>
                        <a:pt x="420" y="243"/>
                      </a:cubicBezTo>
                      <a:cubicBezTo>
                        <a:pt x="422" y="245"/>
                        <a:pt x="422" y="242"/>
                        <a:pt x="426" y="239"/>
                      </a:cubicBezTo>
                      <a:cubicBezTo>
                        <a:pt x="430" y="236"/>
                        <a:pt x="429" y="245"/>
                        <a:pt x="430" y="248"/>
                      </a:cubicBezTo>
                      <a:cubicBezTo>
                        <a:pt x="431" y="251"/>
                        <a:pt x="435" y="251"/>
                        <a:pt x="437" y="247"/>
                      </a:cubicBezTo>
                      <a:cubicBezTo>
                        <a:pt x="439" y="243"/>
                        <a:pt x="441" y="240"/>
                        <a:pt x="443" y="242"/>
                      </a:cubicBezTo>
                      <a:cubicBezTo>
                        <a:pt x="444" y="245"/>
                        <a:pt x="446" y="250"/>
                        <a:pt x="448" y="255"/>
                      </a:cubicBezTo>
                      <a:cubicBezTo>
                        <a:pt x="449" y="260"/>
                        <a:pt x="436" y="262"/>
                        <a:pt x="434" y="263"/>
                      </a:cubicBezTo>
                      <a:cubicBezTo>
                        <a:pt x="431" y="263"/>
                        <a:pt x="421" y="266"/>
                        <a:pt x="419" y="267"/>
                      </a:cubicBezTo>
                      <a:cubicBezTo>
                        <a:pt x="417" y="268"/>
                        <a:pt x="412" y="274"/>
                        <a:pt x="407" y="274"/>
                      </a:cubicBezTo>
                      <a:cubicBezTo>
                        <a:pt x="403" y="274"/>
                        <a:pt x="404" y="266"/>
                        <a:pt x="403" y="260"/>
                      </a:cubicBezTo>
                      <a:cubicBezTo>
                        <a:pt x="402" y="255"/>
                        <a:pt x="397" y="261"/>
                        <a:pt x="396" y="263"/>
                      </a:cubicBezTo>
                      <a:cubicBezTo>
                        <a:pt x="396" y="266"/>
                        <a:pt x="391" y="265"/>
                        <a:pt x="387" y="266"/>
                      </a:cubicBezTo>
                      <a:cubicBezTo>
                        <a:pt x="383" y="266"/>
                        <a:pt x="376" y="272"/>
                        <a:pt x="376" y="277"/>
                      </a:cubicBezTo>
                      <a:cubicBezTo>
                        <a:pt x="376" y="283"/>
                        <a:pt x="384" y="290"/>
                        <a:pt x="382" y="293"/>
                      </a:cubicBezTo>
                      <a:cubicBezTo>
                        <a:pt x="381" y="296"/>
                        <a:pt x="368" y="295"/>
                        <a:pt x="364" y="293"/>
                      </a:cubicBezTo>
                      <a:cubicBezTo>
                        <a:pt x="360" y="292"/>
                        <a:pt x="354" y="295"/>
                        <a:pt x="356" y="298"/>
                      </a:cubicBezTo>
                      <a:cubicBezTo>
                        <a:pt x="358" y="301"/>
                        <a:pt x="357" y="306"/>
                        <a:pt x="353" y="305"/>
                      </a:cubicBezTo>
                      <a:cubicBezTo>
                        <a:pt x="349" y="304"/>
                        <a:pt x="348" y="310"/>
                        <a:pt x="350" y="313"/>
                      </a:cubicBezTo>
                      <a:cubicBezTo>
                        <a:pt x="352" y="317"/>
                        <a:pt x="345" y="325"/>
                        <a:pt x="343" y="322"/>
                      </a:cubicBezTo>
                      <a:cubicBezTo>
                        <a:pt x="342" y="319"/>
                        <a:pt x="338" y="317"/>
                        <a:pt x="338" y="322"/>
                      </a:cubicBezTo>
                      <a:cubicBezTo>
                        <a:pt x="338" y="326"/>
                        <a:pt x="342" y="332"/>
                        <a:pt x="345" y="338"/>
                      </a:cubicBezTo>
                      <a:cubicBezTo>
                        <a:pt x="348" y="344"/>
                        <a:pt x="336" y="346"/>
                        <a:pt x="332" y="350"/>
                      </a:cubicBezTo>
                      <a:cubicBezTo>
                        <a:pt x="328" y="355"/>
                        <a:pt x="319" y="370"/>
                        <a:pt x="313" y="373"/>
                      </a:cubicBezTo>
                      <a:cubicBezTo>
                        <a:pt x="308" y="376"/>
                        <a:pt x="303" y="385"/>
                        <a:pt x="306" y="389"/>
                      </a:cubicBezTo>
                      <a:cubicBezTo>
                        <a:pt x="309" y="393"/>
                        <a:pt x="312" y="408"/>
                        <a:pt x="314" y="414"/>
                      </a:cubicBezTo>
                      <a:cubicBezTo>
                        <a:pt x="315" y="419"/>
                        <a:pt x="313" y="434"/>
                        <a:pt x="308" y="433"/>
                      </a:cubicBezTo>
                      <a:cubicBezTo>
                        <a:pt x="303" y="432"/>
                        <a:pt x="306" y="423"/>
                        <a:pt x="301" y="421"/>
                      </a:cubicBezTo>
                      <a:cubicBezTo>
                        <a:pt x="296" y="419"/>
                        <a:pt x="293" y="405"/>
                        <a:pt x="292" y="396"/>
                      </a:cubicBezTo>
                      <a:cubicBezTo>
                        <a:pt x="291" y="388"/>
                        <a:pt x="290" y="393"/>
                        <a:pt x="286" y="396"/>
                      </a:cubicBezTo>
                      <a:cubicBezTo>
                        <a:pt x="283" y="399"/>
                        <a:pt x="280" y="390"/>
                        <a:pt x="278" y="388"/>
                      </a:cubicBezTo>
                      <a:cubicBezTo>
                        <a:pt x="276" y="385"/>
                        <a:pt x="268" y="392"/>
                        <a:pt x="261" y="391"/>
                      </a:cubicBezTo>
                      <a:cubicBezTo>
                        <a:pt x="255" y="390"/>
                        <a:pt x="251" y="392"/>
                        <a:pt x="251" y="394"/>
                      </a:cubicBezTo>
                      <a:cubicBezTo>
                        <a:pt x="251" y="396"/>
                        <a:pt x="250" y="403"/>
                        <a:pt x="244" y="399"/>
                      </a:cubicBezTo>
                      <a:cubicBezTo>
                        <a:pt x="238" y="394"/>
                        <a:pt x="237" y="394"/>
                        <a:pt x="231" y="394"/>
                      </a:cubicBezTo>
                      <a:cubicBezTo>
                        <a:pt x="225" y="394"/>
                        <a:pt x="219" y="393"/>
                        <a:pt x="218" y="396"/>
                      </a:cubicBezTo>
                      <a:cubicBezTo>
                        <a:pt x="217" y="400"/>
                        <a:pt x="211" y="406"/>
                        <a:pt x="207" y="408"/>
                      </a:cubicBezTo>
                      <a:cubicBezTo>
                        <a:pt x="203" y="409"/>
                        <a:pt x="196" y="417"/>
                        <a:pt x="199" y="418"/>
                      </a:cubicBezTo>
                      <a:cubicBezTo>
                        <a:pt x="202" y="420"/>
                        <a:pt x="202" y="430"/>
                        <a:pt x="200" y="436"/>
                      </a:cubicBezTo>
                      <a:cubicBezTo>
                        <a:pt x="198" y="442"/>
                        <a:pt x="198" y="453"/>
                        <a:pt x="199" y="463"/>
                      </a:cubicBezTo>
                      <a:cubicBezTo>
                        <a:pt x="201" y="474"/>
                        <a:pt x="207" y="480"/>
                        <a:pt x="213" y="487"/>
                      </a:cubicBezTo>
                      <a:cubicBezTo>
                        <a:pt x="220" y="494"/>
                        <a:pt x="222" y="496"/>
                        <a:pt x="228" y="490"/>
                      </a:cubicBezTo>
                      <a:cubicBezTo>
                        <a:pt x="234" y="484"/>
                        <a:pt x="236" y="488"/>
                        <a:pt x="238" y="489"/>
                      </a:cubicBezTo>
                      <a:cubicBezTo>
                        <a:pt x="240" y="489"/>
                        <a:pt x="244" y="485"/>
                        <a:pt x="242" y="478"/>
                      </a:cubicBezTo>
                      <a:cubicBezTo>
                        <a:pt x="241" y="471"/>
                        <a:pt x="245" y="465"/>
                        <a:pt x="250" y="466"/>
                      </a:cubicBezTo>
                      <a:cubicBezTo>
                        <a:pt x="255" y="467"/>
                        <a:pt x="262" y="464"/>
                        <a:pt x="266" y="465"/>
                      </a:cubicBezTo>
                      <a:cubicBezTo>
                        <a:pt x="270" y="465"/>
                        <a:pt x="272" y="480"/>
                        <a:pt x="266" y="486"/>
                      </a:cubicBezTo>
                      <a:cubicBezTo>
                        <a:pt x="260" y="492"/>
                        <a:pt x="263" y="501"/>
                        <a:pt x="262" y="507"/>
                      </a:cubicBezTo>
                      <a:cubicBezTo>
                        <a:pt x="261" y="514"/>
                        <a:pt x="256" y="515"/>
                        <a:pt x="262" y="515"/>
                      </a:cubicBezTo>
                      <a:cubicBezTo>
                        <a:pt x="268" y="515"/>
                        <a:pt x="266" y="517"/>
                        <a:pt x="270" y="518"/>
                      </a:cubicBezTo>
                      <a:cubicBezTo>
                        <a:pt x="274" y="519"/>
                        <a:pt x="278" y="513"/>
                        <a:pt x="282" y="513"/>
                      </a:cubicBezTo>
                      <a:cubicBezTo>
                        <a:pt x="286" y="512"/>
                        <a:pt x="296" y="524"/>
                        <a:pt x="294" y="530"/>
                      </a:cubicBezTo>
                      <a:cubicBezTo>
                        <a:pt x="293" y="536"/>
                        <a:pt x="291" y="546"/>
                        <a:pt x="292" y="556"/>
                      </a:cubicBezTo>
                      <a:cubicBezTo>
                        <a:pt x="292" y="566"/>
                        <a:pt x="294" y="566"/>
                        <a:pt x="295" y="569"/>
                      </a:cubicBezTo>
                      <a:cubicBezTo>
                        <a:pt x="297" y="572"/>
                        <a:pt x="301" y="579"/>
                        <a:pt x="306" y="576"/>
                      </a:cubicBezTo>
                      <a:cubicBezTo>
                        <a:pt x="311" y="573"/>
                        <a:pt x="316" y="571"/>
                        <a:pt x="318" y="568"/>
                      </a:cubicBezTo>
                      <a:cubicBezTo>
                        <a:pt x="319" y="565"/>
                        <a:pt x="330" y="573"/>
                        <a:pt x="329" y="575"/>
                      </a:cubicBezTo>
                      <a:cubicBezTo>
                        <a:pt x="328" y="578"/>
                        <a:pt x="333" y="580"/>
                        <a:pt x="336" y="578"/>
                      </a:cubicBezTo>
                      <a:cubicBezTo>
                        <a:pt x="339" y="575"/>
                        <a:pt x="341" y="572"/>
                        <a:pt x="344" y="566"/>
                      </a:cubicBezTo>
                      <a:cubicBezTo>
                        <a:pt x="348" y="560"/>
                        <a:pt x="353" y="554"/>
                        <a:pt x="356" y="554"/>
                      </a:cubicBezTo>
                      <a:cubicBezTo>
                        <a:pt x="359" y="553"/>
                        <a:pt x="366" y="544"/>
                        <a:pt x="370" y="545"/>
                      </a:cubicBezTo>
                      <a:cubicBezTo>
                        <a:pt x="375" y="547"/>
                        <a:pt x="368" y="554"/>
                        <a:pt x="368" y="559"/>
                      </a:cubicBezTo>
                      <a:cubicBezTo>
                        <a:pt x="367" y="563"/>
                        <a:pt x="368" y="576"/>
                        <a:pt x="370" y="577"/>
                      </a:cubicBezTo>
                      <a:cubicBezTo>
                        <a:pt x="372" y="578"/>
                        <a:pt x="371" y="568"/>
                        <a:pt x="374" y="561"/>
                      </a:cubicBezTo>
                      <a:cubicBezTo>
                        <a:pt x="377" y="554"/>
                        <a:pt x="382" y="551"/>
                        <a:pt x="385" y="551"/>
                      </a:cubicBezTo>
                      <a:cubicBezTo>
                        <a:pt x="388" y="551"/>
                        <a:pt x="390" y="566"/>
                        <a:pt x="394" y="562"/>
                      </a:cubicBezTo>
                      <a:cubicBezTo>
                        <a:pt x="398" y="557"/>
                        <a:pt x="406" y="558"/>
                        <a:pt x="407" y="563"/>
                      </a:cubicBezTo>
                      <a:cubicBezTo>
                        <a:pt x="409" y="567"/>
                        <a:pt x="411" y="569"/>
                        <a:pt x="411" y="569"/>
                      </a:cubicBezTo>
                      <a:cubicBezTo>
                        <a:pt x="411" y="569"/>
                        <a:pt x="414" y="566"/>
                        <a:pt x="414" y="563"/>
                      </a:cubicBezTo>
                      <a:cubicBezTo>
                        <a:pt x="414" y="559"/>
                        <a:pt x="422" y="555"/>
                        <a:pt x="428" y="560"/>
                      </a:cubicBezTo>
                      <a:cubicBezTo>
                        <a:pt x="434" y="564"/>
                        <a:pt x="431" y="566"/>
                        <a:pt x="434" y="566"/>
                      </a:cubicBezTo>
                      <a:cubicBezTo>
                        <a:pt x="437" y="567"/>
                        <a:pt x="440" y="557"/>
                        <a:pt x="441" y="556"/>
                      </a:cubicBezTo>
                      <a:cubicBezTo>
                        <a:pt x="443" y="555"/>
                        <a:pt x="441" y="568"/>
                        <a:pt x="438" y="575"/>
                      </a:cubicBezTo>
                      <a:cubicBezTo>
                        <a:pt x="434" y="581"/>
                        <a:pt x="441" y="579"/>
                        <a:pt x="441" y="579"/>
                      </a:cubicBezTo>
                      <a:cubicBezTo>
                        <a:pt x="441" y="579"/>
                        <a:pt x="441" y="579"/>
                        <a:pt x="443" y="581"/>
                      </a:cubicBezTo>
                      <a:cubicBezTo>
                        <a:pt x="444" y="584"/>
                        <a:pt x="450" y="579"/>
                        <a:pt x="452" y="584"/>
                      </a:cubicBezTo>
                      <a:cubicBezTo>
                        <a:pt x="454" y="588"/>
                        <a:pt x="458" y="590"/>
                        <a:pt x="462" y="598"/>
                      </a:cubicBezTo>
                      <a:cubicBezTo>
                        <a:pt x="465" y="606"/>
                        <a:pt x="469" y="599"/>
                        <a:pt x="475" y="597"/>
                      </a:cubicBezTo>
                      <a:cubicBezTo>
                        <a:pt x="482" y="596"/>
                        <a:pt x="492" y="607"/>
                        <a:pt x="498" y="617"/>
                      </a:cubicBezTo>
                      <a:cubicBezTo>
                        <a:pt x="505" y="626"/>
                        <a:pt x="504" y="634"/>
                        <a:pt x="508" y="634"/>
                      </a:cubicBezTo>
                      <a:cubicBezTo>
                        <a:pt x="513" y="634"/>
                        <a:pt x="514" y="642"/>
                        <a:pt x="514" y="645"/>
                      </a:cubicBezTo>
                      <a:cubicBezTo>
                        <a:pt x="514" y="648"/>
                        <a:pt x="504" y="655"/>
                        <a:pt x="498" y="656"/>
                      </a:cubicBezTo>
                      <a:cubicBezTo>
                        <a:pt x="493" y="658"/>
                        <a:pt x="493" y="665"/>
                        <a:pt x="502" y="663"/>
                      </a:cubicBezTo>
                      <a:cubicBezTo>
                        <a:pt x="511" y="661"/>
                        <a:pt x="507" y="656"/>
                        <a:pt x="512" y="654"/>
                      </a:cubicBezTo>
                      <a:cubicBezTo>
                        <a:pt x="518" y="652"/>
                        <a:pt x="523" y="657"/>
                        <a:pt x="518" y="666"/>
                      </a:cubicBezTo>
                      <a:cubicBezTo>
                        <a:pt x="513" y="675"/>
                        <a:pt x="503" y="676"/>
                        <a:pt x="512" y="677"/>
                      </a:cubicBezTo>
                      <a:cubicBezTo>
                        <a:pt x="521" y="679"/>
                        <a:pt x="516" y="676"/>
                        <a:pt x="521" y="667"/>
                      </a:cubicBezTo>
                      <a:cubicBezTo>
                        <a:pt x="526" y="658"/>
                        <a:pt x="526" y="661"/>
                        <a:pt x="529" y="661"/>
                      </a:cubicBezTo>
                      <a:cubicBezTo>
                        <a:pt x="532" y="661"/>
                        <a:pt x="540" y="663"/>
                        <a:pt x="542" y="666"/>
                      </a:cubicBezTo>
                      <a:cubicBezTo>
                        <a:pt x="545" y="669"/>
                        <a:pt x="552" y="673"/>
                        <a:pt x="557" y="677"/>
                      </a:cubicBezTo>
                      <a:cubicBezTo>
                        <a:pt x="561" y="681"/>
                        <a:pt x="567" y="679"/>
                        <a:pt x="570" y="678"/>
                      </a:cubicBezTo>
                      <a:cubicBezTo>
                        <a:pt x="574" y="676"/>
                        <a:pt x="583" y="682"/>
                        <a:pt x="586" y="688"/>
                      </a:cubicBezTo>
                      <a:cubicBezTo>
                        <a:pt x="590" y="694"/>
                        <a:pt x="598" y="695"/>
                        <a:pt x="602" y="697"/>
                      </a:cubicBezTo>
                      <a:cubicBezTo>
                        <a:pt x="606" y="700"/>
                        <a:pt x="612" y="709"/>
                        <a:pt x="613" y="716"/>
                      </a:cubicBezTo>
                      <a:cubicBezTo>
                        <a:pt x="613" y="724"/>
                        <a:pt x="606" y="739"/>
                        <a:pt x="606" y="743"/>
                      </a:cubicBezTo>
                      <a:cubicBezTo>
                        <a:pt x="605" y="747"/>
                        <a:pt x="596" y="760"/>
                        <a:pt x="588" y="769"/>
                      </a:cubicBezTo>
                      <a:cubicBezTo>
                        <a:pt x="580" y="778"/>
                        <a:pt x="585" y="789"/>
                        <a:pt x="585" y="793"/>
                      </a:cubicBezTo>
                      <a:cubicBezTo>
                        <a:pt x="586" y="798"/>
                        <a:pt x="580" y="814"/>
                        <a:pt x="581" y="818"/>
                      </a:cubicBezTo>
                      <a:cubicBezTo>
                        <a:pt x="583" y="822"/>
                        <a:pt x="579" y="830"/>
                        <a:pt x="576" y="835"/>
                      </a:cubicBezTo>
                      <a:cubicBezTo>
                        <a:pt x="572" y="840"/>
                        <a:pt x="570" y="850"/>
                        <a:pt x="568" y="855"/>
                      </a:cubicBezTo>
                      <a:cubicBezTo>
                        <a:pt x="566" y="859"/>
                        <a:pt x="559" y="858"/>
                        <a:pt x="552" y="860"/>
                      </a:cubicBezTo>
                      <a:cubicBezTo>
                        <a:pt x="545" y="862"/>
                        <a:pt x="542" y="864"/>
                        <a:pt x="542" y="864"/>
                      </a:cubicBezTo>
                      <a:cubicBezTo>
                        <a:pt x="542" y="864"/>
                        <a:pt x="530" y="872"/>
                        <a:pt x="523" y="878"/>
                      </a:cubicBezTo>
                      <a:cubicBezTo>
                        <a:pt x="517" y="884"/>
                        <a:pt x="526" y="894"/>
                        <a:pt x="522" y="903"/>
                      </a:cubicBezTo>
                      <a:cubicBezTo>
                        <a:pt x="519" y="911"/>
                        <a:pt x="516" y="903"/>
                        <a:pt x="513" y="913"/>
                      </a:cubicBezTo>
                      <a:cubicBezTo>
                        <a:pt x="510" y="923"/>
                        <a:pt x="507" y="921"/>
                        <a:pt x="504" y="923"/>
                      </a:cubicBezTo>
                      <a:cubicBezTo>
                        <a:pt x="502" y="926"/>
                        <a:pt x="500" y="932"/>
                        <a:pt x="499" y="938"/>
                      </a:cubicBezTo>
                      <a:cubicBezTo>
                        <a:pt x="499" y="944"/>
                        <a:pt x="493" y="950"/>
                        <a:pt x="486" y="959"/>
                      </a:cubicBezTo>
                      <a:cubicBezTo>
                        <a:pt x="479" y="968"/>
                        <a:pt x="474" y="966"/>
                        <a:pt x="467" y="963"/>
                      </a:cubicBezTo>
                      <a:cubicBezTo>
                        <a:pt x="459" y="960"/>
                        <a:pt x="460" y="935"/>
                        <a:pt x="459" y="938"/>
                      </a:cubicBezTo>
                      <a:cubicBezTo>
                        <a:pt x="458" y="942"/>
                        <a:pt x="454" y="955"/>
                        <a:pt x="455" y="957"/>
                      </a:cubicBezTo>
                      <a:cubicBezTo>
                        <a:pt x="456" y="960"/>
                        <a:pt x="464" y="968"/>
                        <a:pt x="467" y="971"/>
                      </a:cubicBezTo>
                      <a:cubicBezTo>
                        <a:pt x="469" y="973"/>
                        <a:pt x="469" y="977"/>
                        <a:pt x="467" y="980"/>
                      </a:cubicBezTo>
                      <a:cubicBezTo>
                        <a:pt x="464" y="984"/>
                        <a:pt x="458" y="998"/>
                        <a:pt x="456" y="998"/>
                      </a:cubicBezTo>
                      <a:cubicBezTo>
                        <a:pt x="454" y="999"/>
                        <a:pt x="436" y="1002"/>
                        <a:pt x="433" y="1000"/>
                      </a:cubicBezTo>
                      <a:cubicBezTo>
                        <a:pt x="430" y="998"/>
                        <a:pt x="428" y="1005"/>
                        <a:pt x="429" y="1010"/>
                      </a:cubicBezTo>
                      <a:cubicBezTo>
                        <a:pt x="429" y="1014"/>
                        <a:pt x="432" y="1019"/>
                        <a:pt x="426" y="1018"/>
                      </a:cubicBezTo>
                      <a:cubicBezTo>
                        <a:pt x="420" y="1016"/>
                        <a:pt x="411" y="1011"/>
                        <a:pt x="411" y="1015"/>
                      </a:cubicBezTo>
                      <a:cubicBezTo>
                        <a:pt x="411" y="1019"/>
                        <a:pt x="413" y="1027"/>
                        <a:pt x="416" y="1027"/>
                      </a:cubicBezTo>
                      <a:cubicBezTo>
                        <a:pt x="420" y="1027"/>
                        <a:pt x="423" y="1024"/>
                        <a:pt x="421" y="1029"/>
                      </a:cubicBezTo>
                      <a:cubicBezTo>
                        <a:pt x="420" y="1034"/>
                        <a:pt x="415" y="1039"/>
                        <a:pt x="413" y="1041"/>
                      </a:cubicBezTo>
                      <a:cubicBezTo>
                        <a:pt x="411" y="1043"/>
                        <a:pt x="408" y="1051"/>
                        <a:pt x="402" y="1056"/>
                      </a:cubicBezTo>
                      <a:cubicBezTo>
                        <a:pt x="398" y="1060"/>
                        <a:pt x="397" y="1063"/>
                        <a:pt x="397" y="1065"/>
                      </a:cubicBezTo>
                      <a:cubicBezTo>
                        <a:pt x="381" y="1060"/>
                        <a:pt x="366" y="1054"/>
                        <a:pt x="350" y="1048"/>
                      </a:cubicBezTo>
                      <a:cubicBezTo>
                        <a:pt x="351" y="1048"/>
                        <a:pt x="351" y="1048"/>
                        <a:pt x="351" y="1048"/>
                      </a:cubicBezTo>
                      <a:cubicBezTo>
                        <a:pt x="354" y="1042"/>
                        <a:pt x="357" y="1034"/>
                        <a:pt x="357" y="1032"/>
                      </a:cubicBezTo>
                      <a:cubicBezTo>
                        <a:pt x="357" y="1030"/>
                        <a:pt x="354" y="1022"/>
                        <a:pt x="354" y="1016"/>
                      </a:cubicBezTo>
                      <a:cubicBezTo>
                        <a:pt x="354" y="1010"/>
                        <a:pt x="357" y="1007"/>
                        <a:pt x="358" y="999"/>
                      </a:cubicBezTo>
                      <a:cubicBezTo>
                        <a:pt x="360" y="991"/>
                        <a:pt x="354" y="994"/>
                        <a:pt x="354" y="987"/>
                      </a:cubicBezTo>
                      <a:cubicBezTo>
                        <a:pt x="354" y="980"/>
                        <a:pt x="360" y="983"/>
                        <a:pt x="359" y="976"/>
                      </a:cubicBezTo>
                      <a:cubicBezTo>
                        <a:pt x="358" y="969"/>
                        <a:pt x="362" y="965"/>
                        <a:pt x="363" y="960"/>
                      </a:cubicBezTo>
                      <a:cubicBezTo>
                        <a:pt x="365" y="956"/>
                        <a:pt x="367" y="948"/>
                        <a:pt x="369" y="943"/>
                      </a:cubicBezTo>
                      <a:cubicBezTo>
                        <a:pt x="371" y="938"/>
                        <a:pt x="367" y="926"/>
                        <a:pt x="367" y="923"/>
                      </a:cubicBezTo>
                      <a:cubicBezTo>
                        <a:pt x="367" y="921"/>
                        <a:pt x="374" y="918"/>
                        <a:pt x="371" y="914"/>
                      </a:cubicBezTo>
                      <a:cubicBezTo>
                        <a:pt x="367" y="909"/>
                        <a:pt x="374" y="908"/>
                        <a:pt x="377" y="904"/>
                      </a:cubicBezTo>
                      <a:cubicBezTo>
                        <a:pt x="380" y="900"/>
                        <a:pt x="375" y="888"/>
                        <a:pt x="376" y="874"/>
                      </a:cubicBezTo>
                      <a:cubicBezTo>
                        <a:pt x="378" y="861"/>
                        <a:pt x="380" y="837"/>
                        <a:pt x="380" y="835"/>
                      </a:cubicBezTo>
                      <a:cubicBezTo>
                        <a:pt x="380" y="833"/>
                        <a:pt x="380" y="824"/>
                        <a:pt x="377" y="818"/>
                      </a:cubicBezTo>
                      <a:cubicBezTo>
                        <a:pt x="375" y="812"/>
                        <a:pt x="371" y="807"/>
                        <a:pt x="367" y="805"/>
                      </a:cubicBezTo>
                      <a:cubicBezTo>
                        <a:pt x="363" y="803"/>
                        <a:pt x="358" y="796"/>
                        <a:pt x="356" y="795"/>
                      </a:cubicBezTo>
                      <a:cubicBezTo>
                        <a:pt x="353" y="795"/>
                        <a:pt x="336" y="788"/>
                        <a:pt x="336" y="778"/>
                      </a:cubicBezTo>
                      <a:cubicBezTo>
                        <a:pt x="336" y="767"/>
                        <a:pt x="330" y="759"/>
                        <a:pt x="329" y="751"/>
                      </a:cubicBezTo>
                      <a:cubicBezTo>
                        <a:pt x="328" y="744"/>
                        <a:pt x="319" y="727"/>
                        <a:pt x="319" y="720"/>
                      </a:cubicBezTo>
                      <a:cubicBezTo>
                        <a:pt x="318" y="712"/>
                        <a:pt x="307" y="710"/>
                        <a:pt x="305" y="702"/>
                      </a:cubicBezTo>
                      <a:cubicBezTo>
                        <a:pt x="303" y="694"/>
                        <a:pt x="307" y="688"/>
                        <a:pt x="308" y="683"/>
                      </a:cubicBezTo>
                      <a:cubicBezTo>
                        <a:pt x="310" y="678"/>
                        <a:pt x="308" y="666"/>
                        <a:pt x="307" y="662"/>
                      </a:cubicBezTo>
                      <a:cubicBezTo>
                        <a:pt x="307" y="658"/>
                        <a:pt x="312" y="646"/>
                        <a:pt x="315" y="644"/>
                      </a:cubicBezTo>
                      <a:cubicBezTo>
                        <a:pt x="319" y="642"/>
                        <a:pt x="325" y="634"/>
                        <a:pt x="327" y="634"/>
                      </a:cubicBezTo>
                      <a:cubicBezTo>
                        <a:pt x="329" y="634"/>
                        <a:pt x="329" y="626"/>
                        <a:pt x="331" y="617"/>
                      </a:cubicBezTo>
                      <a:cubicBezTo>
                        <a:pt x="333" y="609"/>
                        <a:pt x="330" y="598"/>
                        <a:pt x="328" y="596"/>
                      </a:cubicBezTo>
                      <a:cubicBezTo>
                        <a:pt x="327" y="595"/>
                        <a:pt x="325" y="585"/>
                        <a:pt x="322" y="582"/>
                      </a:cubicBezTo>
                      <a:cubicBezTo>
                        <a:pt x="319" y="579"/>
                        <a:pt x="314" y="581"/>
                        <a:pt x="314" y="581"/>
                      </a:cubicBezTo>
                      <a:cubicBezTo>
                        <a:pt x="314" y="581"/>
                        <a:pt x="315" y="587"/>
                        <a:pt x="310" y="591"/>
                      </a:cubicBezTo>
                      <a:cubicBezTo>
                        <a:pt x="305" y="595"/>
                        <a:pt x="304" y="590"/>
                        <a:pt x="302" y="588"/>
                      </a:cubicBezTo>
                      <a:cubicBezTo>
                        <a:pt x="300" y="586"/>
                        <a:pt x="294" y="585"/>
                        <a:pt x="292" y="581"/>
                      </a:cubicBezTo>
                      <a:cubicBezTo>
                        <a:pt x="289" y="578"/>
                        <a:pt x="284" y="572"/>
                        <a:pt x="281" y="570"/>
                      </a:cubicBezTo>
                      <a:cubicBezTo>
                        <a:pt x="278" y="568"/>
                        <a:pt x="269" y="566"/>
                        <a:pt x="270" y="557"/>
                      </a:cubicBezTo>
                      <a:cubicBezTo>
                        <a:pt x="271" y="548"/>
                        <a:pt x="266" y="542"/>
                        <a:pt x="264" y="541"/>
                      </a:cubicBezTo>
                      <a:cubicBezTo>
                        <a:pt x="261" y="539"/>
                        <a:pt x="257" y="536"/>
                        <a:pt x="254" y="538"/>
                      </a:cubicBezTo>
                      <a:cubicBezTo>
                        <a:pt x="251" y="540"/>
                        <a:pt x="246" y="533"/>
                        <a:pt x="242" y="534"/>
                      </a:cubicBezTo>
                      <a:cubicBezTo>
                        <a:pt x="239" y="535"/>
                        <a:pt x="231" y="525"/>
                        <a:pt x="228" y="521"/>
                      </a:cubicBezTo>
                      <a:cubicBezTo>
                        <a:pt x="225" y="518"/>
                        <a:pt x="223" y="513"/>
                        <a:pt x="218" y="513"/>
                      </a:cubicBezTo>
                      <a:cubicBezTo>
                        <a:pt x="213" y="513"/>
                        <a:pt x="212" y="515"/>
                        <a:pt x="209" y="520"/>
                      </a:cubicBezTo>
                      <a:cubicBezTo>
                        <a:pt x="206" y="525"/>
                        <a:pt x="201" y="516"/>
                        <a:pt x="199" y="514"/>
                      </a:cubicBezTo>
                      <a:cubicBezTo>
                        <a:pt x="197" y="512"/>
                        <a:pt x="189" y="516"/>
                        <a:pt x="183" y="516"/>
                      </a:cubicBezTo>
                      <a:cubicBezTo>
                        <a:pt x="177" y="516"/>
                        <a:pt x="174" y="501"/>
                        <a:pt x="174" y="498"/>
                      </a:cubicBezTo>
                      <a:cubicBezTo>
                        <a:pt x="173" y="487"/>
                        <a:pt x="156" y="487"/>
                        <a:pt x="152" y="484"/>
                      </a:cubicBezTo>
                      <a:cubicBezTo>
                        <a:pt x="148" y="481"/>
                        <a:pt x="144" y="470"/>
                        <a:pt x="146" y="467"/>
                      </a:cubicBezTo>
                      <a:cubicBezTo>
                        <a:pt x="148" y="464"/>
                        <a:pt x="143" y="454"/>
                        <a:pt x="143" y="454"/>
                      </a:cubicBezTo>
                      <a:cubicBezTo>
                        <a:pt x="143" y="454"/>
                        <a:pt x="135" y="442"/>
                        <a:pt x="133" y="442"/>
                      </a:cubicBezTo>
                      <a:cubicBezTo>
                        <a:pt x="130" y="442"/>
                        <a:pt x="121" y="421"/>
                        <a:pt x="116" y="415"/>
                      </a:cubicBezTo>
                      <a:cubicBezTo>
                        <a:pt x="111" y="409"/>
                        <a:pt x="99" y="396"/>
                        <a:pt x="97" y="389"/>
                      </a:cubicBezTo>
                      <a:cubicBezTo>
                        <a:pt x="95" y="382"/>
                        <a:pt x="94" y="372"/>
                        <a:pt x="89" y="377"/>
                      </a:cubicBezTo>
                      <a:cubicBezTo>
                        <a:pt x="83" y="382"/>
                        <a:pt x="87" y="388"/>
                        <a:pt x="93" y="393"/>
                      </a:cubicBezTo>
                      <a:cubicBezTo>
                        <a:pt x="99" y="400"/>
                        <a:pt x="97" y="405"/>
                        <a:pt x="105" y="414"/>
                      </a:cubicBezTo>
                      <a:cubicBezTo>
                        <a:pt x="113" y="422"/>
                        <a:pt x="110" y="430"/>
                        <a:pt x="113" y="434"/>
                      </a:cubicBezTo>
                      <a:cubicBezTo>
                        <a:pt x="116" y="438"/>
                        <a:pt x="128" y="447"/>
                        <a:pt x="123" y="453"/>
                      </a:cubicBezTo>
                      <a:cubicBezTo>
                        <a:pt x="118" y="459"/>
                        <a:pt x="113" y="445"/>
                        <a:pt x="111" y="444"/>
                      </a:cubicBezTo>
                      <a:cubicBezTo>
                        <a:pt x="109" y="444"/>
                        <a:pt x="104" y="442"/>
                        <a:pt x="104" y="438"/>
                      </a:cubicBezTo>
                      <a:cubicBezTo>
                        <a:pt x="105" y="433"/>
                        <a:pt x="100" y="429"/>
                        <a:pt x="96" y="423"/>
                      </a:cubicBezTo>
                      <a:cubicBezTo>
                        <a:pt x="92" y="416"/>
                        <a:pt x="90" y="420"/>
                        <a:pt x="85" y="420"/>
                      </a:cubicBezTo>
                      <a:cubicBezTo>
                        <a:pt x="80" y="420"/>
                        <a:pt x="85" y="411"/>
                        <a:pt x="87" y="408"/>
                      </a:cubicBezTo>
                      <a:cubicBezTo>
                        <a:pt x="90" y="404"/>
                        <a:pt x="85" y="399"/>
                        <a:pt x="81" y="397"/>
                      </a:cubicBezTo>
                      <a:cubicBezTo>
                        <a:pt x="78" y="396"/>
                        <a:pt x="74" y="379"/>
                        <a:pt x="69" y="368"/>
                      </a:cubicBezTo>
                      <a:cubicBezTo>
                        <a:pt x="65" y="358"/>
                        <a:pt x="61" y="352"/>
                        <a:pt x="56" y="353"/>
                      </a:cubicBezTo>
                      <a:cubicBezTo>
                        <a:pt x="51" y="354"/>
                        <a:pt x="43" y="348"/>
                        <a:pt x="40" y="345"/>
                      </a:cubicBezTo>
                      <a:cubicBezTo>
                        <a:pt x="36" y="342"/>
                        <a:pt x="37" y="325"/>
                        <a:pt x="32" y="318"/>
                      </a:cubicBezTo>
                      <a:cubicBezTo>
                        <a:pt x="26" y="310"/>
                        <a:pt x="21" y="296"/>
                        <a:pt x="22" y="288"/>
                      </a:cubicBezTo>
                      <a:cubicBezTo>
                        <a:pt x="22" y="280"/>
                        <a:pt x="24" y="259"/>
                        <a:pt x="24" y="254"/>
                      </a:cubicBezTo>
                      <a:cubicBezTo>
                        <a:pt x="24" y="248"/>
                        <a:pt x="20" y="238"/>
                        <a:pt x="20" y="236"/>
                      </a:cubicBezTo>
                      <a:cubicBezTo>
                        <a:pt x="20" y="234"/>
                        <a:pt x="18" y="227"/>
                        <a:pt x="16" y="227"/>
                      </a:cubicBezTo>
                      <a:cubicBezTo>
                        <a:pt x="14" y="226"/>
                        <a:pt x="7" y="218"/>
                        <a:pt x="2" y="218"/>
                      </a:cubicBezTo>
                      <a:cubicBezTo>
                        <a:pt x="1" y="218"/>
                        <a:pt x="0" y="218"/>
                        <a:pt x="0" y="218"/>
                      </a:cubicBezTo>
                      <a:cubicBezTo>
                        <a:pt x="30" y="144"/>
                        <a:pt x="75" y="77"/>
                        <a:pt x="130" y="20"/>
                      </a:cubicBezTo>
                      <a:close/>
                      <a:moveTo>
                        <a:pt x="270" y="288"/>
                      </a:moveTo>
                      <a:cubicBezTo>
                        <a:pt x="270" y="288"/>
                        <a:pt x="270" y="288"/>
                        <a:pt x="270" y="288"/>
                      </a:cubicBezTo>
                      <a:cubicBezTo>
                        <a:pt x="276" y="289"/>
                        <a:pt x="276" y="278"/>
                        <a:pt x="275" y="275"/>
                      </a:cubicBezTo>
                      <a:cubicBezTo>
                        <a:pt x="275" y="272"/>
                        <a:pt x="275" y="260"/>
                        <a:pt x="277" y="257"/>
                      </a:cubicBezTo>
                      <a:cubicBezTo>
                        <a:pt x="279" y="255"/>
                        <a:pt x="282" y="248"/>
                        <a:pt x="288" y="248"/>
                      </a:cubicBezTo>
                      <a:cubicBezTo>
                        <a:pt x="294" y="247"/>
                        <a:pt x="298" y="253"/>
                        <a:pt x="298" y="260"/>
                      </a:cubicBezTo>
                      <a:cubicBezTo>
                        <a:pt x="297" y="266"/>
                        <a:pt x="299" y="273"/>
                        <a:pt x="301" y="273"/>
                      </a:cubicBezTo>
                      <a:cubicBezTo>
                        <a:pt x="303" y="273"/>
                        <a:pt x="310" y="268"/>
                        <a:pt x="308" y="263"/>
                      </a:cubicBezTo>
                      <a:cubicBezTo>
                        <a:pt x="305" y="259"/>
                        <a:pt x="309" y="244"/>
                        <a:pt x="309" y="249"/>
                      </a:cubicBezTo>
                      <a:cubicBezTo>
                        <a:pt x="309" y="254"/>
                        <a:pt x="314" y="258"/>
                        <a:pt x="317" y="257"/>
                      </a:cubicBezTo>
                      <a:cubicBezTo>
                        <a:pt x="319" y="257"/>
                        <a:pt x="314" y="243"/>
                        <a:pt x="310" y="242"/>
                      </a:cubicBezTo>
                      <a:cubicBezTo>
                        <a:pt x="306" y="242"/>
                        <a:pt x="298" y="242"/>
                        <a:pt x="297" y="242"/>
                      </a:cubicBezTo>
                      <a:cubicBezTo>
                        <a:pt x="295" y="243"/>
                        <a:pt x="285" y="239"/>
                        <a:pt x="281" y="239"/>
                      </a:cubicBezTo>
                      <a:cubicBezTo>
                        <a:pt x="276" y="240"/>
                        <a:pt x="270" y="242"/>
                        <a:pt x="268" y="248"/>
                      </a:cubicBezTo>
                      <a:cubicBezTo>
                        <a:pt x="265" y="254"/>
                        <a:pt x="268" y="266"/>
                        <a:pt x="267" y="270"/>
                      </a:cubicBezTo>
                      <a:cubicBezTo>
                        <a:pt x="266" y="274"/>
                        <a:pt x="265" y="287"/>
                        <a:pt x="270" y="288"/>
                      </a:cubicBezTo>
                      <a:close/>
                      <a:moveTo>
                        <a:pt x="302" y="288"/>
                      </a:moveTo>
                      <a:cubicBezTo>
                        <a:pt x="302" y="288"/>
                        <a:pt x="302" y="288"/>
                        <a:pt x="302" y="288"/>
                      </a:cubicBezTo>
                      <a:cubicBezTo>
                        <a:pt x="303" y="291"/>
                        <a:pt x="309" y="289"/>
                        <a:pt x="312" y="284"/>
                      </a:cubicBezTo>
                      <a:cubicBezTo>
                        <a:pt x="315" y="280"/>
                        <a:pt x="323" y="278"/>
                        <a:pt x="325" y="274"/>
                      </a:cubicBezTo>
                      <a:cubicBezTo>
                        <a:pt x="327" y="271"/>
                        <a:pt x="329" y="272"/>
                        <a:pt x="334" y="269"/>
                      </a:cubicBezTo>
                      <a:cubicBezTo>
                        <a:pt x="340" y="266"/>
                        <a:pt x="344" y="265"/>
                        <a:pt x="342" y="261"/>
                      </a:cubicBezTo>
                      <a:cubicBezTo>
                        <a:pt x="340" y="257"/>
                        <a:pt x="328" y="261"/>
                        <a:pt x="327" y="260"/>
                      </a:cubicBezTo>
                      <a:cubicBezTo>
                        <a:pt x="325" y="258"/>
                        <a:pt x="313" y="276"/>
                        <a:pt x="313" y="276"/>
                      </a:cubicBezTo>
                      <a:cubicBezTo>
                        <a:pt x="313" y="276"/>
                        <a:pt x="303" y="281"/>
                        <a:pt x="303" y="283"/>
                      </a:cubicBezTo>
                      <a:cubicBezTo>
                        <a:pt x="302" y="286"/>
                        <a:pt x="300" y="283"/>
                        <a:pt x="302" y="288"/>
                      </a:cubicBezTo>
                      <a:close/>
                      <a:moveTo>
                        <a:pt x="244" y="230"/>
                      </a:moveTo>
                      <a:cubicBezTo>
                        <a:pt x="244" y="230"/>
                        <a:pt x="244" y="230"/>
                        <a:pt x="244" y="230"/>
                      </a:cubicBezTo>
                      <a:cubicBezTo>
                        <a:pt x="244" y="234"/>
                        <a:pt x="249" y="235"/>
                        <a:pt x="252" y="233"/>
                      </a:cubicBezTo>
                      <a:cubicBezTo>
                        <a:pt x="256" y="230"/>
                        <a:pt x="261" y="229"/>
                        <a:pt x="263" y="228"/>
                      </a:cubicBezTo>
                      <a:cubicBezTo>
                        <a:pt x="265" y="227"/>
                        <a:pt x="264" y="232"/>
                        <a:pt x="269" y="232"/>
                      </a:cubicBezTo>
                      <a:cubicBezTo>
                        <a:pt x="274" y="232"/>
                        <a:pt x="280" y="234"/>
                        <a:pt x="282" y="233"/>
                      </a:cubicBezTo>
                      <a:cubicBezTo>
                        <a:pt x="284" y="233"/>
                        <a:pt x="289" y="224"/>
                        <a:pt x="285" y="223"/>
                      </a:cubicBezTo>
                      <a:cubicBezTo>
                        <a:pt x="281" y="222"/>
                        <a:pt x="275" y="217"/>
                        <a:pt x="271" y="212"/>
                      </a:cubicBezTo>
                      <a:cubicBezTo>
                        <a:pt x="268" y="208"/>
                        <a:pt x="260" y="218"/>
                        <a:pt x="253" y="222"/>
                      </a:cubicBezTo>
                      <a:cubicBezTo>
                        <a:pt x="246" y="226"/>
                        <a:pt x="244" y="224"/>
                        <a:pt x="244" y="230"/>
                      </a:cubicBezTo>
                      <a:close/>
                      <a:moveTo>
                        <a:pt x="15" y="206"/>
                      </a:moveTo>
                      <a:cubicBezTo>
                        <a:pt x="15" y="206"/>
                        <a:pt x="15" y="206"/>
                        <a:pt x="15" y="206"/>
                      </a:cubicBezTo>
                      <a:cubicBezTo>
                        <a:pt x="10" y="204"/>
                        <a:pt x="17" y="215"/>
                        <a:pt x="19" y="217"/>
                      </a:cubicBezTo>
                      <a:cubicBezTo>
                        <a:pt x="22" y="219"/>
                        <a:pt x="28" y="219"/>
                        <a:pt x="28" y="223"/>
                      </a:cubicBezTo>
                      <a:cubicBezTo>
                        <a:pt x="29" y="227"/>
                        <a:pt x="31" y="236"/>
                        <a:pt x="33" y="235"/>
                      </a:cubicBezTo>
                      <a:cubicBezTo>
                        <a:pt x="36" y="234"/>
                        <a:pt x="36" y="226"/>
                        <a:pt x="34" y="223"/>
                      </a:cubicBezTo>
                      <a:cubicBezTo>
                        <a:pt x="32" y="220"/>
                        <a:pt x="23" y="211"/>
                        <a:pt x="22" y="211"/>
                      </a:cubicBezTo>
                      <a:cubicBezTo>
                        <a:pt x="20" y="211"/>
                        <a:pt x="17" y="206"/>
                        <a:pt x="15" y="206"/>
                      </a:cubicBezTo>
                      <a:close/>
                    </a:path>
                  </a:pathLst>
                </a:custGeom>
                <a:solidFill>
                  <a:srgbClr val="3D8DB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71" name="ísḷídé">
                  <a:extLst>
                    <a:ext uri="{FF2B5EF4-FFF2-40B4-BE49-F238E27FC236}">
                      <a16:creationId xmlns:a16="http://schemas.microsoft.com/office/drawing/2014/main" xmlns="" id="{7CECAD2D-C8F0-4368-9894-2E02472414FE}"/>
                    </a:ext>
                  </a:extLst>
                </p:cNvPr>
                <p:cNvSpPr/>
                <p:nvPr/>
              </p:nvSpPr>
              <p:spPr bwMode="auto">
                <a:xfrm>
                  <a:off x="9054594" y="3228831"/>
                  <a:ext cx="20491" cy="20491"/>
                </a:xfrm>
                <a:custGeom>
                  <a:avLst/>
                  <a:gdLst>
                    <a:gd name="T0" fmla="*/ 1 w 11"/>
                    <a:gd name="T1" fmla="*/ 6 h 11"/>
                    <a:gd name="T2" fmla="*/ 10 w 11"/>
                    <a:gd name="T3" fmla="*/ 8 h 11"/>
                    <a:gd name="T4" fmla="*/ 1 w 11"/>
                    <a:gd name="T5" fmla="*/ 6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1" h="11">
                      <a:moveTo>
                        <a:pt x="1" y="6"/>
                      </a:moveTo>
                      <a:cubicBezTo>
                        <a:pt x="0" y="8"/>
                        <a:pt x="8" y="11"/>
                        <a:pt x="10" y="8"/>
                      </a:cubicBezTo>
                      <a:cubicBezTo>
                        <a:pt x="11" y="5"/>
                        <a:pt x="5" y="0"/>
                        <a:pt x="1" y="6"/>
                      </a:cubicBezTo>
                      <a:close/>
                    </a:path>
                  </a:pathLst>
                </a:custGeom>
                <a:solidFill>
                  <a:srgbClr val="3D8DB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72" name="ïṩľiďê">
                  <a:extLst>
                    <a:ext uri="{FF2B5EF4-FFF2-40B4-BE49-F238E27FC236}">
                      <a16:creationId xmlns:a16="http://schemas.microsoft.com/office/drawing/2014/main" xmlns="" id="{FF2B547C-1D36-4C66-A2B2-9DF155198DFC}"/>
                    </a:ext>
                  </a:extLst>
                </p:cNvPr>
                <p:cNvSpPr/>
                <p:nvPr/>
              </p:nvSpPr>
              <p:spPr bwMode="auto">
                <a:xfrm>
                  <a:off x="9085932" y="3243294"/>
                  <a:ext cx="24106" cy="18080"/>
                </a:xfrm>
                <a:custGeom>
                  <a:avLst/>
                  <a:gdLst>
                    <a:gd name="T0" fmla="*/ 6 w 13"/>
                    <a:gd name="T1" fmla="*/ 2 h 10"/>
                    <a:gd name="T2" fmla="*/ 9 w 13"/>
                    <a:gd name="T3" fmla="*/ 8 h 10"/>
                    <a:gd name="T4" fmla="*/ 6 w 13"/>
                    <a:gd name="T5" fmla="*/ 2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3" h="10">
                      <a:moveTo>
                        <a:pt x="6" y="2"/>
                      </a:moveTo>
                      <a:cubicBezTo>
                        <a:pt x="0" y="5"/>
                        <a:pt x="6" y="10"/>
                        <a:pt x="9" y="8"/>
                      </a:cubicBezTo>
                      <a:cubicBezTo>
                        <a:pt x="13" y="6"/>
                        <a:pt x="11" y="0"/>
                        <a:pt x="6" y="2"/>
                      </a:cubicBezTo>
                      <a:close/>
                    </a:path>
                  </a:pathLst>
                </a:custGeom>
                <a:solidFill>
                  <a:srgbClr val="3D8DB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73" name="iślîḍe">
                  <a:extLst>
                    <a:ext uri="{FF2B5EF4-FFF2-40B4-BE49-F238E27FC236}">
                      <a16:creationId xmlns:a16="http://schemas.microsoft.com/office/drawing/2014/main" xmlns="" id="{FD756BE5-3AAD-4A00-8B10-20E7760430D5}"/>
                    </a:ext>
                  </a:extLst>
                </p:cNvPr>
                <p:cNvSpPr/>
                <p:nvPr/>
              </p:nvSpPr>
              <p:spPr bwMode="auto">
                <a:xfrm>
                  <a:off x="8856924" y="2987770"/>
                  <a:ext cx="10848" cy="9642"/>
                </a:xfrm>
                <a:custGeom>
                  <a:avLst/>
                  <a:gdLst>
                    <a:gd name="T0" fmla="*/ 0 w 6"/>
                    <a:gd name="T1" fmla="*/ 5 h 5"/>
                    <a:gd name="T2" fmla="*/ 4 w 6"/>
                    <a:gd name="T3" fmla="*/ 5 h 5"/>
                    <a:gd name="T4" fmla="*/ 5 w 6"/>
                    <a:gd name="T5" fmla="*/ 0 h 5"/>
                    <a:gd name="T6" fmla="*/ 0 w 6"/>
                    <a:gd name="T7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5">
                      <a:moveTo>
                        <a:pt x="0" y="5"/>
                      </a:moveTo>
                      <a:cubicBezTo>
                        <a:pt x="1" y="5"/>
                        <a:pt x="2" y="5"/>
                        <a:pt x="4" y="5"/>
                      </a:cubicBezTo>
                      <a:cubicBezTo>
                        <a:pt x="5" y="5"/>
                        <a:pt x="6" y="3"/>
                        <a:pt x="5" y="0"/>
                      </a:cubicBezTo>
                      <a:cubicBezTo>
                        <a:pt x="3" y="2"/>
                        <a:pt x="2" y="3"/>
                        <a:pt x="0" y="5"/>
                      </a:cubicBezTo>
                      <a:close/>
                    </a:path>
                  </a:pathLst>
                </a:custGeom>
                <a:solidFill>
                  <a:srgbClr val="3D8DB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74" name="îṥľiḋê">
                  <a:extLst>
                    <a:ext uri="{FF2B5EF4-FFF2-40B4-BE49-F238E27FC236}">
                      <a16:creationId xmlns:a16="http://schemas.microsoft.com/office/drawing/2014/main" xmlns="" id="{278E1448-54C5-47A8-8CA5-D9C73CA19A47}"/>
                    </a:ext>
                  </a:extLst>
                </p:cNvPr>
                <p:cNvSpPr/>
                <p:nvPr/>
              </p:nvSpPr>
              <p:spPr bwMode="auto">
                <a:xfrm>
                  <a:off x="8803891" y="3010670"/>
                  <a:ext cx="80756" cy="42186"/>
                </a:xfrm>
                <a:custGeom>
                  <a:avLst/>
                  <a:gdLst>
                    <a:gd name="T0" fmla="*/ 2 w 44"/>
                    <a:gd name="T1" fmla="*/ 17 h 23"/>
                    <a:gd name="T2" fmla="*/ 1 w 44"/>
                    <a:gd name="T3" fmla="*/ 17 h 23"/>
                    <a:gd name="T4" fmla="*/ 5 w 44"/>
                    <a:gd name="T5" fmla="*/ 22 h 23"/>
                    <a:gd name="T6" fmla="*/ 11 w 44"/>
                    <a:gd name="T7" fmla="*/ 11 h 23"/>
                    <a:gd name="T8" fmla="*/ 27 w 44"/>
                    <a:gd name="T9" fmla="*/ 13 h 23"/>
                    <a:gd name="T10" fmla="*/ 34 w 44"/>
                    <a:gd name="T11" fmla="*/ 17 h 23"/>
                    <a:gd name="T12" fmla="*/ 44 w 44"/>
                    <a:gd name="T13" fmla="*/ 7 h 23"/>
                    <a:gd name="T14" fmla="*/ 34 w 44"/>
                    <a:gd name="T15" fmla="*/ 1 h 23"/>
                    <a:gd name="T16" fmla="*/ 19 w 44"/>
                    <a:gd name="T17" fmla="*/ 1 h 23"/>
                    <a:gd name="T18" fmla="*/ 2 w 44"/>
                    <a:gd name="T19" fmla="*/ 17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4" h="23">
                      <a:moveTo>
                        <a:pt x="2" y="17"/>
                      </a:moveTo>
                      <a:cubicBezTo>
                        <a:pt x="2" y="17"/>
                        <a:pt x="1" y="17"/>
                        <a:pt x="1" y="17"/>
                      </a:cubicBezTo>
                      <a:cubicBezTo>
                        <a:pt x="0" y="18"/>
                        <a:pt x="2" y="23"/>
                        <a:pt x="5" y="22"/>
                      </a:cubicBezTo>
                      <a:cubicBezTo>
                        <a:pt x="8" y="21"/>
                        <a:pt x="9" y="11"/>
                        <a:pt x="11" y="11"/>
                      </a:cubicBezTo>
                      <a:cubicBezTo>
                        <a:pt x="14" y="11"/>
                        <a:pt x="25" y="8"/>
                        <a:pt x="27" y="13"/>
                      </a:cubicBezTo>
                      <a:cubicBezTo>
                        <a:pt x="29" y="19"/>
                        <a:pt x="29" y="16"/>
                        <a:pt x="34" y="17"/>
                      </a:cubicBezTo>
                      <a:cubicBezTo>
                        <a:pt x="39" y="17"/>
                        <a:pt x="43" y="10"/>
                        <a:pt x="44" y="7"/>
                      </a:cubicBezTo>
                      <a:cubicBezTo>
                        <a:pt x="44" y="5"/>
                        <a:pt x="41" y="0"/>
                        <a:pt x="34" y="1"/>
                      </a:cubicBezTo>
                      <a:cubicBezTo>
                        <a:pt x="31" y="1"/>
                        <a:pt x="25" y="1"/>
                        <a:pt x="19" y="1"/>
                      </a:cubicBezTo>
                      <a:cubicBezTo>
                        <a:pt x="13" y="6"/>
                        <a:pt x="7" y="11"/>
                        <a:pt x="2" y="17"/>
                      </a:cubicBezTo>
                      <a:close/>
                    </a:path>
                  </a:pathLst>
                </a:custGeom>
                <a:solidFill>
                  <a:srgbClr val="3D8DB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75" name="íśļîḓè">
                  <a:extLst>
                    <a:ext uri="{FF2B5EF4-FFF2-40B4-BE49-F238E27FC236}">
                      <a16:creationId xmlns:a16="http://schemas.microsoft.com/office/drawing/2014/main" xmlns="" id="{505D6432-FEA9-4DD8-9D56-631F498CAA96}"/>
                    </a:ext>
                  </a:extLst>
                </p:cNvPr>
                <p:cNvSpPr/>
                <p:nvPr/>
              </p:nvSpPr>
              <p:spPr bwMode="auto">
                <a:xfrm>
                  <a:off x="8829202" y="3056472"/>
                  <a:ext cx="68703" cy="55444"/>
                </a:xfrm>
                <a:custGeom>
                  <a:avLst/>
                  <a:gdLst>
                    <a:gd name="T0" fmla="*/ 2 w 37"/>
                    <a:gd name="T1" fmla="*/ 4 h 30"/>
                    <a:gd name="T2" fmla="*/ 5 w 37"/>
                    <a:gd name="T3" fmla="*/ 14 h 30"/>
                    <a:gd name="T4" fmla="*/ 17 w 37"/>
                    <a:gd name="T5" fmla="*/ 13 h 30"/>
                    <a:gd name="T6" fmla="*/ 27 w 37"/>
                    <a:gd name="T7" fmla="*/ 25 h 30"/>
                    <a:gd name="T8" fmla="*/ 35 w 37"/>
                    <a:gd name="T9" fmla="*/ 17 h 30"/>
                    <a:gd name="T10" fmla="*/ 32 w 37"/>
                    <a:gd name="T11" fmla="*/ 3 h 30"/>
                    <a:gd name="T12" fmla="*/ 17 w 37"/>
                    <a:gd name="T13" fmla="*/ 3 h 30"/>
                    <a:gd name="T14" fmla="*/ 2 w 37"/>
                    <a:gd name="T15" fmla="*/ 4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7" h="30">
                      <a:moveTo>
                        <a:pt x="2" y="4"/>
                      </a:moveTo>
                      <a:cubicBezTo>
                        <a:pt x="0" y="6"/>
                        <a:pt x="1" y="13"/>
                        <a:pt x="5" y="14"/>
                      </a:cubicBezTo>
                      <a:cubicBezTo>
                        <a:pt x="9" y="14"/>
                        <a:pt x="16" y="10"/>
                        <a:pt x="17" y="13"/>
                      </a:cubicBezTo>
                      <a:cubicBezTo>
                        <a:pt x="18" y="17"/>
                        <a:pt x="20" y="30"/>
                        <a:pt x="27" y="25"/>
                      </a:cubicBezTo>
                      <a:cubicBezTo>
                        <a:pt x="34" y="21"/>
                        <a:pt x="33" y="17"/>
                        <a:pt x="35" y="17"/>
                      </a:cubicBezTo>
                      <a:cubicBezTo>
                        <a:pt x="37" y="16"/>
                        <a:pt x="35" y="5"/>
                        <a:pt x="32" y="3"/>
                      </a:cubicBezTo>
                      <a:cubicBezTo>
                        <a:pt x="29" y="0"/>
                        <a:pt x="19" y="2"/>
                        <a:pt x="17" y="3"/>
                      </a:cubicBezTo>
                      <a:cubicBezTo>
                        <a:pt x="14" y="5"/>
                        <a:pt x="6" y="1"/>
                        <a:pt x="2" y="4"/>
                      </a:cubicBezTo>
                      <a:close/>
                    </a:path>
                  </a:pathLst>
                </a:custGeom>
                <a:solidFill>
                  <a:srgbClr val="3D8DB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76" name="iSlíḓé">
                  <a:extLst>
                    <a:ext uri="{FF2B5EF4-FFF2-40B4-BE49-F238E27FC236}">
                      <a16:creationId xmlns:a16="http://schemas.microsoft.com/office/drawing/2014/main" xmlns="" id="{C591D18C-C9FF-4537-9D78-7BF9777F143A}"/>
                    </a:ext>
                  </a:extLst>
                </p:cNvPr>
                <p:cNvSpPr/>
                <p:nvPr/>
              </p:nvSpPr>
              <p:spPr bwMode="auto">
                <a:xfrm>
                  <a:off x="8908752" y="3049240"/>
                  <a:ext cx="54239" cy="28927"/>
                </a:xfrm>
                <a:custGeom>
                  <a:avLst/>
                  <a:gdLst>
                    <a:gd name="T0" fmla="*/ 1 w 29"/>
                    <a:gd name="T1" fmla="*/ 13 h 16"/>
                    <a:gd name="T2" fmla="*/ 9 w 29"/>
                    <a:gd name="T3" fmla="*/ 15 h 16"/>
                    <a:gd name="T4" fmla="*/ 25 w 29"/>
                    <a:gd name="T5" fmla="*/ 13 h 16"/>
                    <a:gd name="T6" fmla="*/ 25 w 29"/>
                    <a:gd name="T7" fmla="*/ 5 h 16"/>
                    <a:gd name="T8" fmla="*/ 15 w 29"/>
                    <a:gd name="T9" fmla="*/ 1 h 16"/>
                    <a:gd name="T10" fmla="*/ 1 w 29"/>
                    <a:gd name="T11" fmla="*/ 13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9" h="16">
                      <a:moveTo>
                        <a:pt x="1" y="13"/>
                      </a:moveTo>
                      <a:cubicBezTo>
                        <a:pt x="2" y="14"/>
                        <a:pt x="5" y="16"/>
                        <a:pt x="9" y="15"/>
                      </a:cubicBezTo>
                      <a:cubicBezTo>
                        <a:pt x="14" y="14"/>
                        <a:pt x="21" y="13"/>
                        <a:pt x="25" y="13"/>
                      </a:cubicBezTo>
                      <a:cubicBezTo>
                        <a:pt x="28" y="13"/>
                        <a:pt x="29" y="5"/>
                        <a:pt x="25" y="5"/>
                      </a:cubicBezTo>
                      <a:cubicBezTo>
                        <a:pt x="21" y="4"/>
                        <a:pt x="18" y="0"/>
                        <a:pt x="15" y="1"/>
                      </a:cubicBezTo>
                      <a:cubicBezTo>
                        <a:pt x="12" y="3"/>
                        <a:pt x="0" y="9"/>
                        <a:pt x="1" y="13"/>
                      </a:cubicBezTo>
                      <a:close/>
                    </a:path>
                  </a:pathLst>
                </a:custGeom>
                <a:solidFill>
                  <a:srgbClr val="3D8DB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77" name="iṣlïḑè">
                  <a:extLst>
                    <a:ext uri="{FF2B5EF4-FFF2-40B4-BE49-F238E27FC236}">
                      <a16:creationId xmlns:a16="http://schemas.microsoft.com/office/drawing/2014/main" xmlns="" id="{E1DEBB5B-3A9E-405C-9F07-00BD3C3B0001}"/>
                    </a:ext>
                  </a:extLst>
                </p:cNvPr>
                <p:cNvSpPr/>
                <p:nvPr/>
              </p:nvSpPr>
              <p:spPr bwMode="auto">
                <a:xfrm>
                  <a:off x="8905136" y="3022723"/>
                  <a:ext cx="31338" cy="26517"/>
                </a:xfrm>
                <a:custGeom>
                  <a:avLst/>
                  <a:gdLst>
                    <a:gd name="T0" fmla="*/ 2 w 17"/>
                    <a:gd name="T1" fmla="*/ 6 h 14"/>
                    <a:gd name="T2" fmla="*/ 15 w 17"/>
                    <a:gd name="T3" fmla="*/ 8 h 14"/>
                    <a:gd name="T4" fmla="*/ 2 w 17"/>
                    <a:gd name="T5" fmla="*/ 6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7" h="14">
                      <a:moveTo>
                        <a:pt x="2" y="6"/>
                      </a:moveTo>
                      <a:cubicBezTo>
                        <a:pt x="0" y="11"/>
                        <a:pt x="17" y="14"/>
                        <a:pt x="15" y="8"/>
                      </a:cubicBezTo>
                      <a:cubicBezTo>
                        <a:pt x="13" y="2"/>
                        <a:pt x="4" y="0"/>
                        <a:pt x="2" y="6"/>
                      </a:cubicBezTo>
                      <a:close/>
                    </a:path>
                  </a:pathLst>
                </a:custGeom>
                <a:solidFill>
                  <a:srgbClr val="3D8DB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78" name="iṥliḋê">
                  <a:extLst>
                    <a:ext uri="{FF2B5EF4-FFF2-40B4-BE49-F238E27FC236}">
                      <a16:creationId xmlns:a16="http://schemas.microsoft.com/office/drawing/2014/main" xmlns="" id="{636BD6B3-871F-4DF5-9DAC-9E7EA079415B}"/>
                    </a:ext>
                  </a:extLst>
                </p:cNvPr>
                <p:cNvSpPr/>
                <p:nvPr/>
              </p:nvSpPr>
              <p:spPr bwMode="auto">
                <a:xfrm>
                  <a:off x="8887056" y="2974511"/>
                  <a:ext cx="215750" cy="74729"/>
                </a:xfrm>
                <a:custGeom>
                  <a:avLst/>
                  <a:gdLst>
                    <a:gd name="T0" fmla="*/ 15 w 117"/>
                    <a:gd name="T1" fmla="*/ 6 h 40"/>
                    <a:gd name="T2" fmla="*/ 2 w 117"/>
                    <a:gd name="T3" fmla="*/ 1 h 40"/>
                    <a:gd name="T4" fmla="*/ 4 w 117"/>
                    <a:gd name="T5" fmla="*/ 11 h 40"/>
                    <a:gd name="T6" fmla="*/ 20 w 117"/>
                    <a:gd name="T7" fmla="*/ 20 h 40"/>
                    <a:gd name="T8" fmla="*/ 37 w 117"/>
                    <a:gd name="T9" fmla="*/ 28 h 40"/>
                    <a:gd name="T10" fmla="*/ 50 w 117"/>
                    <a:gd name="T11" fmla="*/ 37 h 40"/>
                    <a:gd name="T12" fmla="*/ 62 w 117"/>
                    <a:gd name="T13" fmla="*/ 39 h 40"/>
                    <a:gd name="T14" fmla="*/ 79 w 117"/>
                    <a:gd name="T15" fmla="*/ 37 h 40"/>
                    <a:gd name="T16" fmla="*/ 107 w 117"/>
                    <a:gd name="T17" fmla="*/ 39 h 40"/>
                    <a:gd name="T18" fmla="*/ 116 w 117"/>
                    <a:gd name="T19" fmla="*/ 34 h 40"/>
                    <a:gd name="T20" fmla="*/ 99 w 117"/>
                    <a:gd name="T21" fmla="*/ 28 h 40"/>
                    <a:gd name="T22" fmla="*/ 72 w 117"/>
                    <a:gd name="T23" fmla="*/ 28 h 40"/>
                    <a:gd name="T24" fmla="*/ 54 w 117"/>
                    <a:gd name="T25" fmla="*/ 28 h 40"/>
                    <a:gd name="T26" fmla="*/ 43 w 117"/>
                    <a:gd name="T27" fmla="*/ 22 h 40"/>
                    <a:gd name="T28" fmla="*/ 28 w 117"/>
                    <a:gd name="T29" fmla="*/ 10 h 40"/>
                    <a:gd name="T30" fmla="*/ 15 w 117"/>
                    <a:gd name="T31" fmla="*/ 6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17" h="40">
                      <a:moveTo>
                        <a:pt x="15" y="6"/>
                      </a:moveTo>
                      <a:cubicBezTo>
                        <a:pt x="10" y="5"/>
                        <a:pt x="2" y="3"/>
                        <a:pt x="2" y="1"/>
                      </a:cubicBezTo>
                      <a:cubicBezTo>
                        <a:pt x="2" y="0"/>
                        <a:pt x="0" y="8"/>
                        <a:pt x="4" y="11"/>
                      </a:cubicBezTo>
                      <a:cubicBezTo>
                        <a:pt x="8" y="13"/>
                        <a:pt x="15" y="18"/>
                        <a:pt x="20" y="20"/>
                      </a:cubicBezTo>
                      <a:cubicBezTo>
                        <a:pt x="25" y="23"/>
                        <a:pt x="34" y="23"/>
                        <a:pt x="37" y="28"/>
                      </a:cubicBezTo>
                      <a:cubicBezTo>
                        <a:pt x="40" y="33"/>
                        <a:pt x="50" y="37"/>
                        <a:pt x="50" y="37"/>
                      </a:cubicBezTo>
                      <a:cubicBezTo>
                        <a:pt x="62" y="39"/>
                        <a:pt x="62" y="39"/>
                        <a:pt x="62" y="39"/>
                      </a:cubicBezTo>
                      <a:cubicBezTo>
                        <a:pt x="62" y="39"/>
                        <a:pt x="70" y="36"/>
                        <a:pt x="79" y="37"/>
                      </a:cubicBezTo>
                      <a:cubicBezTo>
                        <a:pt x="87" y="38"/>
                        <a:pt x="100" y="40"/>
                        <a:pt x="107" y="39"/>
                      </a:cubicBezTo>
                      <a:cubicBezTo>
                        <a:pt x="114" y="39"/>
                        <a:pt x="115" y="36"/>
                        <a:pt x="116" y="34"/>
                      </a:cubicBezTo>
                      <a:cubicBezTo>
                        <a:pt x="117" y="32"/>
                        <a:pt x="103" y="28"/>
                        <a:pt x="99" y="28"/>
                      </a:cubicBezTo>
                      <a:cubicBezTo>
                        <a:pt x="96" y="29"/>
                        <a:pt x="77" y="29"/>
                        <a:pt x="72" y="28"/>
                      </a:cubicBezTo>
                      <a:cubicBezTo>
                        <a:pt x="66" y="28"/>
                        <a:pt x="59" y="28"/>
                        <a:pt x="54" y="28"/>
                      </a:cubicBezTo>
                      <a:cubicBezTo>
                        <a:pt x="50" y="29"/>
                        <a:pt x="47" y="24"/>
                        <a:pt x="43" y="22"/>
                      </a:cubicBezTo>
                      <a:cubicBezTo>
                        <a:pt x="40" y="19"/>
                        <a:pt x="33" y="11"/>
                        <a:pt x="28" y="10"/>
                      </a:cubicBezTo>
                      <a:cubicBezTo>
                        <a:pt x="24" y="9"/>
                        <a:pt x="24" y="9"/>
                        <a:pt x="15" y="6"/>
                      </a:cubicBezTo>
                      <a:close/>
                    </a:path>
                  </a:pathLst>
                </a:custGeom>
                <a:solidFill>
                  <a:srgbClr val="3D8DB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79" name="íṩľïḋè">
                  <a:extLst>
                    <a:ext uri="{FF2B5EF4-FFF2-40B4-BE49-F238E27FC236}">
                      <a16:creationId xmlns:a16="http://schemas.microsoft.com/office/drawing/2014/main" xmlns="" id="{AB4DF938-F302-421C-BCF2-4ABEB85EF347}"/>
                    </a:ext>
                  </a:extLst>
                </p:cNvPr>
                <p:cNvSpPr/>
                <p:nvPr/>
              </p:nvSpPr>
              <p:spPr bwMode="auto">
                <a:xfrm>
                  <a:off x="9769339" y="3173387"/>
                  <a:ext cx="121736" cy="62676"/>
                </a:xfrm>
                <a:custGeom>
                  <a:avLst/>
                  <a:gdLst>
                    <a:gd name="T0" fmla="*/ 4 w 66"/>
                    <a:gd name="T1" fmla="*/ 3 h 34"/>
                    <a:gd name="T2" fmla="*/ 3 w 66"/>
                    <a:gd name="T3" fmla="*/ 13 h 34"/>
                    <a:gd name="T4" fmla="*/ 11 w 66"/>
                    <a:gd name="T5" fmla="*/ 24 h 34"/>
                    <a:gd name="T6" fmla="*/ 23 w 66"/>
                    <a:gd name="T7" fmla="*/ 27 h 34"/>
                    <a:gd name="T8" fmla="*/ 34 w 66"/>
                    <a:gd name="T9" fmla="*/ 32 h 34"/>
                    <a:gd name="T10" fmla="*/ 47 w 66"/>
                    <a:gd name="T11" fmla="*/ 25 h 34"/>
                    <a:gd name="T12" fmla="*/ 58 w 66"/>
                    <a:gd name="T13" fmla="*/ 21 h 34"/>
                    <a:gd name="T14" fmla="*/ 63 w 66"/>
                    <a:gd name="T15" fmla="*/ 9 h 34"/>
                    <a:gd name="T16" fmla="*/ 50 w 66"/>
                    <a:gd name="T17" fmla="*/ 3 h 34"/>
                    <a:gd name="T18" fmla="*/ 36 w 66"/>
                    <a:gd name="T19" fmla="*/ 6 h 34"/>
                    <a:gd name="T20" fmla="*/ 21 w 66"/>
                    <a:gd name="T21" fmla="*/ 6 h 34"/>
                    <a:gd name="T22" fmla="*/ 4 w 66"/>
                    <a:gd name="T23" fmla="*/ 3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66" h="34">
                      <a:moveTo>
                        <a:pt x="4" y="3"/>
                      </a:moveTo>
                      <a:cubicBezTo>
                        <a:pt x="3" y="6"/>
                        <a:pt x="0" y="6"/>
                        <a:pt x="3" y="13"/>
                      </a:cubicBezTo>
                      <a:cubicBezTo>
                        <a:pt x="6" y="20"/>
                        <a:pt x="8" y="24"/>
                        <a:pt x="11" y="24"/>
                      </a:cubicBezTo>
                      <a:cubicBezTo>
                        <a:pt x="13" y="23"/>
                        <a:pt x="22" y="23"/>
                        <a:pt x="23" y="27"/>
                      </a:cubicBezTo>
                      <a:cubicBezTo>
                        <a:pt x="24" y="31"/>
                        <a:pt x="27" y="34"/>
                        <a:pt x="34" y="32"/>
                      </a:cubicBezTo>
                      <a:cubicBezTo>
                        <a:pt x="40" y="29"/>
                        <a:pt x="45" y="28"/>
                        <a:pt x="47" y="25"/>
                      </a:cubicBezTo>
                      <a:cubicBezTo>
                        <a:pt x="48" y="22"/>
                        <a:pt x="58" y="21"/>
                        <a:pt x="58" y="21"/>
                      </a:cubicBezTo>
                      <a:cubicBezTo>
                        <a:pt x="58" y="21"/>
                        <a:pt x="66" y="13"/>
                        <a:pt x="63" y="9"/>
                      </a:cubicBezTo>
                      <a:cubicBezTo>
                        <a:pt x="61" y="6"/>
                        <a:pt x="53" y="3"/>
                        <a:pt x="50" y="3"/>
                      </a:cubicBezTo>
                      <a:cubicBezTo>
                        <a:pt x="47" y="2"/>
                        <a:pt x="43" y="6"/>
                        <a:pt x="36" y="6"/>
                      </a:cubicBezTo>
                      <a:cubicBezTo>
                        <a:pt x="29" y="6"/>
                        <a:pt x="24" y="10"/>
                        <a:pt x="21" y="6"/>
                      </a:cubicBezTo>
                      <a:cubicBezTo>
                        <a:pt x="18" y="2"/>
                        <a:pt x="6" y="0"/>
                        <a:pt x="4" y="3"/>
                      </a:cubicBezTo>
                      <a:close/>
                    </a:path>
                  </a:pathLst>
                </a:custGeom>
                <a:solidFill>
                  <a:srgbClr val="3D8DB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0" name="iśḻiďé">
                  <a:extLst>
                    <a:ext uri="{FF2B5EF4-FFF2-40B4-BE49-F238E27FC236}">
                      <a16:creationId xmlns:a16="http://schemas.microsoft.com/office/drawing/2014/main" xmlns="" id="{41EF0DB4-A7C9-4709-B0BA-762D2B3B3746}"/>
                    </a:ext>
                  </a:extLst>
                </p:cNvPr>
                <p:cNvSpPr/>
                <p:nvPr/>
              </p:nvSpPr>
              <p:spPr bwMode="auto">
                <a:xfrm>
                  <a:off x="9181150" y="2796126"/>
                  <a:ext cx="682202" cy="488148"/>
                </a:xfrm>
                <a:custGeom>
                  <a:avLst/>
                  <a:gdLst>
                    <a:gd name="T0" fmla="*/ 17 w 369"/>
                    <a:gd name="T1" fmla="*/ 111 h 264"/>
                    <a:gd name="T2" fmla="*/ 37 w 369"/>
                    <a:gd name="T3" fmla="*/ 122 h 264"/>
                    <a:gd name="T4" fmla="*/ 46 w 369"/>
                    <a:gd name="T5" fmla="*/ 121 h 264"/>
                    <a:gd name="T6" fmla="*/ 86 w 369"/>
                    <a:gd name="T7" fmla="*/ 126 h 264"/>
                    <a:gd name="T8" fmla="*/ 109 w 369"/>
                    <a:gd name="T9" fmla="*/ 169 h 264"/>
                    <a:gd name="T10" fmla="*/ 129 w 369"/>
                    <a:gd name="T11" fmla="*/ 161 h 264"/>
                    <a:gd name="T12" fmla="*/ 133 w 369"/>
                    <a:gd name="T13" fmla="*/ 183 h 264"/>
                    <a:gd name="T14" fmla="*/ 128 w 369"/>
                    <a:gd name="T15" fmla="*/ 165 h 264"/>
                    <a:gd name="T16" fmla="*/ 114 w 369"/>
                    <a:gd name="T17" fmla="*/ 171 h 264"/>
                    <a:gd name="T18" fmla="*/ 124 w 369"/>
                    <a:gd name="T19" fmla="*/ 188 h 264"/>
                    <a:gd name="T20" fmla="*/ 125 w 369"/>
                    <a:gd name="T21" fmla="*/ 217 h 264"/>
                    <a:gd name="T22" fmla="*/ 132 w 369"/>
                    <a:gd name="T23" fmla="*/ 227 h 264"/>
                    <a:gd name="T24" fmla="*/ 156 w 369"/>
                    <a:gd name="T25" fmla="*/ 256 h 264"/>
                    <a:gd name="T26" fmla="*/ 173 w 369"/>
                    <a:gd name="T27" fmla="*/ 264 h 264"/>
                    <a:gd name="T28" fmla="*/ 187 w 369"/>
                    <a:gd name="T29" fmla="*/ 243 h 264"/>
                    <a:gd name="T30" fmla="*/ 198 w 369"/>
                    <a:gd name="T31" fmla="*/ 231 h 264"/>
                    <a:gd name="T32" fmla="*/ 216 w 369"/>
                    <a:gd name="T33" fmla="*/ 210 h 264"/>
                    <a:gd name="T34" fmla="*/ 245 w 369"/>
                    <a:gd name="T35" fmla="*/ 192 h 264"/>
                    <a:gd name="T36" fmla="*/ 289 w 369"/>
                    <a:gd name="T37" fmla="*/ 183 h 264"/>
                    <a:gd name="T38" fmla="*/ 286 w 369"/>
                    <a:gd name="T39" fmla="*/ 171 h 264"/>
                    <a:gd name="T40" fmla="*/ 295 w 369"/>
                    <a:gd name="T41" fmla="*/ 166 h 264"/>
                    <a:gd name="T42" fmla="*/ 309 w 369"/>
                    <a:gd name="T43" fmla="*/ 164 h 264"/>
                    <a:gd name="T44" fmla="*/ 307 w 369"/>
                    <a:gd name="T45" fmla="*/ 139 h 264"/>
                    <a:gd name="T46" fmla="*/ 330 w 369"/>
                    <a:gd name="T47" fmla="*/ 120 h 264"/>
                    <a:gd name="T48" fmla="*/ 326 w 369"/>
                    <a:gd name="T49" fmla="*/ 106 h 264"/>
                    <a:gd name="T50" fmla="*/ 355 w 369"/>
                    <a:gd name="T51" fmla="*/ 64 h 264"/>
                    <a:gd name="T52" fmla="*/ 340 w 369"/>
                    <a:gd name="T53" fmla="*/ 48 h 264"/>
                    <a:gd name="T54" fmla="*/ 306 w 369"/>
                    <a:gd name="T55" fmla="*/ 39 h 264"/>
                    <a:gd name="T56" fmla="*/ 289 w 369"/>
                    <a:gd name="T57" fmla="*/ 12 h 264"/>
                    <a:gd name="T58" fmla="*/ 261 w 369"/>
                    <a:gd name="T59" fmla="*/ 18 h 264"/>
                    <a:gd name="T60" fmla="*/ 212 w 369"/>
                    <a:gd name="T61" fmla="*/ 19 h 264"/>
                    <a:gd name="T62" fmla="*/ 263 w 369"/>
                    <a:gd name="T63" fmla="*/ 13 h 264"/>
                    <a:gd name="T64" fmla="*/ 230 w 369"/>
                    <a:gd name="T65" fmla="*/ 0 h 264"/>
                    <a:gd name="T66" fmla="*/ 177 w 369"/>
                    <a:gd name="T67" fmla="*/ 10 h 264"/>
                    <a:gd name="T68" fmla="*/ 149 w 369"/>
                    <a:gd name="T69" fmla="*/ 34 h 264"/>
                    <a:gd name="T70" fmla="*/ 135 w 369"/>
                    <a:gd name="T71" fmla="*/ 45 h 264"/>
                    <a:gd name="T72" fmla="*/ 96 w 369"/>
                    <a:gd name="T73" fmla="*/ 45 h 264"/>
                    <a:gd name="T74" fmla="*/ 62 w 369"/>
                    <a:gd name="T75" fmla="*/ 65 h 264"/>
                    <a:gd name="T76" fmla="*/ 42 w 369"/>
                    <a:gd name="T77" fmla="*/ 86 h 264"/>
                    <a:gd name="T78" fmla="*/ 17 w 369"/>
                    <a:gd name="T79" fmla="*/ 103 h 2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369" h="264">
                      <a:moveTo>
                        <a:pt x="6" y="108"/>
                      </a:moveTo>
                      <a:cubicBezTo>
                        <a:pt x="10" y="112"/>
                        <a:pt x="12" y="110"/>
                        <a:pt x="17" y="111"/>
                      </a:cubicBezTo>
                      <a:cubicBezTo>
                        <a:pt x="22" y="113"/>
                        <a:pt x="26" y="124"/>
                        <a:pt x="29" y="125"/>
                      </a:cubicBezTo>
                      <a:cubicBezTo>
                        <a:pt x="32" y="127"/>
                        <a:pt x="36" y="125"/>
                        <a:pt x="37" y="122"/>
                      </a:cubicBezTo>
                      <a:cubicBezTo>
                        <a:pt x="39" y="119"/>
                        <a:pt x="41" y="109"/>
                        <a:pt x="41" y="109"/>
                      </a:cubicBezTo>
                      <a:cubicBezTo>
                        <a:pt x="41" y="109"/>
                        <a:pt x="41" y="119"/>
                        <a:pt x="46" y="121"/>
                      </a:cubicBezTo>
                      <a:cubicBezTo>
                        <a:pt x="50" y="123"/>
                        <a:pt x="60" y="119"/>
                        <a:pt x="62" y="120"/>
                      </a:cubicBezTo>
                      <a:cubicBezTo>
                        <a:pt x="65" y="120"/>
                        <a:pt x="81" y="123"/>
                        <a:pt x="86" y="126"/>
                      </a:cubicBezTo>
                      <a:cubicBezTo>
                        <a:pt x="90" y="129"/>
                        <a:pt x="101" y="131"/>
                        <a:pt x="104" y="138"/>
                      </a:cubicBezTo>
                      <a:cubicBezTo>
                        <a:pt x="107" y="144"/>
                        <a:pt x="107" y="166"/>
                        <a:pt x="109" y="169"/>
                      </a:cubicBezTo>
                      <a:cubicBezTo>
                        <a:pt x="111" y="171"/>
                        <a:pt x="117" y="161"/>
                        <a:pt x="118" y="158"/>
                      </a:cubicBezTo>
                      <a:cubicBezTo>
                        <a:pt x="119" y="156"/>
                        <a:pt x="126" y="158"/>
                        <a:pt x="129" y="161"/>
                      </a:cubicBezTo>
                      <a:cubicBezTo>
                        <a:pt x="131" y="164"/>
                        <a:pt x="137" y="173"/>
                        <a:pt x="136" y="176"/>
                      </a:cubicBezTo>
                      <a:cubicBezTo>
                        <a:pt x="136" y="180"/>
                        <a:pt x="135" y="185"/>
                        <a:pt x="133" y="183"/>
                      </a:cubicBezTo>
                      <a:cubicBezTo>
                        <a:pt x="131" y="181"/>
                        <a:pt x="127" y="182"/>
                        <a:pt x="129" y="178"/>
                      </a:cubicBezTo>
                      <a:cubicBezTo>
                        <a:pt x="130" y="174"/>
                        <a:pt x="131" y="165"/>
                        <a:pt x="128" y="165"/>
                      </a:cubicBezTo>
                      <a:cubicBezTo>
                        <a:pt x="125" y="165"/>
                        <a:pt x="123" y="165"/>
                        <a:pt x="123" y="165"/>
                      </a:cubicBezTo>
                      <a:cubicBezTo>
                        <a:pt x="123" y="165"/>
                        <a:pt x="118" y="163"/>
                        <a:pt x="114" y="171"/>
                      </a:cubicBezTo>
                      <a:cubicBezTo>
                        <a:pt x="111" y="178"/>
                        <a:pt x="114" y="186"/>
                        <a:pt x="116" y="186"/>
                      </a:cubicBezTo>
                      <a:cubicBezTo>
                        <a:pt x="119" y="186"/>
                        <a:pt x="124" y="186"/>
                        <a:pt x="124" y="188"/>
                      </a:cubicBezTo>
                      <a:cubicBezTo>
                        <a:pt x="124" y="190"/>
                        <a:pt x="118" y="196"/>
                        <a:pt x="119" y="199"/>
                      </a:cubicBezTo>
                      <a:cubicBezTo>
                        <a:pt x="119" y="203"/>
                        <a:pt x="123" y="215"/>
                        <a:pt x="125" y="217"/>
                      </a:cubicBezTo>
                      <a:cubicBezTo>
                        <a:pt x="126" y="220"/>
                        <a:pt x="133" y="222"/>
                        <a:pt x="135" y="223"/>
                      </a:cubicBezTo>
                      <a:cubicBezTo>
                        <a:pt x="137" y="223"/>
                        <a:pt x="130" y="224"/>
                        <a:pt x="132" y="227"/>
                      </a:cubicBezTo>
                      <a:cubicBezTo>
                        <a:pt x="134" y="231"/>
                        <a:pt x="137" y="239"/>
                        <a:pt x="140" y="241"/>
                      </a:cubicBezTo>
                      <a:cubicBezTo>
                        <a:pt x="144" y="243"/>
                        <a:pt x="155" y="252"/>
                        <a:pt x="156" y="256"/>
                      </a:cubicBezTo>
                      <a:cubicBezTo>
                        <a:pt x="157" y="260"/>
                        <a:pt x="165" y="253"/>
                        <a:pt x="167" y="253"/>
                      </a:cubicBezTo>
                      <a:cubicBezTo>
                        <a:pt x="169" y="252"/>
                        <a:pt x="168" y="263"/>
                        <a:pt x="173" y="264"/>
                      </a:cubicBezTo>
                      <a:cubicBezTo>
                        <a:pt x="178" y="264"/>
                        <a:pt x="180" y="263"/>
                        <a:pt x="184" y="258"/>
                      </a:cubicBezTo>
                      <a:cubicBezTo>
                        <a:pt x="188" y="254"/>
                        <a:pt x="187" y="248"/>
                        <a:pt x="187" y="243"/>
                      </a:cubicBezTo>
                      <a:cubicBezTo>
                        <a:pt x="188" y="239"/>
                        <a:pt x="187" y="235"/>
                        <a:pt x="192" y="237"/>
                      </a:cubicBezTo>
                      <a:cubicBezTo>
                        <a:pt x="196" y="238"/>
                        <a:pt x="198" y="236"/>
                        <a:pt x="198" y="231"/>
                      </a:cubicBezTo>
                      <a:cubicBezTo>
                        <a:pt x="198" y="226"/>
                        <a:pt x="194" y="220"/>
                        <a:pt x="201" y="218"/>
                      </a:cubicBezTo>
                      <a:cubicBezTo>
                        <a:pt x="208" y="217"/>
                        <a:pt x="212" y="210"/>
                        <a:pt x="216" y="210"/>
                      </a:cubicBezTo>
                      <a:cubicBezTo>
                        <a:pt x="221" y="210"/>
                        <a:pt x="233" y="213"/>
                        <a:pt x="234" y="210"/>
                      </a:cubicBezTo>
                      <a:cubicBezTo>
                        <a:pt x="236" y="208"/>
                        <a:pt x="242" y="193"/>
                        <a:pt x="245" y="192"/>
                      </a:cubicBezTo>
                      <a:cubicBezTo>
                        <a:pt x="249" y="192"/>
                        <a:pt x="259" y="194"/>
                        <a:pt x="268" y="192"/>
                      </a:cubicBezTo>
                      <a:cubicBezTo>
                        <a:pt x="277" y="190"/>
                        <a:pt x="286" y="183"/>
                        <a:pt x="289" y="183"/>
                      </a:cubicBezTo>
                      <a:cubicBezTo>
                        <a:pt x="292" y="184"/>
                        <a:pt x="300" y="184"/>
                        <a:pt x="297" y="181"/>
                      </a:cubicBezTo>
                      <a:cubicBezTo>
                        <a:pt x="295" y="178"/>
                        <a:pt x="292" y="171"/>
                        <a:pt x="286" y="171"/>
                      </a:cubicBezTo>
                      <a:cubicBezTo>
                        <a:pt x="281" y="171"/>
                        <a:pt x="280" y="156"/>
                        <a:pt x="282" y="156"/>
                      </a:cubicBezTo>
                      <a:cubicBezTo>
                        <a:pt x="283" y="156"/>
                        <a:pt x="296" y="161"/>
                        <a:pt x="295" y="166"/>
                      </a:cubicBezTo>
                      <a:cubicBezTo>
                        <a:pt x="295" y="171"/>
                        <a:pt x="297" y="178"/>
                        <a:pt x="304" y="176"/>
                      </a:cubicBezTo>
                      <a:cubicBezTo>
                        <a:pt x="311" y="174"/>
                        <a:pt x="310" y="166"/>
                        <a:pt x="309" y="164"/>
                      </a:cubicBezTo>
                      <a:cubicBezTo>
                        <a:pt x="307" y="162"/>
                        <a:pt x="306" y="157"/>
                        <a:pt x="305" y="154"/>
                      </a:cubicBezTo>
                      <a:cubicBezTo>
                        <a:pt x="303" y="150"/>
                        <a:pt x="300" y="140"/>
                        <a:pt x="307" y="139"/>
                      </a:cubicBezTo>
                      <a:cubicBezTo>
                        <a:pt x="314" y="138"/>
                        <a:pt x="328" y="149"/>
                        <a:pt x="328" y="141"/>
                      </a:cubicBezTo>
                      <a:cubicBezTo>
                        <a:pt x="327" y="133"/>
                        <a:pt x="328" y="125"/>
                        <a:pt x="330" y="120"/>
                      </a:cubicBezTo>
                      <a:cubicBezTo>
                        <a:pt x="332" y="116"/>
                        <a:pt x="336" y="113"/>
                        <a:pt x="334" y="111"/>
                      </a:cubicBezTo>
                      <a:cubicBezTo>
                        <a:pt x="331" y="110"/>
                        <a:pt x="328" y="113"/>
                        <a:pt x="326" y="106"/>
                      </a:cubicBezTo>
                      <a:cubicBezTo>
                        <a:pt x="323" y="98"/>
                        <a:pt x="328" y="93"/>
                        <a:pt x="331" y="90"/>
                      </a:cubicBezTo>
                      <a:cubicBezTo>
                        <a:pt x="333" y="87"/>
                        <a:pt x="348" y="67"/>
                        <a:pt x="355" y="64"/>
                      </a:cubicBezTo>
                      <a:cubicBezTo>
                        <a:pt x="363" y="61"/>
                        <a:pt x="369" y="50"/>
                        <a:pt x="363" y="47"/>
                      </a:cubicBezTo>
                      <a:cubicBezTo>
                        <a:pt x="358" y="45"/>
                        <a:pt x="347" y="40"/>
                        <a:pt x="340" y="48"/>
                      </a:cubicBezTo>
                      <a:cubicBezTo>
                        <a:pt x="333" y="56"/>
                        <a:pt x="329" y="64"/>
                        <a:pt x="320" y="61"/>
                      </a:cubicBezTo>
                      <a:cubicBezTo>
                        <a:pt x="312" y="59"/>
                        <a:pt x="311" y="45"/>
                        <a:pt x="306" y="39"/>
                      </a:cubicBezTo>
                      <a:cubicBezTo>
                        <a:pt x="300" y="29"/>
                        <a:pt x="304" y="9"/>
                        <a:pt x="297" y="11"/>
                      </a:cubicBezTo>
                      <a:cubicBezTo>
                        <a:pt x="289" y="12"/>
                        <a:pt x="289" y="12"/>
                        <a:pt x="289" y="12"/>
                      </a:cubicBezTo>
                      <a:cubicBezTo>
                        <a:pt x="289" y="12"/>
                        <a:pt x="281" y="10"/>
                        <a:pt x="276" y="12"/>
                      </a:cubicBezTo>
                      <a:cubicBezTo>
                        <a:pt x="269" y="14"/>
                        <a:pt x="265" y="19"/>
                        <a:pt x="261" y="18"/>
                      </a:cubicBezTo>
                      <a:cubicBezTo>
                        <a:pt x="253" y="16"/>
                        <a:pt x="246" y="21"/>
                        <a:pt x="244" y="22"/>
                      </a:cubicBezTo>
                      <a:cubicBezTo>
                        <a:pt x="228" y="26"/>
                        <a:pt x="214" y="20"/>
                        <a:pt x="212" y="19"/>
                      </a:cubicBezTo>
                      <a:cubicBezTo>
                        <a:pt x="210" y="19"/>
                        <a:pt x="224" y="21"/>
                        <a:pt x="234" y="19"/>
                      </a:cubicBezTo>
                      <a:cubicBezTo>
                        <a:pt x="242" y="18"/>
                        <a:pt x="256" y="14"/>
                        <a:pt x="263" y="13"/>
                      </a:cubicBezTo>
                      <a:cubicBezTo>
                        <a:pt x="269" y="11"/>
                        <a:pt x="264" y="7"/>
                        <a:pt x="261" y="7"/>
                      </a:cubicBezTo>
                      <a:cubicBezTo>
                        <a:pt x="253" y="6"/>
                        <a:pt x="240" y="1"/>
                        <a:pt x="230" y="0"/>
                      </a:cubicBezTo>
                      <a:cubicBezTo>
                        <a:pt x="221" y="0"/>
                        <a:pt x="216" y="3"/>
                        <a:pt x="208" y="3"/>
                      </a:cubicBezTo>
                      <a:cubicBezTo>
                        <a:pt x="198" y="4"/>
                        <a:pt x="185" y="3"/>
                        <a:pt x="177" y="10"/>
                      </a:cubicBezTo>
                      <a:cubicBezTo>
                        <a:pt x="170" y="16"/>
                        <a:pt x="161" y="16"/>
                        <a:pt x="160" y="17"/>
                      </a:cubicBezTo>
                      <a:cubicBezTo>
                        <a:pt x="156" y="23"/>
                        <a:pt x="153" y="38"/>
                        <a:pt x="149" y="34"/>
                      </a:cubicBezTo>
                      <a:cubicBezTo>
                        <a:pt x="145" y="30"/>
                        <a:pt x="144" y="20"/>
                        <a:pt x="140" y="24"/>
                      </a:cubicBezTo>
                      <a:cubicBezTo>
                        <a:pt x="135" y="28"/>
                        <a:pt x="139" y="38"/>
                        <a:pt x="135" y="45"/>
                      </a:cubicBezTo>
                      <a:cubicBezTo>
                        <a:pt x="131" y="52"/>
                        <a:pt x="120" y="51"/>
                        <a:pt x="116" y="49"/>
                      </a:cubicBezTo>
                      <a:cubicBezTo>
                        <a:pt x="113" y="46"/>
                        <a:pt x="109" y="44"/>
                        <a:pt x="96" y="45"/>
                      </a:cubicBezTo>
                      <a:cubicBezTo>
                        <a:pt x="82" y="46"/>
                        <a:pt x="67" y="52"/>
                        <a:pt x="70" y="58"/>
                      </a:cubicBezTo>
                      <a:cubicBezTo>
                        <a:pt x="73" y="64"/>
                        <a:pt x="64" y="68"/>
                        <a:pt x="62" y="65"/>
                      </a:cubicBezTo>
                      <a:cubicBezTo>
                        <a:pt x="59" y="62"/>
                        <a:pt x="49" y="68"/>
                        <a:pt x="49" y="74"/>
                      </a:cubicBezTo>
                      <a:cubicBezTo>
                        <a:pt x="50" y="80"/>
                        <a:pt x="48" y="87"/>
                        <a:pt x="42" y="86"/>
                      </a:cubicBezTo>
                      <a:cubicBezTo>
                        <a:pt x="36" y="84"/>
                        <a:pt x="32" y="89"/>
                        <a:pt x="32" y="94"/>
                      </a:cubicBezTo>
                      <a:cubicBezTo>
                        <a:pt x="31" y="99"/>
                        <a:pt x="18" y="103"/>
                        <a:pt x="17" y="103"/>
                      </a:cubicBezTo>
                      <a:cubicBezTo>
                        <a:pt x="16" y="103"/>
                        <a:pt x="0" y="102"/>
                        <a:pt x="6" y="108"/>
                      </a:cubicBezTo>
                      <a:close/>
                    </a:path>
                  </a:pathLst>
                </a:custGeom>
                <a:solidFill>
                  <a:srgbClr val="3D8DB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1" name="i$ḷidê">
                  <a:extLst>
                    <a:ext uri="{FF2B5EF4-FFF2-40B4-BE49-F238E27FC236}">
                      <a16:creationId xmlns:a16="http://schemas.microsoft.com/office/drawing/2014/main" xmlns="" id="{847C6044-CBB8-49F6-BBAF-6578BFD1254A}"/>
                    </a:ext>
                  </a:extLst>
                </p:cNvPr>
                <p:cNvSpPr/>
                <p:nvPr/>
              </p:nvSpPr>
              <p:spPr bwMode="auto">
                <a:xfrm>
                  <a:off x="9049773" y="3880900"/>
                  <a:ext cx="112094" cy="55444"/>
                </a:xfrm>
                <a:custGeom>
                  <a:avLst/>
                  <a:gdLst>
                    <a:gd name="T0" fmla="*/ 0 w 61"/>
                    <a:gd name="T1" fmla="*/ 6 h 30"/>
                    <a:gd name="T2" fmla="*/ 12 w 61"/>
                    <a:gd name="T3" fmla="*/ 11 h 30"/>
                    <a:gd name="T4" fmla="*/ 33 w 61"/>
                    <a:gd name="T5" fmla="*/ 13 h 30"/>
                    <a:gd name="T6" fmla="*/ 48 w 61"/>
                    <a:gd name="T7" fmla="*/ 26 h 30"/>
                    <a:gd name="T8" fmla="*/ 60 w 61"/>
                    <a:gd name="T9" fmla="*/ 27 h 30"/>
                    <a:gd name="T10" fmla="*/ 50 w 61"/>
                    <a:gd name="T11" fmla="*/ 16 h 30"/>
                    <a:gd name="T12" fmla="*/ 33 w 61"/>
                    <a:gd name="T13" fmla="*/ 6 h 30"/>
                    <a:gd name="T14" fmla="*/ 17 w 61"/>
                    <a:gd name="T15" fmla="*/ 0 h 30"/>
                    <a:gd name="T16" fmla="*/ 0 w 61"/>
                    <a:gd name="T17" fmla="*/ 6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1" h="30">
                      <a:moveTo>
                        <a:pt x="0" y="6"/>
                      </a:moveTo>
                      <a:cubicBezTo>
                        <a:pt x="0" y="13"/>
                        <a:pt x="6" y="11"/>
                        <a:pt x="12" y="11"/>
                      </a:cubicBezTo>
                      <a:cubicBezTo>
                        <a:pt x="19" y="11"/>
                        <a:pt x="31" y="9"/>
                        <a:pt x="33" y="13"/>
                      </a:cubicBezTo>
                      <a:cubicBezTo>
                        <a:pt x="35" y="17"/>
                        <a:pt x="45" y="23"/>
                        <a:pt x="48" y="26"/>
                      </a:cubicBezTo>
                      <a:cubicBezTo>
                        <a:pt x="51" y="29"/>
                        <a:pt x="60" y="30"/>
                        <a:pt x="60" y="27"/>
                      </a:cubicBezTo>
                      <a:cubicBezTo>
                        <a:pt x="61" y="24"/>
                        <a:pt x="54" y="15"/>
                        <a:pt x="50" y="16"/>
                      </a:cubicBezTo>
                      <a:cubicBezTo>
                        <a:pt x="46" y="17"/>
                        <a:pt x="38" y="11"/>
                        <a:pt x="33" y="6"/>
                      </a:cubicBezTo>
                      <a:cubicBezTo>
                        <a:pt x="29" y="0"/>
                        <a:pt x="21" y="0"/>
                        <a:pt x="17" y="0"/>
                      </a:cubicBezTo>
                      <a:cubicBezTo>
                        <a:pt x="14" y="0"/>
                        <a:pt x="0" y="6"/>
                        <a:pt x="0" y="6"/>
                      </a:cubicBezTo>
                      <a:close/>
                    </a:path>
                  </a:pathLst>
                </a:custGeom>
                <a:solidFill>
                  <a:srgbClr val="3D8DB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2" name="îṧļîḑê">
                  <a:extLst>
                    <a:ext uri="{FF2B5EF4-FFF2-40B4-BE49-F238E27FC236}">
                      <a16:creationId xmlns:a16="http://schemas.microsoft.com/office/drawing/2014/main" xmlns="" id="{806D2B60-8FDB-4B8F-8CEC-EC307BCC5445}"/>
                    </a:ext>
                  </a:extLst>
                </p:cNvPr>
                <p:cNvSpPr/>
                <p:nvPr/>
              </p:nvSpPr>
              <p:spPr bwMode="auto">
                <a:xfrm>
                  <a:off x="9116064" y="3851972"/>
                  <a:ext cx="25312" cy="18080"/>
                </a:xfrm>
                <a:custGeom>
                  <a:avLst/>
                  <a:gdLst>
                    <a:gd name="T0" fmla="*/ 5 w 14"/>
                    <a:gd name="T1" fmla="*/ 1 h 10"/>
                    <a:gd name="T2" fmla="*/ 7 w 14"/>
                    <a:gd name="T3" fmla="*/ 8 h 10"/>
                    <a:gd name="T4" fmla="*/ 5 w 14"/>
                    <a:gd name="T5" fmla="*/ 1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4" h="10">
                      <a:moveTo>
                        <a:pt x="5" y="1"/>
                      </a:moveTo>
                      <a:cubicBezTo>
                        <a:pt x="0" y="1"/>
                        <a:pt x="1" y="10"/>
                        <a:pt x="7" y="8"/>
                      </a:cubicBezTo>
                      <a:cubicBezTo>
                        <a:pt x="14" y="7"/>
                        <a:pt x="10" y="0"/>
                        <a:pt x="5" y="1"/>
                      </a:cubicBezTo>
                      <a:close/>
                    </a:path>
                  </a:pathLst>
                </a:custGeom>
                <a:solidFill>
                  <a:srgbClr val="3D8DB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3" name="ïṣḻiďé">
                  <a:extLst>
                    <a:ext uri="{FF2B5EF4-FFF2-40B4-BE49-F238E27FC236}">
                      <a16:creationId xmlns:a16="http://schemas.microsoft.com/office/drawing/2014/main" xmlns="" id="{4FDAA0FB-E142-4164-874C-11CA0943AEEF}"/>
                    </a:ext>
                  </a:extLst>
                </p:cNvPr>
                <p:cNvSpPr/>
                <p:nvPr/>
              </p:nvSpPr>
              <p:spPr bwMode="auto">
                <a:xfrm>
                  <a:off x="9122091" y="3964066"/>
                  <a:ext cx="22901" cy="30133"/>
                </a:xfrm>
                <a:custGeom>
                  <a:avLst/>
                  <a:gdLst>
                    <a:gd name="T0" fmla="*/ 5 w 13"/>
                    <a:gd name="T1" fmla="*/ 2 h 16"/>
                    <a:gd name="T2" fmla="*/ 7 w 13"/>
                    <a:gd name="T3" fmla="*/ 14 h 16"/>
                    <a:gd name="T4" fmla="*/ 5 w 13"/>
                    <a:gd name="T5" fmla="*/ 2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3" h="16">
                      <a:moveTo>
                        <a:pt x="5" y="2"/>
                      </a:moveTo>
                      <a:cubicBezTo>
                        <a:pt x="0" y="3"/>
                        <a:pt x="1" y="16"/>
                        <a:pt x="7" y="14"/>
                      </a:cubicBezTo>
                      <a:cubicBezTo>
                        <a:pt x="13" y="11"/>
                        <a:pt x="10" y="0"/>
                        <a:pt x="5" y="2"/>
                      </a:cubicBezTo>
                      <a:close/>
                    </a:path>
                  </a:pathLst>
                </a:custGeom>
                <a:solidFill>
                  <a:srgbClr val="3D8DB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4" name="íṩḻîḋè">
                  <a:extLst>
                    <a:ext uri="{FF2B5EF4-FFF2-40B4-BE49-F238E27FC236}">
                      <a16:creationId xmlns:a16="http://schemas.microsoft.com/office/drawing/2014/main" xmlns="" id="{7541D1A4-7229-48B5-BA7E-DFFECC571EB3}"/>
                    </a:ext>
                  </a:extLst>
                </p:cNvPr>
                <p:cNvSpPr/>
                <p:nvPr/>
              </p:nvSpPr>
              <p:spPr bwMode="auto">
                <a:xfrm>
                  <a:off x="9257085" y="3949602"/>
                  <a:ext cx="25312" cy="30133"/>
                </a:xfrm>
                <a:custGeom>
                  <a:avLst/>
                  <a:gdLst>
                    <a:gd name="T0" fmla="*/ 6 w 14"/>
                    <a:gd name="T1" fmla="*/ 1 h 16"/>
                    <a:gd name="T2" fmla="*/ 8 w 14"/>
                    <a:gd name="T3" fmla="*/ 14 h 16"/>
                    <a:gd name="T4" fmla="*/ 6 w 14"/>
                    <a:gd name="T5" fmla="*/ 1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4" h="16">
                      <a:moveTo>
                        <a:pt x="6" y="1"/>
                      </a:moveTo>
                      <a:cubicBezTo>
                        <a:pt x="0" y="3"/>
                        <a:pt x="2" y="16"/>
                        <a:pt x="8" y="14"/>
                      </a:cubicBezTo>
                      <a:cubicBezTo>
                        <a:pt x="14" y="11"/>
                        <a:pt x="11" y="0"/>
                        <a:pt x="6" y="1"/>
                      </a:cubicBezTo>
                      <a:close/>
                    </a:path>
                  </a:pathLst>
                </a:custGeom>
                <a:solidFill>
                  <a:srgbClr val="3D8DB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5" name="ïṡḷïḋè">
                  <a:extLst>
                    <a:ext uri="{FF2B5EF4-FFF2-40B4-BE49-F238E27FC236}">
                      <a16:creationId xmlns:a16="http://schemas.microsoft.com/office/drawing/2014/main" xmlns="" id="{6D2101C7-0EF4-4825-90D9-9C75440FE8CB}"/>
                    </a:ext>
                  </a:extLst>
                </p:cNvPr>
                <p:cNvSpPr/>
                <p:nvPr/>
              </p:nvSpPr>
              <p:spPr bwMode="auto">
                <a:xfrm>
                  <a:off x="9172714" y="3931522"/>
                  <a:ext cx="68703" cy="49418"/>
                </a:xfrm>
                <a:custGeom>
                  <a:avLst/>
                  <a:gdLst>
                    <a:gd name="T0" fmla="*/ 0 w 37"/>
                    <a:gd name="T1" fmla="*/ 15 h 27"/>
                    <a:gd name="T2" fmla="*/ 10 w 37"/>
                    <a:gd name="T3" fmla="*/ 16 h 27"/>
                    <a:gd name="T4" fmla="*/ 19 w 37"/>
                    <a:gd name="T5" fmla="*/ 21 h 27"/>
                    <a:gd name="T6" fmla="*/ 31 w 37"/>
                    <a:gd name="T7" fmla="*/ 18 h 27"/>
                    <a:gd name="T8" fmla="*/ 37 w 37"/>
                    <a:gd name="T9" fmla="*/ 18 h 27"/>
                    <a:gd name="T10" fmla="*/ 25 w 37"/>
                    <a:gd name="T11" fmla="*/ 2 h 27"/>
                    <a:gd name="T12" fmla="*/ 13 w 37"/>
                    <a:gd name="T13" fmla="*/ 3 h 27"/>
                    <a:gd name="T14" fmla="*/ 0 w 37"/>
                    <a:gd name="T15" fmla="*/ 15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7" h="27">
                      <a:moveTo>
                        <a:pt x="0" y="15"/>
                      </a:moveTo>
                      <a:cubicBezTo>
                        <a:pt x="0" y="15"/>
                        <a:pt x="6" y="16"/>
                        <a:pt x="10" y="16"/>
                      </a:cubicBezTo>
                      <a:cubicBezTo>
                        <a:pt x="14" y="16"/>
                        <a:pt x="16" y="19"/>
                        <a:pt x="19" y="21"/>
                      </a:cubicBezTo>
                      <a:cubicBezTo>
                        <a:pt x="23" y="24"/>
                        <a:pt x="29" y="18"/>
                        <a:pt x="31" y="18"/>
                      </a:cubicBezTo>
                      <a:cubicBezTo>
                        <a:pt x="33" y="18"/>
                        <a:pt x="36" y="27"/>
                        <a:pt x="37" y="18"/>
                      </a:cubicBezTo>
                      <a:cubicBezTo>
                        <a:pt x="37" y="8"/>
                        <a:pt x="30" y="3"/>
                        <a:pt x="25" y="2"/>
                      </a:cubicBezTo>
                      <a:cubicBezTo>
                        <a:pt x="21" y="0"/>
                        <a:pt x="16" y="2"/>
                        <a:pt x="13" y="3"/>
                      </a:cubicBezTo>
                      <a:cubicBezTo>
                        <a:pt x="9" y="3"/>
                        <a:pt x="0" y="15"/>
                        <a:pt x="0" y="15"/>
                      </a:cubicBezTo>
                      <a:close/>
                    </a:path>
                  </a:pathLst>
                </a:custGeom>
                <a:solidFill>
                  <a:srgbClr val="3D8DB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6" name="îSḷîḓè">
                  <a:extLst>
                    <a:ext uri="{FF2B5EF4-FFF2-40B4-BE49-F238E27FC236}">
                      <a16:creationId xmlns:a16="http://schemas.microsoft.com/office/drawing/2014/main" xmlns="" id="{FDF7A972-C97B-49F9-8D40-090F245FD193}"/>
                    </a:ext>
                  </a:extLst>
                </p:cNvPr>
                <p:cNvSpPr/>
                <p:nvPr/>
              </p:nvSpPr>
              <p:spPr bwMode="auto">
                <a:xfrm>
                  <a:off x="9856120" y="3638634"/>
                  <a:ext cx="844918" cy="1189635"/>
                </a:xfrm>
                <a:custGeom>
                  <a:avLst/>
                  <a:gdLst>
                    <a:gd name="T0" fmla="*/ 114 w 457"/>
                    <a:gd name="T1" fmla="*/ 18 h 643"/>
                    <a:gd name="T2" fmla="*/ 172 w 457"/>
                    <a:gd name="T3" fmla="*/ 6 h 643"/>
                    <a:gd name="T4" fmla="*/ 186 w 457"/>
                    <a:gd name="T5" fmla="*/ 30 h 643"/>
                    <a:gd name="T6" fmla="*/ 203 w 457"/>
                    <a:gd name="T7" fmla="*/ 49 h 643"/>
                    <a:gd name="T8" fmla="*/ 231 w 457"/>
                    <a:gd name="T9" fmla="*/ 64 h 643"/>
                    <a:gd name="T10" fmla="*/ 264 w 457"/>
                    <a:gd name="T11" fmla="*/ 47 h 643"/>
                    <a:gd name="T12" fmla="*/ 306 w 457"/>
                    <a:gd name="T13" fmla="*/ 57 h 643"/>
                    <a:gd name="T14" fmla="*/ 301 w 457"/>
                    <a:gd name="T15" fmla="*/ 69 h 643"/>
                    <a:gd name="T16" fmla="*/ 333 w 457"/>
                    <a:gd name="T17" fmla="*/ 74 h 643"/>
                    <a:gd name="T18" fmla="*/ 355 w 457"/>
                    <a:gd name="T19" fmla="*/ 131 h 643"/>
                    <a:gd name="T20" fmla="*/ 378 w 457"/>
                    <a:gd name="T21" fmla="*/ 191 h 643"/>
                    <a:gd name="T22" fmla="*/ 402 w 457"/>
                    <a:gd name="T23" fmla="*/ 232 h 643"/>
                    <a:gd name="T24" fmla="*/ 427 w 457"/>
                    <a:gd name="T25" fmla="*/ 240 h 643"/>
                    <a:gd name="T26" fmla="*/ 450 w 457"/>
                    <a:gd name="T27" fmla="*/ 261 h 643"/>
                    <a:gd name="T28" fmla="*/ 416 w 457"/>
                    <a:gd name="T29" fmla="*/ 319 h 643"/>
                    <a:gd name="T30" fmla="*/ 378 w 457"/>
                    <a:gd name="T31" fmla="*/ 371 h 643"/>
                    <a:gd name="T32" fmla="*/ 381 w 457"/>
                    <a:gd name="T33" fmla="*/ 418 h 643"/>
                    <a:gd name="T34" fmla="*/ 385 w 457"/>
                    <a:gd name="T35" fmla="*/ 461 h 643"/>
                    <a:gd name="T36" fmla="*/ 355 w 457"/>
                    <a:gd name="T37" fmla="*/ 502 h 643"/>
                    <a:gd name="T38" fmla="*/ 353 w 457"/>
                    <a:gd name="T39" fmla="*/ 543 h 643"/>
                    <a:gd name="T40" fmla="*/ 333 w 457"/>
                    <a:gd name="T41" fmla="*/ 557 h 643"/>
                    <a:gd name="T42" fmla="*/ 249 w 457"/>
                    <a:gd name="T43" fmla="*/ 643 h 643"/>
                    <a:gd name="T44" fmla="*/ 237 w 457"/>
                    <a:gd name="T45" fmla="*/ 623 h 643"/>
                    <a:gd name="T46" fmla="*/ 228 w 457"/>
                    <a:gd name="T47" fmla="*/ 591 h 643"/>
                    <a:gd name="T48" fmla="*/ 223 w 457"/>
                    <a:gd name="T49" fmla="*/ 548 h 643"/>
                    <a:gd name="T50" fmla="*/ 199 w 457"/>
                    <a:gd name="T51" fmla="*/ 500 h 643"/>
                    <a:gd name="T52" fmla="*/ 206 w 457"/>
                    <a:gd name="T53" fmla="*/ 441 h 643"/>
                    <a:gd name="T54" fmla="*/ 202 w 457"/>
                    <a:gd name="T55" fmla="*/ 393 h 643"/>
                    <a:gd name="T56" fmla="*/ 178 w 457"/>
                    <a:gd name="T57" fmla="*/ 339 h 643"/>
                    <a:gd name="T58" fmla="*/ 180 w 457"/>
                    <a:gd name="T59" fmla="*/ 296 h 643"/>
                    <a:gd name="T60" fmla="*/ 155 w 457"/>
                    <a:gd name="T61" fmla="*/ 298 h 643"/>
                    <a:gd name="T62" fmla="*/ 124 w 457"/>
                    <a:gd name="T63" fmla="*/ 276 h 643"/>
                    <a:gd name="T64" fmla="*/ 86 w 457"/>
                    <a:gd name="T65" fmla="*/ 291 h 643"/>
                    <a:gd name="T66" fmla="*/ 63 w 457"/>
                    <a:gd name="T67" fmla="*/ 300 h 643"/>
                    <a:gd name="T68" fmla="*/ 36 w 457"/>
                    <a:gd name="T69" fmla="*/ 253 h 643"/>
                    <a:gd name="T70" fmla="*/ 7 w 457"/>
                    <a:gd name="T71" fmla="*/ 215 h 643"/>
                    <a:gd name="T72" fmla="*/ 12 w 457"/>
                    <a:gd name="T73" fmla="*/ 188 h 643"/>
                    <a:gd name="T74" fmla="*/ 12 w 457"/>
                    <a:gd name="T75" fmla="*/ 135 h 643"/>
                    <a:gd name="T76" fmla="*/ 49 w 457"/>
                    <a:gd name="T77" fmla="*/ 81 h 643"/>
                    <a:gd name="T78" fmla="*/ 65 w 457"/>
                    <a:gd name="T79" fmla="*/ 39 h 643"/>
                    <a:gd name="T80" fmla="*/ 98 w 457"/>
                    <a:gd name="T81" fmla="*/ 26 h 643"/>
                    <a:gd name="T82" fmla="*/ 342 w 457"/>
                    <a:gd name="T83" fmla="*/ 333 h 643"/>
                    <a:gd name="T84" fmla="*/ 330 w 457"/>
                    <a:gd name="T85" fmla="*/ 357 h 6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457" h="643">
                      <a:moveTo>
                        <a:pt x="98" y="26"/>
                      </a:moveTo>
                      <a:cubicBezTo>
                        <a:pt x="100" y="24"/>
                        <a:pt x="109" y="21"/>
                        <a:pt x="114" y="18"/>
                      </a:cubicBezTo>
                      <a:cubicBezTo>
                        <a:pt x="119" y="15"/>
                        <a:pt x="135" y="7"/>
                        <a:pt x="138" y="7"/>
                      </a:cubicBezTo>
                      <a:cubicBezTo>
                        <a:pt x="140" y="7"/>
                        <a:pt x="168" y="8"/>
                        <a:pt x="172" y="6"/>
                      </a:cubicBezTo>
                      <a:cubicBezTo>
                        <a:pt x="176" y="3"/>
                        <a:pt x="191" y="0"/>
                        <a:pt x="195" y="17"/>
                      </a:cubicBezTo>
                      <a:cubicBezTo>
                        <a:pt x="199" y="33"/>
                        <a:pt x="190" y="27"/>
                        <a:pt x="186" y="30"/>
                      </a:cubicBezTo>
                      <a:cubicBezTo>
                        <a:pt x="181" y="33"/>
                        <a:pt x="187" y="39"/>
                        <a:pt x="189" y="39"/>
                      </a:cubicBezTo>
                      <a:cubicBezTo>
                        <a:pt x="192" y="39"/>
                        <a:pt x="199" y="49"/>
                        <a:pt x="203" y="49"/>
                      </a:cubicBezTo>
                      <a:cubicBezTo>
                        <a:pt x="207" y="49"/>
                        <a:pt x="217" y="54"/>
                        <a:pt x="217" y="54"/>
                      </a:cubicBezTo>
                      <a:cubicBezTo>
                        <a:pt x="217" y="54"/>
                        <a:pt x="226" y="64"/>
                        <a:pt x="231" y="64"/>
                      </a:cubicBezTo>
                      <a:cubicBezTo>
                        <a:pt x="236" y="64"/>
                        <a:pt x="245" y="76"/>
                        <a:pt x="250" y="68"/>
                      </a:cubicBezTo>
                      <a:cubicBezTo>
                        <a:pt x="256" y="61"/>
                        <a:pt x="259" y="45"/>
                        <a:pt x="264" y="47"/>
                      </a:cubicBezTo>
                      <a:cubicBezTo>
                        <a:pt x="270" y="48"/>
                        <a:pt x="276" y="54"/>
                        <a:pt x="283" y="54"/>
                      </a:cubicBezTo>
                      <a:cubicBezTo>
                        <a:pt x="290" y="54"/>
                        <a:pt x="304" y="53"/>
                        <a:pt x="306" y="57"/>
                      </a:cubicBezTo>
                      <a:cubicBezTo>
                        <a:pt x="308" y="60"/>
                        <a:pt x="291" y="73"/>
                        <a:pt x="292" y="76"/>
                      </a:cubicBezTo>
                      <a:cubicBezTo>
                        <a:pt x="293" y="79"/>
                        <a:pt x="295" y="78"/>
                        <a:pt x="301" y="69"/>
                      </a:cubicBezTo>
                      <a:cubicBezTo>
                        <a:pt x="307" y="60"/>
                        <a:pt x="315" y="60"/>
                        <a:pt x="322" y="58"/>
                      </a:cubicBezTo>
                      <a:cubicBezTo>
                        <a:pt x="328" y="56"/>
                        <a:pt x="332" y="70"/>
                        <a:pt x="333" y="74"/>
                      </a:cubicBezTo>
                      <a:cubicBezTo>
                        <a:pt x="334" y="79"/>
                        <a:pt x="339" y="87"/>
                        <a:pt x="343" y="97"/>
                      </a:cubicBezTo>
                      <a:cubicBezTo>
                        <a:pt x="347" y="107"/>
                        <a:pt x="351" y="120"/>
                        <a:pt x="355" y="131"/>
                      </a:cubicBezTo>
                      <a:cubicBezTo>
                        <a:pt x="359" y="141"/>
                        <a:pt x="355" y="162"/>
                        <a:pt x="359" y="169"/>
                      </a:cubicBezTo>
                      <a:cubicBezTo>
                        <a:pt x="363" y="176"/>
                        <a:pt x="375" y="182"/>
                        <a:pt x="378" y="191"/>
                      </a:cubicBezTo>
                      <a:cubicBezTo>
                        <a:pt x="381" y="200"/>
                        <a:pt x="387" y="209"/>
                        <a:pt x="390" y="209"/>
                      </a:cubicBezTo>
                      <a:cubicBezTo>
                        <a:pt x="392" y="210"/>
                        <a:pt x="401" y="227"/>
                        <a:pt x="402" y="232"/>
                      </a:cubicBezTo>
                      <a:cubicBezTo>
                        <a:pt x="402" y="236"/>
                        <a:pt x="399" y="246"/>
                        <a:pt x="407" y="247"/>
                      </a:cubicBezTo>
                      <a:cubicBezTo>
                        <a:pt x="416" y="247"/>
                        <a:pt x="424" y="241"/>
                        <a:pt x="427" y="240"/>
                      </a:cubicBezTo>
                      <a:cubicBezTo>
                        <a:pt x="430" y="238"/>
                        <a:pt x="451" y="227"/>
                        <a:pt x="454" y="232"/>
                      </a:cubicBezTo>
                      <a:cubicBezTo>
                        <a:pt x="457" y="236"/>
                        <a:pt x="450" y="256"/>
                        <a:pt x="450" y="261"/>
                      </a:cubicBezTo>
                      <a:cubicBezTo>
                        <a:pt x="449" y="266"/>
                        <a:pt x="433" y="292"/>
                        <a:pt x="432" y="298"/>
                      </a:cubicBezTo>
                      <a:cubicBezTo>
                        <a:pt x="432" y="305"/>
                        <a:pt x="422" y="317"/>
                        <a:pt x="416" y="319"/>
                      </a:cubicBezTo>
                      <a:cubicBezTo>
                        <a:pt x="410" y="320"/>
                        <a:pt x="397" y="341"/>
                        <a:pt x="393" y="348"/>
                      </a:cubicBezTo>
                      <a:cubicBezTo>
                        <a:pt x="388" y="354"/>
                        <a:pt x="381" y="369"/>
                        <a:pt x="378" y="371"/>
                      </a:cubicBezTo>
                      <a:cubicBezTo>
                        <a:pt x="375" y="372"/>
                        <a:pt x="372" y="392"/>
                        <a:pt x="374" y="395"/>
                      </a:cubicBezTo>
                      <a:cubicBezTo>
                        <a:pt x="375" y="398"/>
                        <a:pt x="376" y="412"/>
                        <a:pt x="381" y="418"/>
                      </a:cubicBezTo>
                      <a:cubicBezTo>
                        <a:pt x="386" y="424"/>
                        <a:pt x="387" y="429"/>
                        <a:pt x="385" y="434"/>
                      </a:cubicBezTo>
                      <a:cubicBezTo>
                        <a:pt x="383" y="439"/>
                        <a:pt x="386" y="451"/>
                        <a:pt x="385" y="461"/>
                      </a:cubicBezTo>
                      <a:cubicBezTo>
                        <a:pt x="384" y="470"/>
                        <a:pt x="375" y="480"/>
                        <a:pt x="372" y="483"/>
                      </a:cubicBezTo>
                      <a:cubicBezTo>
                        <a:pt x="370" y="486"/>
                        <a:pt x="359" y="494"/>
                        <a:pt x="355" y="502"/>
                      </a:cubicBezTo>
                      <a:cubicBezTo>
                        <a:pt x="351" y="509"/>
                        <a:pt x="347" y="516"/>
                        <a:pt x="348" y="520"/>
                      </a:cubicBezTo>
                      <a:cubicBezTo>
                        <a:pt x="349" y="523"/>
                        <a:pt x="352" y="535"/>
                        <a:pt x="353" y="543"/>
                      </a:cubicBezTo>
                      <a:cubicBezTo>
                        <a:pt x="350" y="546"/>
                        <a:pt x="347" y="549"/>
                        <a:pt x="344" y="552"/>
                      </a:cubicBezTo>
                      <a:cubicBezTo>
                        <a:pt x="340" y="554"/>
                        <a:pt x="335" y="555"/>
                        <a:pt x="333" y="557"/>
                      </a:cubicBezTo>
                      <a:cubicBezTo>
                        <a:pt x="331" y="558"/>
                        <a:pt x="331" y="562"/>
                        <a:pt x="333" y="566"/>
                      </a:cubicBezTo>
                      <a:cubicBezTo>
                        <a:pt x="307" y="594"/>
                        <a:pt x="279" y="620"/>
                        <a:pt x="249" y="643"/>
                      </a:cubicBezTo>
                      <a:cubicBezTo>
                        <a:pt x="247" y="643"/>
                        <a:pt x="245" y="642"/>
                        <a:pt x="244" y="640"/>
                      </a:cubicBezTo>
                      <a:cubicBezTo>
                        <a:pt x="238" y="637"/>
                        <a:pt x="237" y="631"/>
                        <a:pt x="237" y="623"/>
                      </a:cubicBezTo>
                      <a:cubicBezTo>
                        <a:pt x="236" y="615"/>
                        <a:pt x="235" y="610"/>
                        <a:pt x="235" y="610"/>
                      </a:cubicBezTo>
                      <a:cubicBezTo>
                        <a:pt x="235" y="610"/>
                        <a:pt x="233" y="597"/>
                        <a:pt x="228" y="591"/>
                      </a:cubicBezTo>
                      <a:cubicBezTo>
                        <a:pt x="223" y="585"/>
                        <a:pt x="221" y="578"/>
                        <a:pt x="218" y="574"/>
                      </a:cubicBezTo>
                      <a:cubicBezTo>
                        <a:pt x="216" y="569"/>
                        <a:pt x="224" y="557"/>
                        <a:pt x="223" y="548"/>
                      </a:cubicBezTo>
                      <a:cubicBezTo>
                        <a:pt x="222" y="540"/>
                        <a:pt x="213" y="530"/>
                        <a:pt x="210" y="525"/>
                      </a:cubicBezTo>
                      <a:cubicBezTo>
                        <a:pt x="207" y="520"/>
                        <a:pt x="202" y="506"/>
                        <a:pt x="199" y="500"/>
                      </a:cubicBezTo>
                      <a:cubicBezTo>
                        <a:pt x="197" y="495"/>
                        <a:pt x="194" y="485"/>
                        <a:pt x="195" y="470"/>
                      </a:cubicBezTo>
                      <a:cubicBezTo>
                        <a:pt x="196" y="455"/>
                        <a:pt x="201" y="446"/>
                        <a:pt x="206" y="441"/>
                      </a:cubicBezTo>
                      <a:cubicBezTo>
                        <a:pt x="210" y="437"/>
                        <a:pt x="208" y="432"/>
                        <a:pt x="204" y="423"/>
                      </a:cubicBezTo>
                      <a:cubicBezTo>
                        <a:pt x="201" y="414"/>
                        <a:pt x="205" y="399"/>
                        <a:pt x="202" y="393"/>
                      </a:cubicBezTo>
                      <a:cubicBezTo>
                        <a:pt x="198" y="388"/>
                        <a:pt x="193" y="359"/>
                        <a:pt x="187" y="354"/>
                      </a:cubicBezTo>
                      <a:cubicBezTo>
                        <a:pt x="181" y="350"/>
                        <a:pt x="174" y="350"/>
                        <a:pt x="178" y="339"/>
                      </a:cubicBezTo>
                      <a:cubicBezTo>
                        <a:pt x="181" y="329"/>
                        <a:pt x="178" y="319"/>
                        <a:pt x="183" y="312"/>
                      </a:cubicBezTo>
                      <a:cubicBezTo>
                        <a:pt x="189" y="305"/>
                        <a:pt x="186" y="301"/>
                        <a:pt x="180" y="296"/>
                      </a:cubicBezTo>
                      <a:cubicBezTo>
                        <a:pt x="174" y="292"/>
                        <a:pt x="176" y="289"/>
                        <a:pt x="171" y="295"/>
                      </a:cubicBezTo>
                      <a:cubicBezTo>
                        <a:pt x="166" y="300"/>
                        <a:pt x="159" y="303"/>
                        <a:pt x="155" y="298"/>
                      </a:cubicBezTo>
                      <a:cubicBezTo>
                        <a:pt x="152" y="292"/>
                        <a:pt x="153" y="284"/>
                        <a:pt x="145" y="278"/>
                      </a:cubicBezTo>
                      <a:cubicBezTo>
                        <a:pt x="138" y="272"/>
                        <a:pt x="127" y="274"/>
                        <a:pt x="124" y="276"/>
                      </a:cubicBezTo>
                      <a:cubicBezTo>
                        <a:pt x="121" y="277"/>
                        <a:pt x="115" y="290"/>
                        <a:pt x="107" y="292"/>
                      </a:cubicBezTo>
                      <a:cubicBezTo>
                        <a:pt x="100" y="293"/>
                        <a:pt x="94" y="291"/>
                        <a:pt x="86" y="291"/>
                      </a:cubicBezTo>
                      <a:cubicBezTo>
                        <a:pt x="78" y="291"/>
                        <a:pt x="72" y="292"/>
                        <a:pt x="71" y="297"/>
                      </a:cubicBezTo>
                      <a:cubicBezTo>
                        <a:pt x="70" y="302"/>
                        <a:pt x="68" y="305"/>
                        <a:pt x="63" y="300"/>
                      </a:cubicBezTo>
                      <a:cubicBezTo>
                        <a:pt x="58" y="295"/>
                        <a:pt x="48" y="283"/>
                        <a:pt x="48" y="283"/>
                      </a:cubicBezTo>
                      <a:cubicBezTo>
                        <a:pt x="48" y="283"/>
                        <a:pt x="39" y="262"/>
                        <a:pt x="36" y="253"/>
                      </a:cubicBezTo>
                      <a:cubicBezTo>
                        <a:pt x="33" y="244"/>
                        <a:pt x="23" y="244"/>
                        <a:pt x="13" y="237"/>
                      </a:cubicBezTo>
                      <a:cubicBezTo>
                        <a:pt x="2" y="230"/>
                        <a:pt x="8" y="223"/>
                        <a:pt x="7" y="215"/>
                      </a:cubicBezTo>
                      <a:cubicBezTo>
                        <a:pt x="6" y="208"/>
                        <a:pt x="0" y="205"/>
                        <a:pt x="3" y="204"/>
                      </a:cubicBezTo>
                      <a:cubicBezTo>
                        <a:pt x="6" y="203"/>
                        <a:pt x="5" y="198"/>
                        <a:pt x="12" y="188"/>
                      </a:cubicBezTo>
                      <a:cubicBezTo>
                        <a:pt x="18" y="177"/>
                        <a:pt x="14" y="166"/>
                        <a:pt x="13" y="160"/>
                      </a:cubicBezTo>
                      <a:cubicBezTo>
                        <a:pt x="12" y="154"/>
                        <a:pt x="6" y="145"/>
                        <a:pt x="12" y="135"/>
                      </a:cubicBezTo>
                      <a:cubicBezTo>
                        <a:pt x="17" y="125"/>
                        <a:pt x="21" y="102"/>
                        <a:pt x="25" y="96"/>
                      </a:cubicBezTo>
                      <a:cubicBezTo>
                        <a:pt x="30" y="90"/>
                        <a:pt x="43" y="84"/>
                        <a:pt x="49" y="81"/>
                      </a:cubicBezTo>
                      <a:cubicBezTo>
                        <a:pt x="55" y="77"/>
                        <a:pt x="51" y="67"/>
                        <a:pt x="55" y="56"/>
                      </a:cubicBezTo>
                      <a:cubicBezTo>
                        <a:pt x="58" y="45"/>
                        <a:pt x="63" y="39"/>
                        <a:pt x="65" y="39"/>
                      </a:cubicBezTo>
                      <a:cubicBezTo>
                        <a:pt x="66" y="39"/>
                        <a:pt x="72" y="32"/>
                        <a:pt x="79" y="27"/>
                      </a:cubicBezTo>
                      <a:cubicBezTo>
                        <a:pt x="84" y="23"/>
                        <a:pt x="96" y="27"/>
                        <a:pt x="98" y="26"/>
                      </a:cubicBezTo>
                      <a:close/>
                      <a:moveTo>
                        <a:pt x="342" y="333"/>
                      </a:moveTo>
                      <a:cubicBezTo>
                        <a:pt x="342" y="333"/>
                        <a:pt x="342" y="333"/>
                        <a:pt x="342" y="333"/>
                      </a:cubicBezTo>
                      <a:cubicBezTo>
                        <a:pt x="340" y="330"/>
                        <a:pt x="330" y="331"/>
                        <a:pt x="329" y="335"/>
                      </a:cubicBezTo>
                      <a:cubicBezTo>
                        <a:pt x="327" y="339"/>
                        <a:pt x="325" y="356"/>
                        <a:pt x="330" y="357"/>
                      </a:cubicBezTo>
                      <a:cubicBezTo>
                        <a:pt x="336" y="359"/>
                        <a:pt x="344" y="339"/>
                        <a:pt x="342" y="333"/>
                      </a:cubicBezTo>
                      <a:close/>
                    </a:path>
                  </a:pathLst>
                </a:custGeom>
                <a:solidFill>
                  <a:srgbClr val="3D8DB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7" name="îSľíḍé">
                  <a:extLst>
                    <a:ext uri="{FF2B5EF4-FFF2-40B4-BE49-F238E27FC236}">
                      <a16:creationId xmlns:a16="http://schemas.microsoft.com/office/drawing/2014/main" xmlns="" id="{260912E4-3A4C-441A-8DB4-6940DAE21D4B}"/>
                    </a:ext>
                  </a:extLst>
                </p:cNvPr>
                <p:cNvSpPr/>
                <p:nvPr/>
              </p:nvSpPr>
              <p:spPr bwMode="auto">
                <a:xfrm>
                  <a:off x="10167089" y="3589216"/>
                  <a:ext cx="28927" cy="32544"/>
                </a:xfrm>
                <a:custGeom>
                  <a:avLst/>
                  <a:gdLst>
                    <a:gd name="T0" fmla="*/ 8 w 16"/>
                    <a:gd name="T1" fmla="*/ 0 h 18"/>
                    <a:gd name="T2" fmla="*/ 4 w 16"/>
                    <a:gd name="T3" fmla="*/ 15 h 18"/>
                    <a:gd name="T4" fmla="*/ 13 w 16"/>
                    <a:gd name="T5" fmla="*/ 12 h 18"/>
                    <a:gd name="T6" fmla="*/ 8 w 16"/>
                    <a:gd name="T7" fmla="*/ 0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6" h="18">
                      <a:moveTo>
                        <a:pt x="8" y="0"/>
                      </a:moveTo>
                      <a:cubicBezTo>
                        <a:pt x="3" y="0"/>
                        <a:pt x="0" y="11"/>
                        <a:pt x="4" y="15"/>
                      </a:cubicBezTo>
                      <a:cubicBezTo>
                        <a:pt x="7" y="18"/>
                        <a:pt x="10" y="18"/>
                        <a:pt x="13" y="12"/>
                      </a:cubicBezTo>
                      <a:cubicBezTo>
                        <a:pt x="16" y="7"/>
                        <a:pt x="11" y="0"/>
                        <a:pt x="8" y="0"/>
                      </a:cubicBezTo>
                      <a:close/>
                    </a:path>
                  </a:pathLst>
                </a:custGeom>
                <a:solidFill>
                  <a:srgbClr val="3D8DB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8" name="íŝḷîďé">
                  <a:extLst>
                    <a:ext uri="{FF2B5EF4-FFF2-40B4-BE49-F238E27FC236}">
                      <a16:creationId xmlns:a16="http://schemas.microsoft.com/office/drawing/2014/main" xmlns="" id="{716BC1F8-9333-4AB5-B15A-DA7C0B17E25A}"/>
                    </a:ext>
                  </a:extLst>
                </p:cNvPr>
                <p:cNvSpPr/>
                <p:nvPr/>
              </p:nvSpPr>
              <p:spPr bwMode="auto">
                <a:xfrm>
                  <a:off x="10099592" y="3594037"/>
                  <a:ext cx="15669" cy="22901"/>
                </a:xfrm>
                <a:custGeom>
                  <a:avLst/>
                  <a:gdLst>
                    <a:gd name="T0" fmla="*/ 2 w 8"/>
                    <a:gd name="T1" fmla="*/ 9 h 12"/>
                    <a:gd name="T2" fmla="*/ 7 w 8"/>
                    <a:gd name="T3" fmla="*/ 9 h 12"/>
                    <a:gd name="T4" fmla="*/ 2 w 8"/>
                    <a:gd name="T5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" h="12">
                      <a:moveTo>
                        <a:pt x="2" y="9"/>
                      </a:moveTo>
                      <a:cubicBezTo>
                        <a:pt x="0" y="12"/>
                        <a:pt x="6" y="12"/>
                        <a:pt x="7" y="9"/>
                      </a:cubicBezTo>
                      <a:cubicBezTo>
                        <a:pt x="8" y="6"/>
                        <a:pt x="6" y="0"/>
                        <a:pt x="2" y="9"/>
                      </a:cubicBezTo>
                      <a:close/>
                    </a:path>
                  </a:pathLst>
                </a:custGeom>
                <a:solidFill>
                  <a:srgbClr val="3D8DB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9" name="íSľiḑè">
                  <a:extLst>
                    <a:ext uri="{FF2B5EF4-FFF2-40B4-BE49-F238E27FC236}">
                      <a16:creationId xmlns:a16="http://schemas.microsoft.com/office/drawing/2014/main" xmlns="" id="{9F245A05-7D53-4777-893B-26028F2422B0}"/>
                    </a:ext>
                  </a:extLst>
                </p:cNvPr>
                <p:cNvSpPr/>
                <p:nvPr/>
              </p:nvSpPr>
              <p:spPr bwMode="auto">
                <a:xfrm>
                  <a:off x="10222533" y="3630196"/>
                  <a:ext cx="45802" cy="32544"/>
                </a:xfrm>
                <a:custGeom>
                  <a:avLst/>
                  <a:gdLst>
                    <a:gd name="T0" fmla="*/ 2 w 25"/>
                    <a:gd name="T1" fmla="*/ 2 h 18"/>
                    <a:gd name="T2" fmla="*/ 8 w 25"/>
                    <a:gd name="T3" fmla="*/ 11 h 18"/>
                    <a:gd name="T4" fmla="*/ 15 w 25"/>
                    <a:gd name="T5" fmla="*/ 17 h 18"/>
                    <a:gd name="T6" fmla="*/ 23 w 25"/>
                    <a:gd name="T7" fmla="*/ 10 h 18"/>
                    <a:gd name="T8" fmla="*/ 14 w 25"/>
                    <a:gd name="T9" fmla="*/ 2 h 18"/>
                    <a:gd name="T10" fmla="*/ 2 w 25"/>
                    <a:gd name="T11" fmla="*/ 2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5" h="18">
                      <a:moveTo>
                        <a:pt x="2" y="2"/>
                      </a:moveTo>
                      <a:cubicBezTo>
                        <a:pt x="0" y="4"/>
                        <a:pt x="5" y="9"/>
                        <a:pt x="8" y="11"/>
                      </a:cubicBezTo>
                      <a:cubicBezTo>
                        <a:pt x="11" y="12"/>
                        <a:pt x="13" y="17"/>
                        <a:pt x="15" y="17"/>
                      </a:cubicBezTo>
                      <a:cubicBezTo>
                        <a:pt x="18" y="18"/>
                        <a:pt x="25" y="17"/>
                        <a:pt x="23" y="10"/>
                      </a:cubicBezTo>
                      <a:cubicBezTo>
                        <a:pt x="20" y="2"/>
                        <a:pt x="15" y="2"/>
                        <a:pt x="14" y="2"/>
                      </a:cubicBezTo>
                      <a:cubicBezTo>
                        <a:pt x="12" y="2"/>
                        <a:pt x="5" y="0"/>
                        <a:pt x="2" y="2"/>
                      </a:cubicBezTo>
                      <a:close/>
                    </a:path>
                  </a:pathLst>
                </a:custGeom>
                <a:solidFill>
                  <a:srgbClr val="3D8DB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90" name="îṩḻíḋé">
                  <a:extLst>
                    <a:ext uri="{FF2B5EF4-FFF2-40B4-BE49-F238E27FC236}">
                      <a16:creationId xmlns:a16="http://schemas.microsoft.com/office/drawing/2014/main" xmlns="" id="{0B7D9385-A306-49B2-8924-D863EFB7F366}"/>
                    </a:ext>
                  </a:extLst>
                </p:cNvPr>
                <p:cNvSpPr/>
                <p:nvPr/>
              </p:nvSpPr>
              <p:spPr bwMode="auto">
                <a:xfrm>
                  <a:off x="9944108" y="3351772"/>
                  <a:ext cx="60265" cy="74729"/>
                </a:xfrm>
                <a:custGeom>
                  <a:avLst/>
                  <a:gdLst>
                    <a:gd name="T0" fmla="*/ 19 w 32"/>
                    <a:gd name="T1" fmla="*/ 1 h 40"/>
                    <a:gd name="T2" fmla="*/ 10 w 32"/>
                    <a:gd name="T3" fmla="*/ 9 h 40"/>
                    <a:gd name="T4" fmla="*/ 4 w 32"/>
                    <a:gd name="T5" fmla="*/ 16 h 40"/>
                    <a:gd name="T6" fmla="*/ 4 w 32"/>
                    <a:gd name="T7" fmla="*/ 27 h 40"/>
                    <a:gd name="T8" fmla="*/ 9 w 32"/>
                    <a:gd name="T9" fmla="*/ 39 h 40"/>
                    <a:gd name="T10" fmla="*/ 22 w 32"/>
                    <a:gd name="T11" fmla="*/ 33 h 40"/>
                    <a:gd name="T12" fmla="*/ 32 w 32"/>
                    <a:gd name="T13" fmla="*/ 20 h 40"/>
                    <a:gd name="T14" fmla="*/ 28 w 32"/>
                    <a:gd name="T15" fmla="*/ 4 h 40"/>
                    <a:gd name="T16" fmla="*/ 19 w 32"/>
                    <a:gd name="T17" fmla="*/ 1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2" h="40">
                      <a:moveTo>
                        <a:pt x="19" y="1"/>
                      </a:moveTo>
                      <a:cubicBezTo>
                        <a:pt x="14" y="2"/>
                        <a:pt x="13" y="9"/>
                        <a:pt x="10" y="9"/>
                      </a:cubicBezTo>
                      <a:cubicBezTo>
                        <a:pt x="7" y="9"/>
                        <a:pt x="3" y="11"/>
                        <a:pt x="4" y="16"/>
                      </a:cubicBezTo>
                      <a:cubicBezTo>
                        <a:pt x="5" y="21"/>
                        <a:pt x="7" y="25"/>
                        <a:pt x="4" y="27"/>
                      </a:cubicBezTo>
                      <a:cubicBezTo>
                        <a:pt x="0" y="30"/>
                        <a:pt x="4" y="39"/>
                        <a:pt x="9" y="39"/>
                      </a:cubicBezTo>
                      <a:cubicBezTo>
                        <a:pt x="13" y="40"/>
                        <a:pt x="18" y="36"/>
                        <a:pt x="22" y="33"/>
                      </a:cubicBezTo>
                      <a:cubicBezTo>
                        <a:pt x="26" y="31"/>
                        <a:pt x="32" y="27"/>
                        <a:pt x="32" y="20"/>
                      </a:cubicBezTo>
                      <a:cubicBezTo>
                        <a:pt x="32" y="13"/>
                        <a:pt x="30" y="7"/>
                        <a:pt x="28" y="4"/>
                      </a:cubicBezTo>
                      <a:cubicBezTo>
                        <a:pt x="26" y="1"/>
                        <a:pt x="22" y="0"/>
                        <a:pt x="19" y="1"/>
                      </a:cubicBezTo>
                      <a:close/>
                    </a:path>
                  </a:pathLst>
                </a:custGeom>
                <a:solidFill>
                  <a:srgbClr val="3D8DB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91" name="iŝļiďé">
                  <a:extLst>
                    <a:ext uri="{FF2B5EF4-FFF2-40B4-BE49-F238E27FC236}">
                      <a16:creationId xmlns:a16="http://schemas.microsoft.com/office/drawing/2014/main" xmlns="" id="{2CEB579A-D5DB-46D4-B80C-7714646FE3CD}"/>
                    </a:ext>
                  </a:extLst>
                </p:cNvPr>
                <p:cNvSpPr/>
                <p:nvPr/>
              </p:nvSpPr>
              <p:spPr bwMode="auto">
                <a:xfrm>
                  <a:off x="9981472" y="3295122"/>
                  <a:ext cx="116915" cy="148253"/>
                </a:xfrm>
                <a:custGeom>
                  <a:avLst/>
                  <a:gdLst>
                    <a:gd name="T0" fmla="*/ 5 w 63"/>
                    <a:gd name="T1" fmla="*/ 10 h 80"/>
                    <a:gd name="T2" fmla="*/ 4 w 63"/>
                    <a:gd name="T3" fmla="*/ 23 h 80"/>
                    <a:gd name="T4" fmla="*/ 16 w 63"/>
                    <a:gd name="T5" fmla="*/ 38 h 80"/>
                    <a:gd name="T6" fmla="*/ 29 w 63"/>
                    <a:gd name="T7" fmla="*/ 47 h 80"/>
                    <a:gd name="T8" fmla="*/ 10 w 63"/>
                    <a:gd name="T9" fmla="*/ 69 h 80"/>
                    <a:gd name="T10" fmla="*/ 25 w 63"/>
                    <a:gd name="T11" fmla="*/ 72 h 80"/>
                    <a:gd name="T12" fmla="*/ 24 w 63"/>
                    <a:gd name="T13" fmla="*/ 79 h 80"/>
                    <a:gd name="T14" fmla="*/ 33 w 63"/>
                    <a:gd name="T15" fmla="*/ 73 h 80"/>
                    <a:gd name="T16" fmla="*/ 51 w 63"/>
                    <a:gd name="T17" fmla="*/ 77 h 80"/>
                    <a:gd name="T18" fmla="*/ 62 w 63"/>
                    <a:gd name="T19" fmla="*/ 64 h 80"/>
                    <a:gd name="T20" fmla="*/ 51 w 63"/>
                    <a:gd name="T21" fmla="*/ 47 h 80"/>
                    <a:gd name="T22" fmla="*/ 37 w 63"/>
                    <a:gd name="T23" fmla="*/ 28 h 80"/>
                    <a:gd name="T24" fmla="*/ 46 w 63"/>
                    <a:gd name="T25" fmla="*/ 10 h 80"/>
                    <a:gd name="T26" fmla="*/ 26 w 63"/>
                    <a:gd name="T27" fmla="*/ 4 h 80"/>
                    <a:gd name="T28" fmla="*/ 14 w 63"/>
                    <a:gd name="T29" fmla="*/ 9 h 80"/>
                    <a:gd name="T30" fmla="*/ 5 w 63"/>
                    <a:gd name="T31" fmla="*/ 1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63" h="80">
                      <a:moveTo>
                        <a:pt x="5" y="10"/>
                      </a:moveTo>
                      <a:cubicBezTo>
                        <a:pt x="0" y="12"/>
                        <a:pt x="2" y="19"/>
                        <a:pt x="4" y="23"/>
                      </a:cubicBezTo>
                      <a:cubicBezTo>
                        <a:pt x="7" y="27"/>
                        <a:pt x="10" y="35"/>
                        <a:pt x="16" y="38"/>
                      </a:cubicBezTo>
                      <a:cubicBezTo>
                        <a:pt x="22" y="41"/>
                        <a:pt x="33" y="44"/>
                        <a:pt x="29" y="47"/>
                      </a:cubicBezTo>
                      <a:cubicBezTo>
                        <a:pt x="24" y="50"/>
                        <a:pt x="12" y="65"/>
                        <a:pt x="10" y="69"/>
                      </a:cubicBezTo>
                      <a:cubicBezTo>
                        <a:pt x="9" y="74"/>
                        <a:pt x="25" y="72"/>
                        <a:pt x="25" y="72"/>
                      </a:cubicBezTo>
                      <a:cubicBezTo>
                        <a:pt x="25" y="72"/>
                        <a:pt x="22" y="77"/>
                        <a:pt x="24" y="79"/>
                      </a:cubicBezTo>
                      <a:cubicBezTo>
                        <a:pt x="27" y="80"/>
                        <a:pt x="29" y="73"/>
                        <a:pt x="33" y="73"/>
                      </a:cubicBezTo>
                      <a:cubicBezTo>
                        <a:pt x="38" y="73"/>
                        <a:pt x="47" y="77"/>
                        <a:pt x="51" y="77"/>
                      </a:cubicBezTo>
                      <a:cubicBezTo>
                        <a:pt x="56" y="77"/>
                        <a:pt x="63" y="69"/>
                        <a:pt x="62" y="64"/>
                      </a:cubicBezTo>
                      <a:cubicBezTo>
                        <a:pt x="62" y="58"/>
                        <a:pt x="56" y="50"/>
                        <a:pt x="51" y="47"/>
                      </a:cubicBezTo>
                      <a:cubicBezTo>
                        <a:pt x="46" y="44"/>
                        <a:pt x="41" y="31"/>
                        <a:pt x="37" y="28"/>
                      </a:cubicBezTo>
                      <a:cubicBezTo>
                        <a:pt x="34" y="25"/>
                        <a:pt x="50" y="15"/>
                        <a:pt x="46" y="10"/>
                      </a:cubicBezTo>
                      <a:cubicBezTo>
                        <a:pt x="42" y="4"/>
                        <a:pt x="30" y="8"/>
                        <a:pt x="26" y="4"/>
                      </a:cubicBezTo>
                      <a:cubicBezTo>
                        <a:pt x="21" y="0"/>
                        <a:pt x="17" y="5"/>
                        <a:pt x="14" y="9"/>
                      </a:cubicBezTo>
                      <a:cubicBezTo>
                        <a:pt x="12" y="13"/>
                        <a:pt x="8" y="8"/>
                        <a:pt x="5" y="10"/>
                      </a:cubicBezTo>
                      <a:close/>
                    </a:path>
                  </a:pathLst>
                </a:custGeom>
                <a:solidFill>
                  <a:srgbClr val="3D8DB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92" name="iṡḻíḑê">
                  <a:extLst>
                    <a:ext uri="{FF2B5EF4-FFF2-40B4-BE49-F238E27FC236}">
                      <a16:creationId xmlns:a16="http://schemas.microsoft.com/office/drawing/2014/main" xmlns="" id="{498F53B9-1670-4842-A66D-D29D840B9702}"/>
                    </a:ext>
                  </a:extLst>
                </p:cNvPr>
                <p:cNvSpPr/>
                <p:nvPr/>
              </p:nvSpPr>
              <p:spPr bwMode="auto">
                <a:xfrm>
                  <a:off x="9952545" y="3076962"/>
                  <a:ext cx="820812" cy="979912"/>
                </a:xfrm>
                <a:custGeom>
                  <a:avLst/>
                  <a:gdLst>
                    <a:gd name="T0" fmla="*/ 40 w 444"/>
                    <a:gd name="T1" fmla="*/ 211 h 530"/>
                    <a:gd name="T2" fmla="*/ 78 w 444"/>
                    <a:gd name="T3" fmla="*/ 189 h 530"/>
                    <a:gd name="T4" fmla="*/ 122 w 444"/>
                    <a:gd name="T5" fmla="*/ 167 h 530"/>
                    <a:gd name="T6" fmla="*/ 135 w 444"/>
                    <a:gd name="T7" fmla="*/ 137 h 530"/>
                    <a:gd name="T8" fmla="*/ 145 w 444"/>
                    <a:gd name="T9" fmla="*/ 160 h 530"/>
                    <a:gd name="T10" fmla="*/ 178 w 444"/>
                    <a:gd name="T11" fmla="*/ 157 h 530"/>
                    <a:gd name="T12" fmla="*/ 210 w 444"/>
                    <a:gd name="T13" fmla="*/ 131 h 530"/>
                    <a:gd name="T14" fmla="*/ 237 w 444"/>
                    <a:gd name="T15" fmla="*/ 118 h 530"/>
                    <a:gd name="T16" fmla="*/ 233 w 444"/>
                    <a:gd name="T17" fmla="*/ 105 h 530"/>
                    <a:gd name="T18" fmla="*/ 210 w 444"/>
                    <a:gd name="T19" fmla="*/ 81 h 530"/>
                    <a:gd name="T20" fmla="*/ 205 w 444"/>
                    <a:gd name="T21" fmla="*/ 77 h 530"/>
                    <a:gd name="T22" fmla="*/ 186 w 444"/>
                    <a:gd name="T23" fmla="*/ 117 h 530"/>
                    <a:gd name="T24" fmla="*/ 147 w 444"/>
                    <a:gd name="T25" fmla="*/ 150 h 530"/>
                    <a:gd name="T26" fmla="*/ 129 w 444"/>
                    <a:gd name="T27" fmla="*/ 128 h 530"/>
                    <a:gd name="T28" fmla="*/ 100 w 444"/>
                    <a:gd name="T29" fmla="*/ 97 h 530"/>
                    <a:gd name="T30" fmla="*/ 167 w 444"/>
                    <a:gd name="T31" fmla="*/ 33 h 530"/>
                    <a:gd name="T32" fmla="*/ 286 w 444"/>
                    <a:gd name="T33" fmla="*/ 26 h 530"/>
                    <a:gd name="T34" fmla="*/ 295 w 444"/>
                    <a:gd name="T35" fmla="*/ 57 h 530"/>
                    <a:gd name="T36" fmla="*/ 316 w 444"/>
                    <a:gd name="T37" fmla="*/ 70 h 530"/>
                    <a:gd name="T38" fmla="*/ 393 w 444"/>
                    <a:gd name="T39" fmla="*/ 229 h 530"/>
                    <a:gd name="T40" fmla="*/ 370 w 444"/>
                    <a:gd name="T41" fmla="*/ 248 h 530"/>
                    <a:gd name="T42" fmla="*/ 386 w 444"/>
                    <a:gd name="T43" fmla="*/ 291 h 530"/>
                    <a:gd name="T44" fmla="*/ 422 w 444"/>
                    <a:gd name="T45" fmla="*/ 312 h 530"/>
                    <a:gd name="T46" fmla="*/ 409 w 444"/>
                    <a:gd name="T47" fmla="*/ 265 h 530"/>
                    <a:gd name="T48" fmla="*/ 409 w 444"/>
                    <a:gd name="T49" fmla="*/ 239 h 530"/>
                    <a:gd name="T50" fmla="*/ 439 w 444"/>
                    <a:gd name="T51" fmla="*/ 402 h 530"/>
                    <a:gd name="T52" fmla="*/ 395 w 444"/>
                    <a:gd name="T53" fmla="*/ 373 h 530"/>
                    <a:gd name="T54" fmla="*/ 406 w 444"/>
                    <a:gd name="T55" fmla="*/ 420 h 530"/>
                    <a:gd name="T56" fmla="*/ 433 w 444"/>
                    <a:gd name="T57" fmla="*/ 414 h 530"/>
                    <a:gd name="T58" fmla="*/ 444 w 444"/>
                    <a:gd name="T59" fmla="*/ 445 h 530"/>
                    <a:gd name="T60" fmla="*/ 420 w 444"/>
                    <a:gd name="T61" fmla="*/ 498 h 530"/>
                    <a:gd name="T62" fmla="*/ 353 w 444"/>
                    <a:gd name="T63" fmla="*/ 527 h 530"/>
                    <a:gd name="T64" fmla="*/ 326 w 444"/>
                    <a:gd name="T65" fmla="*/ 459 h 530"/>
                    <a:gd name="T66" fmla="*/ 301 w 444"/>
                    <a:gd name="T67" fmla="*/ 393 h 530"/>
                    <a:gd name="T68" fmla="*/ 284 w 444"/>
                    <a:gd name="T69" fmla="*/ 367 h 530"/>
                    <a:gd name="T70" fmla="*/ 292 w 444"/>
                    <a:gd name="T71" fmla="*/ 319 h 530"/>
                    <a:gd name="T72" fmla="*/ 253 w 444"/>
                    <a:gd name="T73" fmla="*/ 317 h 530"/>
                    <a:gd name="T74" fmla="*/ 226 w 444"/>
                    <a:gd name="T75" fmla="*/ 284 h 530"/>
                    <a:gd name="T76" fmla="*/ 218 w 444"/>
                    <a:gd name="T77" fmla="*/ 315 h 530"/>
                    <a:gd name="T78" fmla="*/ 191 w 444"/>
                    <a:gd name="T79" fmla="*/ 278 h 530"/>
                    <a:gd name="T80" fmla="*/ 147 w 444"/>
                    <a:gd name="T81" fmla="*/ 242 h 530"/>
                    <a:gd name="T82" fmla="*/ 187 w 444"/>
                    <a:gd name="T83" fmla="*/ 284 h 530"/>
                    <a:gd name="T84" fmla="*/ 172 w 444"/>
                    <a:gd name="T85" fmla="*/ 299 h 530"/>
                    <a:gd name="T86" fmla="*/ 134 w 444"/>
                    <a:gd name="T87" fmla="*/ 258 h 530"/>
                    <a:gd name="T88" fmla="*/ 93 w 444"/>
                    <a:gd name="T89" fmla="*/ 257 h 530"/>
                    <a:gd name="T90" fmla="*/ 64 w 444"/>
                    <a:gd name="T91" fmla="*/ 295 h 530"/>
                    <a:gd name="T92" fmla="*/ 37 w 444"/>
                    <a:gd name="T93" fmla="*/ 316 h 530"/>
                    <a:gd name="T94" fmla="*/ 10 w 444"/>
                    <a:gd name="T95" fmla="*/ 314 h 530"/>
                    <a:gd name="T96" fmla="*/ 6 w 444"/>
                    <a:gd name="T97" fmla="*/ 279 h 530"/>
                    <a:gd name="T98" fmla="*/ 54 w 444"/>
                    <a:gd name="T99" fmla="*/ 253 h 530"/>
                    <a:gd name="T100" fmla="*/ 268 w 444"/>
                    <a:gd name="T101" fmla="*/ 100 h 530"/>
                    <a:gd name="T102" fmla="*/ 249 w 444"/>
                    <a:gd name="T103" fmla="*/ 281 h 530"/>
                    <a:gd name="T104" fmla="*/ 277 w 444"/>
                    <a:gd name="T105" fmla="*/ 274 h 530"/>
                    <a:gd name="T106" fmla="*/ 338 w 444"/>
                    <a:gd name="T107" fmla="*/ 276 h 530"/>
                    <a:gd name="T108" fmla="*/ 309 w 444"/>
                    <a:gd name="T109" fmla="*/ 235 h 530"/>
                    <a:gd name="T110" fmla="*/ 295 w 444"/>
                    <a:gd name="T111" fmla="*/ 243 h 530"/>
                    <a:gd name="T112" fmla="*/ 264 w 444"/>
                    <a:gd name="T113" fmla="*/ 235 h 530"/>
                    <a:gd name="T114" fmla="*/ 249 w 444"/>
                    <a:gd name="T115" fmla="*/ 281 h 5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444" h="530">
                      <a:moveTo>
                        <a:pt x="58" y="232"/>
                      </a:moveTo>
                      <a:cubicBezTo>
                        <a:pt x="57" y="225"/>
                        <a:pt x="46" y="219"/>
                        <a:pt x="39" y="218"/>
                      </a:cubicBezTo>
                      <a:cubicBezTo>
                        <a:pt x="32" y="216"/>
                        <a:pt x="33" y="212"/>
                        <a:pt x="40" y="211"/>
                      </a:cubicBezTo>
                      <a:cubicBezTo>
                        <a:pt x="48" y="210"/>
                        <a:pt x="48" y="206"/>
                        <a:pt x="54" y="205"/>
                      </a:cubicBezTo>
                      <a:cubicBezTo>
                        <a:pt x="61" y="203"/>
                        <a:pt x="68" y="201"/>
                        <a:pt x="73" y="200"/>
                      </a:cubicBezTo>
                      <a:cubicBezTo>
                        <a:pt x="78" y="200"/>
                        <a:pt x="78" y="194"/>
                        <a:pt x="78" y="189"/>
                      </a:cubicBezTo>
                      <a:cubicBezTo>
                        <a:pt x="78" y="185"/>
                        <a:pt x="92" y="183"/>
                        <a:pt x="92" y="183"/>
                      </a:cubicBezTo>
                      <a:cubicBezTo>
                        <a:pt x="92" y="183"/>
                        <a:pt x="100" y="173"/>
                        <a:pt x="104" y="169"/>
                      </a:cubicBezTo>
                      <a:cubicBezTo>
                        <a:pt x="108" y="164"/>
                        <a:pt x="116" y="165"/>
                        <a:pt x="122" y="167"/>
                      </a:cubicBezTo>
                      <a:cubicBezTo>
                        <a:pt x="129" y="170"/>
                        <a:pt x="122" y="162"/>
                        <a:pt x="120" y="158"/>
                      </a:cubicBezTo>
                      <a:cubicBezTo>
                        <a:pt x="117" y="155"/>
                        <a:pt x="119" y="146"/>
                        <a:pt x="121" y="142"/>
                      </a:cubicBezTo>
                      <a:cubicBezTo>
                        <a:pt x="122" y="137"/>
                        <a:pt x="132" y="135"/>
                        <a:pt x="135" y="137"/>
                      </a:cubicBezTo>
                      <a:cubicBezTo>
                        <a:pt x="138" y="138"/>
                        <a:pt x="135" y="145"/>
                        <a:pt x="136" y="151"/>
                      </a:cubicBezTo>
                      <a:cubicBezTo>
                        <a:pt x="136" y="157"/>
                        <a:pt x="141" y="161"/>
                        <a:pt x="141" y="161"/>
                      </a:cubicBezTo>
                      <a:cubicBezTo>
                        <a:pt x="145" y="160"/>
                        <a:pt x="145" y="160"/>
                        <a:pt x="145" y="160"/>
                      </a:cubicBezTo>
                      <a:cubicBezTo>
                        <a:pt x="145" y="160"/>
                        <a:pt x="145" y="160"/>
                        <a:pt x="152" y="160"/>
                      </a:cubicBezTo>
                      <a:cubicBezTo>
                        <a:pt x="160" y="160"/>
                        <a:pt x="160" y="160"/>
                        <a:pt x="166" y="158"/>
                      </a:cubicBezTo>
                      <a:cubicBezTo>
                        <a:pt x="171" y="156"/>
                        <a:pt x="175" y="158"/>
                        <a:pt x="178" y="157"/>
                      </a:cubicBezTo>
                      <a:cubicBezTo>
                        <a:pt x="180" y="155"/>
                        <a:pt x="186" y="155"/>
                        <a:pt x="194" y="159"/>
                      </a:cubicBezTo>
                      <a:cubicBezTo>
                        <a:pt x="203" y="163"/>
                        <a:pt x="198" y="152"/>
                        <a:pt x="200" y="146"/>
                      </a:cubicBezTo>
                      <a:cubicBezTo>
                        <a:pt x="202" y="140"/>
                        <a:pt x="205" y="130"/>
                        <a:pt x="210" y="131"/>
                      </a:cubicBezTo>
                      <a:cubicBezTo>
                        <a:pt x="216" y="131"/>
                        <a:pt x="221" y="136"/>
                        <a:pt x="225" y="132"/>
                      </a:cubicBezTo>
                      <a:cubicBezTo>
                        <a:pt x="229" y="128"/>
                        <a:pt x="217" y="123"/>
                        <a:pt x="217" y="121"/>
                      </a:cubicBezTo>
                      <a:cubicBezTo>
                        <a:pt x="217" y="119"/>
                        <a:pt x="227" y="119"/>
                        <a:pt x="237" y="118"/>
                      </a:cubicBezTo>
                      <a:cubicBezTo>
                        <a:pt x="246" y="117"/>
                        <a:pt x="252" y="118"/>
                        <a:pt x="256" y="117"/>
                      </a:cubicBezTo>
                      <a:cubicBezTo>
                        <a:pt x="261" y="115"/>
                        <a:pt x="253" y="105"/>
                        <a:pt x="251" y="105"/>
                      </a:cubicBezTo>
                      <a:cubicBezTo>
                        <a:pt x="250" y="105"/>
                        <a:pt x="238" y="106"/>
                        <a:pt x="233" y="105"/>
                      </a:cubicBezTo>
                      <a:cubicBezTo>
                        <a:pt x="227" y="105"/>
                        <a:pt x="221" y="110"/>
                        <a:pt x="216" y="111"/>
                      </a:cubicBezTo>
                      <a:cubicBezTo>
                        <a:pt x="211" y="113"/>
                        <a:pt x="210" y="102"/>
                        <a:pt x="207" y="98"/>
                      </a:cubicBezTo>
                      <a:cubicBezTo>
                        <a:pt x="204" y="93"/>
                        <a:pt x="203" y="85"/>
                        <a:pt x="210" y="81"/>
                      </a:cubicBezTo>
                      <a:cubicBezTo>
                        <a:pt x="218" y="76"/>
                        <a:pt x="231" y="66"/>
                        <a:pt x="233" y="62"/>
                      </a:cubicBezTo>
                      <a:cubicBezTo>
                        <a:pt x="235" y="57"/>
                        <a:pt x="224" y="58"/>
                        <a:pt x="213" y="59"/>
                      </a:cubicBezTo>
                      <a:cubicBezTo>
                        <a:pt x="203" y="60"/>
                        <a:pt x="215" y="63"/>
                        <a:pt x="205" y="77"/>
                      </a:cubicBezTo>
                      <a:cubicBezTo>
                        <a:pt x="195" y="90"/>
                        <a:pt x="190" y="81"/>
                        <a:pt x="182" y="90"/>
                      </a:cubicBezTo>
                      <a:cubicBezTo>
                        <a:pt x="174" y="99"/>
                        <a:pt x="180" y="100"/>
                        <a:pt x="187" y="103"/>
                      </a:cubicBezTo>
                      <a:cubicBezTo>
                        <a:pt x="194" y="106"/>
                        <a:pt x="188" y="115"/>
                        <a:pt x="186" y="117"/>
                      </a:cubicBezTo>
                      <a:cubicBezTo>
                        <a:pt x="185" y="120"/>
                        <a:pt x="176" y="128"/>
                        <a:pt x="178" y="134"/>
                      </a:cubicBezTo>
                      <a:cubicBezTo>
                        <a:pt x="179" y="140"/>
                        <a:pt x="172" y="143"/>
                        <a:pt x="172" y="143"/>
                      </a:cubicBezTo>
                      <a:cubicBezTo>
                        <a:pt x="172" y="143"/>
                        <a:pt x="151" y="149"/>
                        <a:pt x="147" y="150"/>
                      </a:cubicBezTo>
                      <a:cubicBezTo>
                        <a:pt x="144" y="151"/>
                        <a:pt x="142" y="146"/>
                        <a:pt x="144" y="142"/>
                      </a:cubicBezTo>
                      <a:cubicBezTo>
                        <a:pt x="145" y="137"/>
                        <a:pt x="139" y="127"/>
                        <a:pt x="139" y="120"/>
                      </a:cubicBezTo>
                      <a:cubicBezTo>
                        <a:pt x="138" y="114"/>
                        <a:pt x="130" y="123"/>
                        <a:pt x="129" y="128"/>
                      </a:cubicBezTo>
                      <a:cubicBezTo>
                        <a:pt x="129" y="132"/>
                        <a:pt x="118" y="133"/>
                        <a:pt x="112" y="130"/>
                      </a:cubicBezTo>
                      <a:cubicBezTo>
                        <a:pt x="106" y="127"/>
                        <a:pt x="102" y="116"/>
                        <a:pt x="103" y="114"/>
                      </a:cubicBezTo>
                      <a:cubicBezTo>
                        <a:pt x="105" y="111"/>
                        <a:pt x="100" y="100"/>
                        <a:pt x="100" y="97"/>
                      </a:cubicBezTo>
                      <a:cubicBezTo>
                        <a:pt x="100" y="94"/>
                        <a:pt x="113" y="72"/>
                        <a:pt x="124" y="69"/>
                      </a:cubicBezTo>
                      <a:cubicBezTo>
                        <a:pt x="134" y="66"/>
                        <a:pt x="147" y="59"/>
                        <a:pt x="154" y="51"/>
                      </a:cubicBezTo>
                      <a:cubicBezTo>
                        <a:pt x="161" y="44"/>
                        <a:pt x="165" y="35"/>
                        <a:pt x="167" y="33"/>
                      </a:cubicBezTo>
                      <a:cubicBezTo>
                        <a:pt x="169" y="30"/>
                        <a:pt x="208" y="6"/>
                        <a:pt x="222" y="3"/>
                      </a:cubicBezTo>
                      <a:cubicBezTo>
                        <a:pt x="236" y="0"/>
                        <a:pt x="266" y="18"/>
                        <a:pt x="271" y="19"/>
                      </a:cubicBezTo>
                      <a:cubicBezTo>
                        <a:pt x="276" y="20"/>
                        <a:pt x="278" y="22"/>
                        <a:pt x="286" y="26"/>
                      </a:cubicBezTo>
                      <a:cubicBezTo>
                        <a:pt x="295" y="37"/>
                        <a:pt x="304" y="47"/>
                        <a:pt x="312" y="58"/>
                      </a:cubicBezTo>
                      <a:cubicBezTo>
                        <a:pt x="308" y="58"/>
                        <a:pt x="304" y="57"/>
                        <a:pt x="300" y="55"/>
                      </a:cubicBezTo>
                      <a:cubicBezTo>
                        <a:pt x="294" y="52"/>
                        <a:pt x="290" y="52"/>
                        <a:pt x="295" y="57"/>
                      </a:cubicBezTo>
                      <a:cubicBezTo>
                        <a:pt x="300" y="61"/>
                        <a:pt x="298" y="63"/>
                        <a:pt x="299" y="70"/>
                      </a:cubicBezTo>
                      <a:cubicBezTo>
                        <a:pt x="299" y="77"/>
                        <a:pt x="307" y="71"/>
                        <a:pt x="309" y="69"/>
                      </a:cubicBezTo>
                      <a:cubicBezTo>
                        <a:pt x="310" y="68"/>
                        <a:pt x="310" y="65"/>
                        <a:pt x="316" y="70"/>
                      </a:cubicBezTo>
                      <a:cubicBezTo>
                        <a:pt x="320" y="73"/>
                        <a:pt x="322" y="73"/>
                        <a:pt x="324" y="73"/>
                      </a:cubicBezTo>
                      <a:cubicBezTo>
                        <a:pt x="356" y="118"/>
                        <a:pt x="383" y="167"/>
                        <a:pt x="403" y="220"/>
                      </a:cubicBezTo>
                      <a:cubicBezTo>
                        <a:pt x="401" y="222"/>
                        <a:pt x="397" y="226"/>
                        <a:pt x="393" y="229"/>
                      </a:cubicBezTo>
                      <a:cubicBezTo>
                        <a:pt x="389" y="233"/>
                        <a:pt x="380" y="226"/>
                        <a:pt x="377" y="229"/>
                      </a:cubicBezTo>
                      <a:cubicBezTo>
                        <a:pt x="377" y="229"/>
                        <a:pt x="377" y="229"/>
                        <a:pt x="377" y="229"/>
                      </a:cubicBezTo>
                      <a:cubicBezTo>
                        <a:pt x="370" y="235"/>
                        <a:pt x="368" y="243"/>
                        <a:pt x="370" y="248"/>
                      </a:cubicBezTo>
                      <a:cubicBezTo>
                        <a:pt x="373" y="254"/>
                        <a:pt x="381" y="270"/>
                        <a:pt x="385" y="271"/>
                      </a:cubicBezTo>
                      <a:cubicBezTo>
                        <a:pt x="389" y="273"/>
                        <a:pt x="403" y="276"/>
                        <a:pt x="397" y="283"/>
                      </a:cubicBezTo>
                      <a:cubicBezTo>
                        <a:pt x="392" y="289"/>
                        <a:pt x="391" y="292"/>
                        <a:pt x="386" y="291"/>
                      </a:cubicBezTo>
                      <a:cubicBezTo>
                        <a:pt x="380" y="290"/>
                        <a:pt x="383" y="309"/>
                        <a:pt x="387" y="310"/>
                      </a:cubicBezTo>
                      <a:cubicBezTo>
                        <a:pt x="391" y="312"/>
                        <a:pt x="402" y="317"/>
                        <a:pt x="406" y="318"/>
                      </a:cubicBezTo>
                      <a:cubicBezTo>
                        <a:pt x="410" y="319"/>
                        <a:pt x="423" y="316"/>
                        <a:pt x="422" y="312"/>
                      </a:cubicBezTo>
                      <a:cubicBezTo>
                        <a:pt x="422" y="307"/>
                        <a:pt x="420" y="289"/>
                        <a:pt x="415" y="285"/>
                      </a:cubicBezTo>
                      <a:cubicBezTo>
                        <a:pt x="411" y="280"/>
                        <a:pt x="421" y="276"/>
                        <a:pt x="418" y="272"/>
                      </a:cubicBezTo>
                      <a:cubicBezTo>
                        <a:pt x="416" y="268"/>
                        <a:pt x="412" y="270"/>
                        <a:pt x="409" y="265"/>
                      </a:cubicBezTo>
                      <a:cubicBezTo>
                        <a:pt x="407" y="261"/>
                        <a:pt x="406" y="257"/>
                        <a:pt x="403" y="254"/>
                      </a:cubicBezTo>
                      <a:cubicBezTo>
                        <a:pt x="399" y="251"/>
                        <a:pt x="397" y="257"/>
                        <a:pt x="397" y="248"/>
                      </a:cubicBezTo>
                      <a:cubicBezTo>
                        <a:pt x="398" y="240"/>
                        <a:pt x="406" y="235"/>
                        <a:pt x="409" y="239"/>
                      </a:cubicBezTo>
                      <a:cubicBezTo>
                        <a:pt x="409" y="240"/>
                        <a:pt x="410" y="240"/>
                        <a:pt x="411" y="241"/>
                      </a:cubicBezTo>
                      <a:cubicBezTo>
                        <a:pt x="429" y="293"/>
                        <a:pt x="440" y="349"/>
                        <a:pt x="443" y="407"/>
                      </a:cubicBezTo>
                      <a:cubicBezTo>
                        <a:pt x="442" y="404"/>
                        <a:pt x="440" y="402"/>
                        <a:pt x="439" y="402"/>
                      </a:cubicBezTo>
                      <a:cubicBezTo>
                        <a:pt x="436" y="400"/>
                        <a:pt x="428" y="410"/>
                        <a:pt x="425" y="408"/>
                      </a:cubicBezTo>
                      <a:cubicBezTo>
                        <a:pt x="421" y="407"/>
                        <a:pt x="415" y="399"/>
                        <a:pt x="407" y="395"/>
                      </a:cubicBezTo>
                      <a:cubicBezTo>
                        <a:pt x="400" y="390"/>
                        <a:pt x="398" y="380"/>
                        <a:pt x="395" y="373"/>
                      </a:cubicBezTo>
                      <a:cubicBezTo>
                        <a:pt x="392" y="367"/>
                        <a:pt x="383" y="377"/>
                        <a:pt x="384" y="385"/>
                      </a:cubicBezTo>
                      <a:cubicBezTo>
                        <a:pt x="385" y="392"/>
                        <a:pt x="397" y="402"/>
                        <a:pt x="397" y="407"/>
                      </a:cubicBezTo>
                      <a:cubicBezTo>
                        <a:pt x="397" y="412"/>
                        <a:pt x="399" y="414"/>
                        <a:pt x="406" y="420"/>
                      </a:cubicBezTo>
                      <a:cubicBezTo>
                        <a:pt x="412" y="427"/>
                        <a:pt x="407" y="431"/>
                        <a:pt x="411" y="432"/>
                      </a:cubicBezTo>
                      <a:cubicBezTo>
                        <a:pt x="415" y="434"/>
                        <a:pt x="420" y="426"/>
                        <a:pt x="426" y="423"/>
                      </a:cubicBezTo>
                      <a:cubicBezTo>
                        <a:pt x="431" y="419"/>
                        <a:pt x="431" y="414"/>
                        <a:pt x="433" y="414"/>
                      </a:cubicBezTo>
                      <a:cubicBezTo>
                        <a:pt x="436" y="414"/>
                        <a:pt x="436" y="423"/>
                        <a:pt x="440" y="424"/>
                      </a:cubicBezTo>
                      <a:cubicBezTo>
                        <a:pt x="441" y="424"/>
                        <a:pt x="443" y="425"/>
                        <a:pt x="444" y="426"/>
                      </a:cubicBezTo>
                      <a:cubicBezTo>
                        <a:pt x="444" y="432"/>
                        <a:pt x="444" y="438"/>
                        <a:pt x="444" y="445"/>
                      </a:cubicBezTo>
                      <a:cubicBezTo>
                        <a:pt x="444" y="455"/>
                        <a:pt x="444" y="466"/>
                        <a:pt x="444" y="476"/>
                      </a:cubicBezTo>
                      <a:cubicBezTo>
                        <a:pt x="442" y="478"/>
                        <a:pt x="441" y="480"/>
                        <a:pt x="440" y="481"/>
                      </a:cubicBezTo>
                      <a:cubicBezTo>
                        <a:pt x="434" y="487"/>
                        <a:pt x="428" y="495"/>
                        <a:pt x="420" y="498"/>
                      </a:cubicBezTo>
                      <a:cubicBezTo>
                        <a:pt x="411" y="500"/>
                        <a:pt x="410" y="506"/>
                        <a:pt x="403" y="506"/>
                      </a:cubicBezTo>
                      <a:cubicBezTo>
                        <a:pt x="397" y="507"/>
                        <a:pt x="378" y="519"/>
                        <a:pt x="375" y="521"/>
                      </a:cubicBezTo>
                      <a:cubicBezTo>
                        <a:pt x="373" y="524"/>
                        <a:pt x="358" y="530"/>
                        <a:pt x="353" y="527"/>
                      </a:cubicBezTo>
                      <a:cubicBezTo>
                        <a:pt x="349" y="525"/>
                        <a:pt x="347" y="510"/>
                        <a:pt x="345" y="499"/>
                      </a:cubicBezTo>
                      <a:cubicBezTo>
                        <a:pt x="344" y="488"/>
                        <a:pt x="342" y="482"/>
                        <a:pt x="340" y="477"/>
                      </a:cubicBezTo>
                      <a:cubicBezTo>
                        <a:pt x="338" y="473"/>
                        <a:pt x="328" y="461"/>
                        <a:pt x="326" y="459"/>
                      </a:cubicBezTo>
                      <a:cubicBezTo>
                        <a:pt x="324" y="456"/>
                        <a:pt x="318" y="438"/>
                        <a:pt x="318" y="431"/>
                      </a:cubicBezTo>
                      <a:cubicBezTo>
                        <a:pt x="317" y="423"/>
                        <a:pt x="311" y="426"/>
                        <a:pt x="310" y="418"/>
                      </a:cubicBezTo>
                      <a:cubicBezTo>
                        <a:pt x="309" y="410"/>
                        <a:pt x="302" y="399"/>
                        <a:pt x="301" y="393"/>
                      </a:cubicBezTo>
                      <a:cubicBezTo>
                        <a:pt x="300" y="388"/>
                        <a:pt x="289" y="394"/>
                        <a:pt x="285" y="395"/>
                      </a:cubicBezTo>
                      <a:cubicBezTo>
                        <a:pt x="280" y="396"/>
                        <a:pt x="272" y="390"/>
                        <a:pt x="273" y="378"/>
                      </a:cubicBezTo>
                      <a:cubicBezTo>
                        <a:pt x="274" y="367"/>
                        <a:pt x="278" y="367"/>
                        <a:pt x="284" y="367"/>
                      </a:cubicBezTo>
                      <a:cubicBezTo>
                        <a:pt x="290" y="367"/>
                        <a:pt x="287" y="363"/>
                        <a:pt x="293" y="355"/>
                      </a:cubicBezTo>
                      <a:cubicBezTo>
                        <a:pt x="299" y="348"/>
                        <a:pt x="300" y="333"/>
                        <a:pt x="301" y="323"/>
                      </a:cubicBezTo>
                      <a:cubicBezTo>
                        <a:pt x="301" y="313"/>
                        <a:pt x="297" y="318"/>
                        <a:pt x="292" y="319"/>
                      </a:cubicBezTo>
                      <a:cubicBezTo>
                        <a:pt x="288" y="321"/>
                        <a:pt x="281" y="323"/>
                        <a:pt x="279" y="322"/>
                      </a:cubicBezTo>
                      <a:cubicBezTo>
                        <a:pt x="277" y="322"/>
                        <a:pt x="268" y="318"/>
                        <a:pt x="266" y="320"/>
                      </a:cubicBezTo>
                      <a:cubicBezTo>
                        <a:pt x="265" y="322"/>
                        <a:pt x="255" y="321"/>
                        <a:pt x="253" y="317"/>
                      </a:cubicBezTo>
                      <a:cubicBezTo>
                        <a:pt x="251" y="313"/>
                        <a:pt x="239" y="309"/>
                        <a:pt x="238" y="306"/>
                      </a:cubicBezTo>
                      <a:cubicBezTo>
                        <a:pt x="237" y="303"/>
                        <a:pt x="238" y="285"/>
                        <a:pt x="236" y="280"/>
                      </a:cubicBezTo>
                      <a:cubicBezTo>
                        <a:pt x="234" y="276"/>
                        <a:pt x="229" y="281"/>
                        <a:pt x="226" y="284"/>
                      </a:cubicBezTo>
                      <a:cubicBezTo>
                        <a:pt x="223" y="287"/>
                        <a:pt x="216" y="289"/>
                        <a:pt x="218" y="292"/>
                      </a:cubicBezTo>
                      <a:cubicBezTo>
                        <a:pt x="220" y="294"/>
                        <a:pt x="227" y="298"/>
                        <a:pt x="227" y="304"/>
                      </a:cubicBezTo>
                      <a:cubicBezTo>
                        <a:pt x="226" y="310"/>
                        <a:pt x="221" y="312"/>
                        <a:pt x="218" y="315"/>
                      </a:cubicBezTo>
                      <a:cubicBezTo>
                        <a:pt x="216" y="318"/>
                        <a:pt x="205" y="330"/>
                        <a:pt x="204" y="326"/>
                      </a:cubicBezTo>
                      <a:cubicBezTo>
                        <a:pt x="202" y="322"/>
                        <a:pt x="201" y="298"/>
                        <a:pt x="199" y="295"/>
                      </a:cubicBezTo>
                      <a:cubicBezTo>
                        <a:pt x="198" y="292"/>
                        <a:pt x="193" y="285"/>
                        <a:pt x="191" y="278"/>
                      </a:cubicBezTo>
                      <a:cubicBezTo>
                        <a:pt x="189" y="271"/>
                        <a:pt x="183" y="269"/>
                        <a:pt x="179" y="264"/>
                      </a:cubicBezTo>
                      <a:cubicBezTo>
                        <a:pt x="175" y="259"/>
                        <a:pt x="164" y="251"/>
                        <a:pt x="160" y="245"/>
                      </a:cubicBezTo>
                      <a:cubicBezTo>
                        <a:pt x="155" y="239"/>
                        <a:pt x="147" y="234"/>
                        <a:pt x="147" y="242"/>
                      </a:cubicBezTo>
                      <a:cubicBezTo>
                        <a:pt x="146" y="249"/>
                        <a:pt x="155" y="251"/>
                        <a:pt x="158" y="258"/>
                      </a:cubicBezTo>
                      <a:cubicBezTo>
                        <a:pt x="161" y="265"/>
                        <a:pt x="169" y="270"/>
                        <a:pt x="173" y="272"/>
                      </a:cubicBezTo>
                      <a:cubicBezTo>
                        <a:pt x="176" y="274"/>
                        <a:pt x="187" y="284"/>
                        <a:pt x="187" y="284"/>
                      </a:cubicBezTo>
                      <a:cubicBezTo>
                        <a:pt x="187" y="284"/>
                        <a:pt x="183" y="286"/>
                        <a:pt x="179" y="286"/>
                      </a:cubicBezTo>
                      <a:cubicBezTo>
                        <a:pt x="175" y="285"/>
                        <a:pt x="181" y="302"/>
                        <a:pt x="180" y="307"/>
                      </a:cubicBezTo>
                      <a:cubicBezTo>
                        <a:pt x="180" y="312"/>
                        <a:pt x="173" y="305"/>
                        <a:pt x="172" y="299"/>
                      </a:cubicBezTo>
                      <a:cubicBezTo>
                        <a:pt x="171" y="293"/>
                        <a:pt x="168" y="286"/>
                        <a:pt x="165" y="284"/>
                      </a:cubicBezTo>
                      <a:cubicBezTo>
                        <a:pt x="163" y="282"/>
                        <a:pt x="149" y="276"/>
                        <a:pt x="146" y="274"/>
                      </a:cubicBezTo>
                      <a:cubicBezTo>
                        <a:pt x="144" y="273"/>
                        <a:pt x="135" y="265"/>
                        <a:pt x="134" y="258"/>
                      </a:cubicBezTo>
                      <a:cubicBezTo>
                        <a:pt x="132" y="251"/>
                        <a:pt x="124" y="251"/>
                        <a:pt x="122" y="252"/>
                      </a:cubicBezTo>
                      <a:cubicBezTo>
                        <a:pt x="120" y="254"/>
                        <a:pt x="111" y="262"/>
                        <a:pt x="107" y="262"/>
                      </a:cubicBezTo>
                      <a:cubicBezTo>
                        <a:pt x="103" y="262"/>
                        <a:pt x="97" y="258"/>
                        <a:pt x="93" y="257"/>
                      </a:cubicBezTo>
                      <a:cubicBezTo>
                        <a:pt x="88" y="257"/>
                        <a:pt x="88" y="267"/>
                        <a:pt x="86" y="273"/>
                      </a:cubicBezTo>
                      <a:cubicBezTo>
                        <a:pt x="84" y="279"/>
                        <a:pt x="77" y="274"/>
                        <a:pt x="73" y="280"/>
                      </a:cubicBezTo>
                      <a:cubicBezTo>
                        <a:pt x="69" y="285"/>
                        <a:pt x="63" y="290"/>
                        <a:pt x="64" y="295"/>
                      </a:cubicBezTo>
                      <a:cubicBezTo>
                        <a:pt x="66" y="299"/>
                        <a:pt x="69" y="299"/>
                        <a:pt x="64" y="303"/>
                      </a:cubicBezTo>
                      <a:cubicBezTo>
                        <a:pt x="59" y="307"/>
                        <a:pt x="56" y="314"/>
                        <a:pt x="51" y="315"/>
                      </a:cubicBezTo>
                      <a:cubicBezTo>
                        <a:pt x="46" y="316"/>
                        <a:pt x="39" y="319"/>
                        <a:pt x="37" y="316"/>
                      </a:cubicBezTo>
                      <a:cubicBezTo>
                        <a:pt x="34" y="314"/>
                        <a:pt x="32" y="324"/>
                        <a:pt x="30" y="326"/>
                      </a:cubicBezTo>
                      <a:cubicBezTo>
                        <a:pt x="28" y="328"/>
                        <a:pt x="25" y="319"/>
                        <a:pt x="23" y="316"/>
                      </a:cubicBezTo>
                      <a:cubicBezTo>
                        <a:pt x="20" y="312"/>
                        <a:pt x="13" y="315"/>
                        <a:pt x="10" y="314"/>
                      </a:cubicBezTo>
                      <a:cubicBezTo>
                        <a:pt x="8" y="313"/>
                        <a:pt x="6" y="307"/>
                        <a:pt x="3" y="304"/>
                      </a:cubicBezTo>
                      <a:cubicBezTo>
                        <a:pt x="0" y="301"/>
                        <a:pt x="1" y="294"/>
                        <a:pt x="3" y="292"/>
                      </a:cubicBezTo>
                      <a:cubicBezTo>
                        <a:pt x="5" y="289"/>
                        <a:pt x="8" y="286"/>
                        <a:pt x="6" y="279"/>
                      </a:cubicBezTo>
                      <a:cubicBezTo>
                        <a:pt x="4" y="272"/>
                        <a:pt x="3" y="257"/>
                        <a:pt x="9" y="254"/>
                      </a:cubicBezTo>
                      <a:cubicBezTo>
                        <a:pt x="14" y="251"/>
                        <a:pt x="28" y="254"/>
                        <a:pt x="34" y="254"/>
                      </a:cubicBezTo>
                      <a:cubicBezTo>
                        <a:pt x="41" y="254"/>
                        <a:pt x="52" y="257"/>
                        <a:pt x="54" y="253"/>
                      </a:cubicBezTo>
                      <a:cubicBezTo>
                        <a:pt x="57" y="246"/>
                        <a:pt x="58" y="239"/>
                        <a:pt x="58" y="232"/>
                      </a:cubicBezTo>
                      <a:close/>
                      <a:moveTo>
                        <a:pt x="268" y="100"/>
                      </a:moveTo>
                      <a:cubicBezTo>
                        <a:pt x="268" y="100"/>
                        <a:pt x="268" y="100"/>
                        <a:pt x="268" y="100"/>
                      </a:cubicBezTo>
                      <a:cubicBezTo>
                        <a:pt x="266" y="107"/>
                        <a:pt x="281" y="113"/>
                        <a:pt x="284" y="108"/>
                      </a:cubicBezTo>
                      <a:cubicBezTo>
                        <a:pt x="286" y="102"/>
                        <a:pt x="271" y="90"/>
                        <a:pt x="268" y="100"/>
                      </a:cubicBezTo>
                      <a:close/>
                      <a:moveTo>
                        <a:pt x="249" y="281"/>
                      </a:moveTo>
                      <a:cubicBezTo>
                        <a:pt x="249" y="281"/>
                        <a:pt x="249" y="281"/>
                        <a:pt x="249" y="281"/>
                      </a:cubicBezTo>
                      <a:cubicBezTo>
                        <a:pt x="250" y="284"/>
                        <a:pt x="256" y="277"/>
                        <a:pt x="260" y="277"/>
                      </a:cubicBezTo>
                      <a:cubicBezTo>
                        <a:pt x="265" y="277"/>
                        <a:pt x="275" y="279"/>
                        <a:pt x="277" y="274"/>
                      </a:cubicBezTo>
                      <a:cubicBezTo>
                        <a:pt x="280" y="268"/>
                        <a:pt x="289" y="268"/>
                        <a:pt x="296" y="269"/>
                      </a:cubicBezTo>
                      <a:cubicBezTo>
                        <a:pt x="304" y="271"/>
                        <a:pt x="310" y="277"/>
                        <a:pt x="315" y="278"/>
                      </a:cubicBezTo>
                      <a:cubicBezTo>
                        <a:pt x="320" y="279"/>
                        <a:pt x="333" y="277"/>
                        <a:pt x="338" y="276"/>
                      </a:cubicBezTo>
                      <a:cubicBezTo>
                        <a:pt x="342" y="274"/>
                        <a:pt x="341" y="264"/>
                        <a:pt x="334" y="259"/>
                      </a:cubicBezTo>
                      <a:cubicBezTo>
                        <a:pt x="326" y="254"/>
                        <a:pt x="320" y="245"/>
                        <a:pt x="314" y="242"/>
                      </a:cubicBezTo>
                      <a:cubicBezTo>
                        <a:pt x="307" y="239"/>
                        <a:pt x="305" y="236"/>
                        <a:pt x="309" y="235"/>
                      </a:cubicBezTo>
                      <a:cubicBezTo>
                        <a:pt x="313" y="233"/>
                        <a:pt x="318" y="227"/>
                        <a:pt x="312" y="227"/>
                      </a:cubicBezTo>
                      <a:cubicBezTo>
                        <a:pt x="306" y="227"/>
                        <a:pt x="301" y="230"/>
                        <a:pt x="301" y="233"/>
                      </a:cubicBezTo>
                      <a:cubicBezTo>
                        <a:pt x="300" y="237"/>
                        <a:pt x="297" y="242"/>
                        <a:pt x="295" y="243"/>
                      </a:cubicBezTo>
                      <a:cubicBezTo>
                        <a:pt x="292" y="245"/>
                        <a:pt x="287" y="251"/>
                        <a:pt x="285" y="246"/>
                      </a:cubicBezTo>
                      <a:cubicBezTo>
                        <a:pt x="284" y="242"/>
                        <a:pt x="277" y="228"/>
                        <a:pt x="275" y="227"/>
                      </a:cubicBezTo>
                      <a:cubicBezTo>
                        <a:pt x="272" y="227"/>
                        <a:pt x="267" y="227"/>
                        <a:pt x="264" y="235"/>
                      </a:cubicBezTo>
                      <a:cubicBezTo>
                        <a:pt x="261" y="242"/>
                        <a:pt x="257" y="250"/>
                        <a:pt x="253" y="253"/>
                      </a:cubicBezTo>
                      <a:cubicBezTo>
                        <a:pt x="250" y="256"/>
                        <a:pt x="246" y="265"/>
                        <a:pt x="249" y="266"/>
                      </a:cubicBezTo>
                      <a:cubicBezTo>
                        <a:pt x="252" y="268"/>
                        <a:pt x="249" y="281"/>
                        <a:pt x="249" y="281"/>
                      </a:cubicBezTo>
                      <a:close/>
                    </a:path>
                  </a:pathLst>
                </a:custGeom>
                <a:solidFill>
                  <a:srgbClr val="3D8DB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93" name="iSḻíḋé">
                  <a:extLst>
                    <a:ext uri="{FF2B5EF4-FFF2-40B4-BE49-F238E27FC236}">
                      <a16:creationId xmlns:a16="http://schemas.microsoft.com/office/drawing/2014/main" xmlns="" id="{BC3AFD38-AA21-495E-9144-17A9CB645925}"/>
                    </a:ext>
                  </a:extLst>
                </p:cNvPr>
                <p:cNvSpPr/>
                <p:nvPr/>
              </p:nvSpPr>
              <p:spPr bwMode="auto">
                <a:xfrm>
                  <a:off x="10251460" y="3052856"/>
                  <a:ext cx="1317397" cy="941343"/>
                </a:xfrm>
                <a:custGeom>
                  <a:avLst/>
                  <a:gdLst>
                    <a:gd name="T0" fmla="*/ 0 w 712"/>
                    <a:gd name="T1" fmla="*/ 473 h 509"/>
                    <a:gd name="T2" fmla="*/ 14 w 712"/>
                    <a:gd name="T3" fmla="*/ 509 h 509"/>
                    <a:gd name="T4" fmla="*/ 208 w 712"/>
                    <a:gd name="T5" fmla="*/ 160 h 509"/>
                    <a:gd name="T6" fmla="*/ 210 w 712"/>
                    <a:gd name="T7" fmla="*/ 164 h 509"/>
                    <a:gd name="T8" fmla="*/ 0 w 712"/>
                    <a:gd name="T9" fmla="*/ 473 h 5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12" h="509">
                      <a:moveTo>
                        <a:pt x="0" y="473"/>
                      </a:moveTo>
                      <a:cubicBezTo>
                        <a:pt x="14" y="509"/>
                        <a:pt x="14" y="509"/>
                        <a:pt x="14" y="509"/>
                      </a:cubicBezTo>
                      <a:cubicBezTo>
                        <a:pt x="283" y="426"/>
                        <a:pt x="712" y="0"/>
                        <a:pt x="208" y="160"/>
                      </a:cubicBezTo>
                      <a:cubicBezTo>
                        <a:pt x="209" y="162"/>
                        <a:pt x="210" y="163"/>
                        <a:pt x="210" y="164"/>
                      </a:cubicBezTo>
                      <a:cubicBezTo>
                        <a:pt x="492" y="69"/>
                        <a:pt x="349" y="314"/>
                        <a:pt x="0" y="473"/>
                      </a:cubicBez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94" name="î$ľiḍe">
                  <a:extLst>
                    <a:ext uri="{FF2B5EF4-FFF2-40B4-BE49-F238E27FC236}">
                      <a16:creationId xmlns:a16="http://schemas.microsoft.com/office/drawing/2014/main" xmlns="" id="{5A2F42A7-E17B-46F2-B4C0-5417C713CA05}"/>
                    </a:ext>
                  </a:extLst>
                </p:cNvPr>
                <p:cNvSpPr/>
                <p:nvPr/>
              </p:nvSpPr>
              <p:spPr bwMode="auto">
                <a:xfrm>
                  <a:off x="10264719" y="3285479"/>
                  <a:ext cx="741262" cy="682202"/>
                </a:xfrm>
                <a:custGeom>
                  <a:avLst/>
                  <a:gdLst>
                    <a:gd name="T0" fmla="*/ 0 w 401"/>
                    <a:gd name="T1" fmla="*/ 366 h 369"/>
                    <a:gd name="T2" fmla="*/ 1 w 401"/>
                    <a:gd name="T3" fmla="*/ 369 h 369"/>
                    <a:gd name="T4" fmla="*/ 40 w 401"/>
                    <a:gd name="T5" fmla="*/ 353 h 369"/>
                    <a:gd name="T6" fmla="*/ 38 w 401"/>
                    <a:gd name="T7" fmla="*/ 351 h 369"/>
                    <a:gd name="T8" fmla="*/ 0 w 401"/>
                    <a:gd name="T9" fmla="*/ 366 h 369"/>
                    <a:gd name="T10" fmla="*/ 46 w 401"/>
                    <a:gd name="T11" fmla="*/ 350 h 369"/>
                    <a:gd name="T12" fmla="*/ 89 w 401"/>
                    <a:gd name="T13" fmla="*/ 330 h 369"/>
                    <a:gd name="T14" fmla="*/ 87 w 401"/>
                    <a:gd name="T15" fmla="*/ 327 h 369"/>
                    <a:gd name="T16" fmla="*/ 45 w 401"/>
                    <a:gd name="T17" fmla="*/ 348 h 369"/>
                    <a:gd name="T18" fmla="*/ 46 w 401"/>
                    <a:gd name="T19" fmla="*/ 350 h 369"/>
                    <a:gd name="T20" fmla="*/ 95 w 401"/>
                    <a:gd name="T21" fmla="*/ 326 h 369"/>
                    <a:gd name="T22" fmla="*/ 147 w 401"/>
                    <a:gd name="T23" fmla="*/ 297 h 369"/>
                    <a:gd name="T24" fmla="*/ 145 w 401"/>
                    <a:gd name="T25" fmla="*/ 295 h 369"/>
                    <a:gd name="T26" fmla="*/ 93 w 401"/>
                    <a:gd name="T27" fmla="*/ 324 h 369"/>
                    <a:gd name="T28" fmla="*/ 95 w 401"/>
                    <a:gd name="T29" fmla="*/ 326 h 369"/>
                    <a:gd name="T30" fmla="*/ 153 w 401"/>
                    <a:gd name="T31" fmla="*/ 293 h 369"/>
                    <a:gd name="T32" fmla="*/ 202 w 401"/>
                    <a:gd name="T33" fmla="*/ 260 h 369"/>
                    <a:gd name="T34" fmla="*/ 200 w 401"/>
                    <a:gd name="T35" fmla="*/ 258 h 369"/>
                    <a:gd name="T36" fmla="*/ 151 w 401"/>
                    <a:gd name="T37" fmla="*/ 291 h 369"/>
                    <a:gd name="T38" fmla="*/ 153 w 401"/>
                    <a:gd name="T39" fmla="*/ 293 h 369"/>
                    <a:gd name="T40" fmla="*/ 207 w 401"/>
                    <a:gd name="T41" fmla="*/ 256 h 369"/>
                    <a:gd name="T42" fmla="*/ 208 w 401"/>
                    <a:gd name="T43" fmla="*/ 256 h 369"/>
                    <a:gd name="T44" fmla="*/ 256 w 401"/>
                    <a:gd name="T45" fmla="*/ 219 h 369"/>
                    <a:gd name="T46" fmla="*/ 254 w 401"/>
                    <a:gd name="T47" fmla="*/ 217 h 369"/>
                    <a:gd name="T48" fmla="*/ 206 w 401"/>
                    <a:gd name="T49" fmla="*/ 253 h 369"/>
                    <a:gd name="T50" fmla="*/ 206 w 401"/>
                    <a:gd name="T51" fmla="*/ 254 h 369"/>
                    <a:gd name="T52" fmla="*/ 207 w 401"/>
                    <a:gd name="T53" fmla="*/ 256 h 369"/>
                    <a:gd name="T54" fmla="*/ 262 w 401"/>
                    <a:gd name="T55" fmla="*/ 214 h 369"/>
                    <a:gd name="T56" fmla="*/ 310 w 401"/>
                    <a:gd name="T57" fmla="*/ 173 h 369"/>
                    <a:gd name="T58" fmla="*/ 307 w 401"/>
                    <a:gd name="T59" fmla="*/ 172 h 369"/>
                    <a:gd name="T60" fmla="*/ 260 w 401"/>
                    <a:gd name="T61" fmla="*/ 212 h 369"/>
                    <a:gd name="T62" fmla="*/ 262 w 401"/>
                    <a:gd name="T63" fmla="*/ 214 h 369"/>
                    <a:gd name="T64" fmla="*/ 315 w 401"/>
                    <a:gd name="T65" fmla="*/ 168 h 369"/>
                    <a:gd name="T66" fmla="*/ 358 w 401"/>
                    <a:gd name="T67" fmla="*/ 124 h 369"/>
                    <a:gd name="T68" fmla="*/ 355 w 401"/>
                    <a:gd name="T69" fmla="*/ 124 h 369"/>
                    <a:gd name="T70" fmla="*/ 312 w 401"/>
                    <a:gd name="T71" fmla="*/ 167 h 369"/>
                    <a:gd name="T72" fmla="*/ 315 w 401"/>
                    <a:gd name="T73" fmla="*/ 168 h 369"/>
                    <a:gd name="T74" fmla="*/ 363 w 401"/>
                    <a:gd name="T75" fmla="*/ 118 h 369"/>
                    <a:gd name="T76" fmla="*/ 390 w 401"/>
                    <a:gd name="T77" fmla="*/ 78 h 369"/>
                    <a:gd name="T78" fmla="*/ 387 w 401"/>
                    <a:gd name="T79" fmla="*/ 78 h 369"/>
                    <a:gd name="T80" fmla="*/ 360 w 401"/>
                    <a:gd name="T81" fmla="*/ 118 h 369"/>
                    <a:gd name="T82" fmla="*/ 363 w 401"/>
                    <a:gd name="T83" fmla="*/ 118 h 369"/>
                    <a:gd name="T84" fmla="*/ 393 w 401"/>
                    <a:gd name="T85" fmla="*/ 71 h 369"/>
                    <a:gd name="T86" fmla="*/ 395 w 401"/>
                    <a:gd name="T87" fmla="*/ 68 h 369"/>
                    <a:gd name="T88" fmla="*/ 393 w 401"/>
                    <a:gd name="T89" fmla="*/ 27 h 369"/>
                    <a:gd name="T90" fmla="*/ 391 w 401"/>
                    <a:gd name="T91" fmla="*/ 28 h 369"/>
                    <a:gd name="T92" fmla="*/ 392 w 401"/>
                    <a:gd name="T93" fmla="*/ 67 h 369"/>
                    <a:gd name="T94" fmla="*/ 390 w 401"/>
                    <a:gd name="T95" fmla="*/ 71 h 369"/>
                    <a:gd name="T96" fmla="*/ 393 w 401"/>
                    <a:gd name="T97" fmla="*/ 71 h 369"/>
                    <a:gd name="T98" fmla="*/ 389 w 401"/>
                    <a:gd name="T99" fmla="*/ 21 h 369"/>
                    <a:gd name="T100" fmla="*/ 361 w 401"/>
                    <a:gd name="T101" fmla="*/ 5 h 369"/>
                    <a:gd name="T102" fmla="*/ 358 w 401"/>
                    <a:gd name="T103" fmla="*/ 7 h 369"/>
                    <a:gd name="T104" fmla="*/ 386 w 401"/>
                    <a:gd name="T105" fmla="*/ 23 h 369"/>
                    <a:gd name="T106" fmla="*/ 389 w 401"/>
                    <a:gd name="T107" fmla="*/ 21 h 369"/>
                    <a:gd name="T108" fmla="*/ 352 w 401"/>
                    <a:gd name="T109" fmla="*/ 2 h 369"/>
                    <a:gd name="T110" fmla="*/ 345 w 401"/>
                    <a:gd name="T111" fmla="*/ 1 h 369"/>
                    <a:gd name="T112" fmla="*/ 342 w 401"/>
                    <a:gd name="T113" fmla="*/ 0 h 369"/>
                    <a:gd name="T114" fmla="*/ 330 w 401"/>
                    <a:gd name="T115" fmla="*/ 2 h 369"/>
                    <a:gd name="T116" fmla="*/ 344 w 401"/>
                    <a:gd name="T117" fmla="*/ 4 h 369"/>
                    <a:gd name="T118" fmla="*/ 348 w 401"/>
                    <a:gd name="T119" fmla="*/ 4 h 369"/>
                    <a:gd name="T120" fmla="*/ 352 w 401"/>
                    <a:gd name="T121" fmla="*/ 2 h 3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401" h="369">
                      <a:moveTo>
                        <a:pt x="0" y="366"/>
                      </a:moveTo>
                      <a:cubicBezTo>
                        <a:pt x="1" y="369"/>
                        <a:pt x="1" y="369"/>
                        <a:pt x="1" y="369"/>
                      </a:cubicBezTo>
                      <a:cubicBezTo>
                        <a:pt x="8" y="366"/>
                        <a:pt x="21" y="361"/>
                        <a:pt x="40" y="353"/>
                      </a:cubicBezTo>
                      <a:cubicBezTo>
                        <a:pt x="38" y="351"/>
                        <a:pt x="38" y="351"/>
                        <a:pt x="38" y="351"/>
                      </a:cubicBezTo>
                      <a:cubicBezTo>
                        <a:pt x="20" y="359"/>
                        <a:pt x="7" y="364"/>
                        <a:pt x="0" y="366"/>
                      </a:cubicBezTo>
                      <a:close/>
                      <a:moveTo>
                        <a:pt x="46" y="350"/>
                      </a:moveTo>
                      <a:cubicBezTo>
                        <a:pt x="59" y="345"/>
                        <a:pt x="73" y="338"/>
                        <a:pt x="89" y="330"/>
                      </a:cubicBezTo>
                      <a:cubicBezTo>
                        <a:pt x="87" y="327"/>
                        <a:pt x="87" y="327"/>
                        <a:pt x="87" y="327"/>
                      </a:cubicBezTo>
                      <a:cubicBezTo>
                        <a:pt x="71" y="335"/>
                        <a:pt x="57" y="342"/>
                        <a:pt x="45" y="348"/>
                      </a:cubicBezTo>
                      <a:cubicBezTo>
                        <a:pt x="46" y="350"/>
                        <a:pt x="46" y="350"/>
                        <a:pt x="46" y="350"/>
                      </a:cubicBezTo>
                      <a:close/>
                      <a:moveTo>
                        <a:pt x="95" y="326"/>
                      </a:moveTo>
                      <a:cubicBezTo>
                        <a:pt x="112" y="318"/>
                        <a:pt x="129" y="308"/>
                        <a:pt x="147" y="297"/>
                      </a:cubicBezTo>
                      <a:cubicBezTo>
                        <a:pt x="145" y="295"/>
                        <a:pt x="145" y="295"/>
                        <a:pt x="145" y="295"/>
                      </a:cubicBezTo>
                      <a:cubicBezTo>
                        <a:pt x="127" y="306"/>
                        <a:pt x="110" y="316"/>
                        <a:pt x="93" y="324"/>
                      </a:cubicBezTo>
                      <a:cubicBezTo>
                        <a:pt x="95" y="326"/>
                        <a:pt x="95" y="326"/>
                        <a:pt x="95" y="326"/>
                      </a:cubicBezTo>
                      <a:close/>
                      <a:moveTo>
                        <a:pt x="153" y="293"/>
                      </a:moveTo>
                      <a:cubicBezTo>
                        <a:pt x="169" y="283"/>
                        <a:pt x="185" y="272"/>
                        <a:pt x="202" y="260"/>
                      </a:cubicBezTo>
                      <a:cubicBezTo>
                        <a:pt x="200" y="258"/>
                        <a:pt x="200" y="258"/>
                        <a:pt x="200" y="258"/>
                      </a:cubicBezTo>
                      <a:cubicBezTo>
                        <a:pt x="183" y="270"/>
                        <a:pt x="167" y="281"/>
                        <a:pt x="151" y="291"/>
                      </a:cubicBezTo>
                      <a:cubicBezTo>
                        <a:pt x="153" y="293"/>
                        <a:pt x="153" y="293"/>
                        <a:pt x="153" y="293"/>
                      </a:cubicBezTo>
                      <a:close/>
                      <a:moveTo>
                        <a:pt x="207" y="256"/>
                      </a:moveTo>
                      <a:cubicBezTo>
                        <a:pt x="208" y="256"/>
                        <a:pt x="208" y="256"/>
                        <a:pt x="208" y="256"/>
                      </a:cubicBezTo>
                      <a:cubicBezTo>
                        <a:pt x="226" y="243"/>
                        <a:pt x="242" y="230"/>
                        <a:pt x="256" y="219"/>
                      </a:cubicBezTo>
                      <a:cubicBezTo>
                        <a:pt x="254" y="217"/>
                        <a:pt x="254" y="217"/>
                        <a:pt x="254" y="217"/>
                      </a:cubicBezTo>
                      <a:cubicBezTo>
                        <a:pt x="240" y="228"/>
                        <a:pt x="224" y="241"/>
                        <a:pt x="206" y="253"/>
                      </a:cubicBezTo>
                      <a:cubicBezTo>
                        <a:pt x="206" y="254"/>
                        <a:pt x="206" y="254"/>
                        <a:pt x="206" y="254"/>
                      </a:cubicBezTo>
                      <a:cubicBezTo>
                        <a:pt x="207" y="256"/>
                        <a:pt x="207" y="256"/>
                        <a:pt x="207" y="256"/>
                      </a:cubicBezTo>
                      <a:close/>
                      <a:moveTo>
                        <a:pt x="262" y="214"/>
                      </a:moveTo>
                      <a:cubicBezTo>
                        <a:pt x="280" y="200"/>
                        <a:pt x="296" y="186"/>
                        <a:pt x="310" y="173"/>
                      </a:cubicBezTo>
                      <a:cubicBezTo>
                        <a:pt x="307" y="172"/>
                        <a:pt x="307" y="172"/>
                        <a:pt x="307" y="172"/>
                      </a:cubicBezTo>
                      <a:cubicBezTo>
                        <a:pt x="293" y="185"/>
                        <a:pt x="277" y="198"/>
                        <a:pt x="260" y="212"/>
                      </a:cubicBezTo>
                      <a:cubicBezTo>
                        <a:pt x="262" y="214"/>
                        <a:pt x="262" y="214"/>
                        <a:pt x="262" y="214"/>
                      </a:cubicBezTo>
                      <a:close/>
                      <a:moveTo>
                        <a:pt x="315" y="168"/>
                      </a:moveTo>
                      <a:cubicBezTo>
                        <a:pt x="333" y="152"/>
                        <a:pt x="347" y="138"/>
                        <a:pt x="358" y="124"/>
                      </a:cubicBezTo>
                      <a:cubicBezTo>
                        <a:pt x="355" y="124"/>
                        <a:pt x="355" y="124"/>
                        <a:pt x="355" y="124"/>
                      </a:cubicBezTo>
                      <a:cubicBezTo>
                        <a:pt x="344" y="137"/>
                        <a:pt x="330" y="151"/>
                        <a:pt x="312" y="167"/>
                      </a:cubicBezTo>
                      <a:cubicBezTo>
                        <a:pt x="315" y="168"/>
                        <a:pt x="315" y="168"/>
                        <a:pt x="315" y="168"/>
                      </a:cubicBezTo>
                      <a:close/>
                      <a:moveTo>
                        <a:pt x="363" y="118"/>
                      </a:moveTo>
                      <a:cubicBezTo>
                        <a:pt x="376" y="103"/>
                        <a:pt x="385" y="90"/>
                        <a:pt x="390" y="78"/>
                      </a:cubicBezTo>
                      <a:cubicBezTo>
                        <a:pt x="387" y="78"/>
                        <a:pt x="387" y="78"/>
                        <a:pt x="387" y="78"/>
                      </a:cubicBezTo>
                      <a:cubicBezTo>
                        <a:pt x="381" y="90"/>
                        <a:pt x="373" y="103"/>
                        <a:pt x="360" y="118"/>
                      </a:cubicBezTo>
                      <a:cubicBezTo>
                        <a:pt x="363" y="118"/>
                        <a:pt x="363" y="118"/>
                        <a:pt x="363" y="118"/>
                      </a:cubicBezTo>
                      <a:close/>
                      <a:moveTo>
                        <a:pt x="393" y="71"/>
                      </a:moveTo>
                      <a:cubicBezTo>
                        <a:pt x="394" y="70"/>
                        <a:pt x="394" y="69"/>
                        <a:pt x="395" y="68"/>
                      </a:cubicBezTo>
                      <a:cubicBezTo>
                        <a:pt x="401" y="51"/>
                        <a:pt x="400" y="37"/>
                        <a:pt x="393" y="27"/>
                      </a:cubicBezTo>
                      <a:cubicBezTo>
                        <a:pt x="391" y="28"/>
                        <a:pt x="391" y="28"/>
                        <a:pt x="391" y="28"/>
                      </a:cubicBezTo>
                      <a:cubicBezTo>
                        <a:pt x="397" y="38"/>
                        <a:pt x="398" y="50"/>
                        <a:pt x="392" y="67"/>
                      </a:cubicBezTo>
                      <a:cubicBezTo>
                        <a:pt x="391" y="68"/>
                        <a:pt x="391" y="70"/>
                        <a:pt x="390" y="71"/>
                      </a:cubicBezTo>
                      <a:cubicBezTo>
                        <a:pt x="393" y="71"/>
                        <a:pt x="393" y="71"/>
                        <a:pt x="393" y="71"/>
                      </a:cubicBezTo>
                      <a:close/>
                      <a:moveTo>
                        <a:pt x="389" y="21"/>
                      </a:moveTo>
                      <a:cubicBezTo>
                        <a:pt x="382" y="14"/>
                        <a:pt x="373" y="9"/>
                        <a:pt x="361" y="5"/>
                      </a:cubicBezTo>
                      <a:cubicBezTo>
                        <a:pt x="358" y="7"/>
                        <a:pt x="358" y="7"/>
                        <a:pt x="358" y="7"/>
                      </a:cubicBezTo>
                      <a:cubicBezTo>
                        <a:pt x="370" y="10"/>
                        <a:pt x="380" y="15"/>
                        <a:pt x="386" y="23"/>
                      </a:cubicBezTo>
                      <a:cubicBezTo>
                        <a:pt x="389" y="21"/>
                        <a:pt x="389" y="21"/>
                        <a:pt x="389" y="21"/>
                      </a:cubicBezTo>
                      <a:close/>
                      <a:moveTo>
                        <a:pt x="352" y="2"/>
                      </a:moveTo>
                      <a:cubicBezTo>
                        <a:pt x="350" y="2"/>
                        <a:pt x="347" y="1"/>
                        <a:pt x="345" y="1"/>
                      </a:cubicBezTo>
                      <a:cubicBezTo>
                        <a:pt x="344" y="0"/>
                        <a:pt x="343" y="0"/>
                        <a:pt x="342" y="0"/>
                      </a:cubicBezTo>
                      <a:cubicBezTo>
                        <a:pt x="338" y="1"/>
                        <a:pt x="334" y="1"/>
                        <a:pt x="330" y="2"/>
                      </a:cubicBezTo>
                      <a:cubicBezTo>
                        <a:pt x="335" y="2"/>
                        <a:pt x="340" y="3"/>
                        <a:pt x="344" y="4"/>
                      </a:cubicBezTo>
                      <a:cubicBezTo>
                        <a:pt x="346" y="4"/>
                        <a:pt x="347" y="4"/>
                        <a:pt x="348" y="4"/>
                      </a:cubicBezTo>
                      <a:lnTo>
                        <a:pt x="352" y="2"/>
                      </a:lnTo>
                      <a:close/>
                    </a:path>
                  </a:pathLst>
                </a:custGeom>
                <a:solidFill>
                  <a:srgbClr val="E6E7E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95" name="iṩľíḓè">
                  <a:extLst>
                    <a:ext uri="{FF2B5EF4-FFF2-40B4-BE49-F238E27FC236}">
                      <a16:creationId xmlns:a16="http://schemas.microsoft.com/office/drawing/2014/main" xmlns="" id="{CC0B4D92-E69C-4D43-A625-DEBB76167951}"/>
                    </a:ext>
                  </a:extLst>
                </p:cNvPr>
                <p:cNvSpPr/>
                <p:nvPr/>
              </p:nvSpPr>
              <p:spPr bwMode="auto">
                <a:xfrm>
                  <a:off x="10168294" y="3812198"/>
                  <a:ext cx="107272" cy="174769"/>
                </a:xfrm>
                <a:custGeom>
                  <a:avLst/>
                  <a:gdLst>
                    <a:gd name="T0" fmla="*/ 58 w 58"/>
                    <a:gd name="T1" fmla="*/ 29 h 94"/>
                    <a:gd name="T2" fmla="*/ 29 w 58"/>
                    <a:gd name="T3" fmla="*/ 0 h 94"/>
                    <a:gd name="T4" fmla="*/ 0 w 58"/>
                    <a:gd name="T5" fmla="*/ 29 h 94"/>
                    <a:gd name="T6" fmla="*/ 4 w 58"/>
                    <a:gd name="T7" fmla="*/ 43 h 94"/>
                    <a:gd name="T8" fmla="*/ 4 w 58"/>
                    <a:gd name="T9" fmla="*/ 43 h 94"/>
                    <a:gd name="T10" fmla="*/ 29 w 58"/>
                    <a:gd name="T11" fmla="*/ 94 h 94"/>
                    <a:gd name="T12" fmla="*/ 54 w 58"/>
                    <a:gd name="T13" fmla="*/ 43 h 94"/>
                    <a:gd name="T14" fmla="*/ 54 w 58"/>
                    <a:gd name="T15" fmla="*/ 43 h 94"/>
                    <a:gd name="T16" fmla="*/ 58 w 58"/>
                    <a:gd name="T17" fmla="*/ 29 h 94"/>
                    <a:gd name="T18" fmla="*/ 29 w 58"/>
                    <a:gd name="T19" fmla="*/ 43 h 94"/>
                    <a:gd name="T20" fmla="*/ 29 w 58"/>
                    <a:gd name="T21" fmla="*/ 43 h 94"/>
                    <a:gd name="T22" fmla="*/ 15 w 58"/>
                    <a:gd name="T23" fmla="*/ 29 h 94"/>
                    <a:gd name="T24" fmla="*/ 29 w 58"/>
                    <a:gd name="T25" fmla="*/ 15 h 94"/>
                    <a:gd name="T26" fmla="*/ 44 w 58"/>
                    <a:gd name="T27" fmla="*/ 29 h 94"/>
                    <a:gd name="T28" fmla="*/ 29 w 58"/>
                    <a:gd name="T29" fmla="*/ 43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58" h="94">
                      <a:moveTo>
                        <a:pt x="58" y="29"/>
                      </a:moveTo>
                      <a:cubicBezTo>
                        <a:pt x="58" y="13"/>
                        <a:pt x="45" y="0"/>
                        <a:pt x="29" y="0"/>
                      </a:cubicBezTo>
                      <a:cubicBezTo>
                        <a:pt x="13" y="0"/>
                        <a:pt x="0" y="13"/>
                        <a:pt x="0" y="29"/>
                      </a:cubicBezTo>
                      <a:cubicBezTo>
                        <a:pt x="0" y="34"/>
                        <a:pt x="2" y="39"/>
                        <a:pt x="4" y="43"/>
                      </a:cubicBezTo>
                      <a:cubicBezTo>
                        <a:pt x="4" y="43"/>
                        <a:pt x="4" y="43"/>
                        <a:pt x="4" y="43"/>
                      </a:cubicBezTo>
                      <a:cubicBezTo>
                        <a:pt x="29" y="94"/>
                        <a:pt x="29" y="94"/>
                        <a:pt x="29" y="94"/>
                      </a:cubicBezTo>
                      <a:cubicBezTo>
                        <a:pt x="54" y="43"/>
                        <a:pt x="54" y="43"/>
                        <a:pt x="54" y="43"/>
                      </a:cubicBezTo>
                      <a:cubicBezTo>
                        <a:pt x="54" y="43"/>
                        <a:pt x="54" y="43"/>
                        <a:pt x="54" y="43"/>
                      </a:cubicBezTo>
                      <a:cubicBezTo>
                        <a:pt x="57" y="39"/>
                        <a:pt x="58" y="34"/>
                        <a:pt x="58" y="29"/>
                      </a:cubicBezTo>
                      <a:close/>
                      <a:moveTo>
                        <a:pt x="29" y="43"/>
                      </a:moveTo>
                      <a:cubicBezTo>
                        <a:pt x="29" y="43"/>
                        <a:pt x="29" y="43"/>
                        <a:pt x="29" y="43"/>
                      </a:cubicBezTo>
                      <a:cubicBezTo>
                        <a:pt x="21" y="43"/>
                        <a:pt x="15" y="37"/>
                        <a:pt x="15" y="29"/>
                      </a:cubicBezTo>
                      <a:cubicBezTo>
                        <a:pt x="15" y="21"/>
                        <a:pt x="21" y="15"/>
                        <a:pt x="29" y="15"/>
                      </a:cubicBezTo>
                      <a:cubicBezTo>
                        <a:pt x="37" y="15"/>
                        <a:pt x="44" y="21"/>
                        <a:pt x="44" y="29"/>
                      </a:cubicBezTo>
                      <a:cubicBezTo>
                        <a:pt x="44" y="37"/>
                        <a:pt x="37" y="43"/>
                        <a:pt x="29" y="43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32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96" name="î$ḷïḋé">
                  <a:extLst>
                    <a:ext uri="{FF2B5EF4-FFF2-40B4-BE49-F238E27FC236}">
                      <a16:creationId xmlns:a16="http://schemas.microsoft.com/office/drawing/2014/main" xmlns="" id="{62557AA3-4329-4AAA-A955-DF03EF0A666F}"/>
                    </a:ext>
                  </a:extLst>
                </p:cNvPr>
                <p:cNvSpPr/>
                <p:nvPr/>
              </p:nvSpPr>
              <p:spPr bwMode="auto">
                <a:xfrm>
                  <a:off x="9208873" y="4783673"/>
                  <a:ext cx="1471676" cy="1775413"/>
                </a:xfrm>
                <a:custGeom>
                  <a:avLst/>
                  <a:gdLst>
                    <a:gd name="T0" fmla="*/ 300 w 796"/>
                    <a:gd name="T1" fmla="*/ 32 h 960"/>
                    <a:gd name="T2" fmla="*/ 70 w 796"/>
                    <a:gd name="T3" fmla="*/ 159 h 960"/>
                    <a:gd name="T4" fmla="*/ 25 w 796"/>
                    <a:gd name="T5" fmla="*/ 261 h 960"/>
                    <a:gd name="T6" fmla="*/ 380 w 796"/>
                    <a:gd name="T7" fmla="*/ 916 h 960"/>
                    <a:gd name="T8" fmla="*/ 497 w 796"/>
                    <a:gd name="T9" fmla="*/ 931 h 960"/>
                    <a:gd name="T10" fmla="*/ 726 w 796"/>
                    <a:gd name="T11" fmla="*/ 804 h 960"/>
                    <a:gd name="T12" fmla="*/ 771 w 796"/>
                    <a:gd name="T13" fmla="*/ 700 h 960"/>
                    <a:gd name="T14" fmla="*/ 417 w 796"/>
                    <a:gd name="T15" fmla="*/ 45 h 960"/>
                    <a:gd name="T16" fmla="*/ 300 w 796"/>
                    <a:gd name="T17" fmla="*/ 32 h 9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96" h="960">
                      <a:moveTo>
                        <a:pt x="300" y="32"/>
                      </a:moveTo>
                      <a:cubicBezTo>
                        <a:pt x="70" y="159"/>
                        <a:pt x="70" y="159"/>
                        <a:pt x="70" y="159"/>
                      </a:cubicBezTo>
                      <a:cubicBezTo>
                        <a:pt x="26" y="184"/>
                        <a:pt x="0" y="217"/>
                        <a:pt x="25" y="261"/>
                      </a:cubicBezTo>
                      <a:cubicBezTo>
                        <a:pt x="380" y="916"/>
                        <a:pt x="380" y="916"/>
                        <a:pt x="380" y="916"/>
                      </a:cubicBezTo>
                      <a:cubicBezTo>
                        <a:pt x="404" y="960"/>
                        <a:pt x="452" y="956"/>
                        <a:pt x="497" y="931"/>
                      </a:cubicBezTo>
                      <a:cubicBezTo>
                        <a:pt x="726" y="804"/>
                        <a:pt x="726" y="804"/>
                        <a:pt x="726" y="804"/>
                      </a:cubicBezTo>
                      <a:cubicBezTo>
                        <a:pt x="771" y="780"/>
                        <a:pt x="796" y="744"/>
                        <a:pt x="771" y="700"/>
                      </a:cubicBezTo>
                      <a:cubicBezTo>
                        <a:pt x="417" y="45"/>
                        <a:pt x="417" y="45"/>
                        <a:pt x="417" y="45"/>
                      </a:cubicBezTo>
                      <a:cubicBezTo>
                        <a:pt x="392" y="0"/>
                        <a:pt x="345" y="8"/>
                        <a:pt x="300" y="32"/>
                      </a:cubicBez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97" name="iṡḷíḑé">
                  <a:extLst>
                    <a:ext uri="{FF2B5EF4-FFF2-40B4-BE49-F238E27FC236}">
                      <a16:creationId xmlns:a16="http://schemas.microsoft.com/office/drawing/2014/main" xmlns="" id="{85353027-AC6A-4BFF-A08F-0C6F356921C8}"/>
                    </a:ext>
                  </a:extLst>
                </p:cNvPr>
                <p:cNvSpPr/>
                <p:nvPr/>
              </p:nvSpPr>
              <p:spPr bwMode="auto">
                <a:xfrm>
                  <a:off x="9502967" y="4939156"/>
                  <a:ext cx="247088" cy="149458"/>
                </a:xfrm>
                <a:custGeom>
                  <a:avLst/>
                  <a:gdLst>
                    <a:gd name="T0" fmla="*/ 123 w 134"/>
                    <a:gd name="T1" fmla="*/ 2 h 81"/>
                    <a:gd name="T2" fmla="*/ 4 w 134"/>
                    <a:gd name="T3" fmla="*/ 67 h 81"/>
                    <a:gd name="T4" fmla="*/ 2 w 134"/>
                    <a:gd name="T5" fmla="*/ 76 h 81"/>
                    <a:gd name="T6" fmla="*/ 2 w 134"/>
                    <a:gd name="T7" fmla="*/ 76 h 81"/>
                    <a:gd name="T8" fmla="*/ 11 w 134"/>
                    <a:gd name="T9" fmla="*/ 79 h 81"/>
                    <a:gd name="T10" fmla="*/ 129 w 134"/>
                    <a:gd name="T11" fmla="*/ 13 h 81"/>
                    <a:gd name="T12" fmla="*/ 132 w 134"/>
                    <a:gd name="T13" fmla="*/ 4 h 81"/>
                    <a:gd name="T14" fmla="*/ 132 w 134"/>
                    <a:gd name="T15" fmla="*/ 4 h 81"/>
                    <a:gd name="T16" fmla="*/ 123 w 134"/>
                    <a:gd name="T17" fmla="*/ 2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34" h="81">
                      <a:moveTo>
                        <a:pt x="123" y="2"/>
                      </a:moveTo>
                      <a:cubicBezTo>
                        <a:pt x="4" y="67"/>
                        <a:pt x="4" y="67"/>
                        <a:pt x="4" y="67"/>
                      </a:cubicBezTo>
                      <a:cubicBezTo>
                        <a:pt x="1" y="69"/>
                        <a:pt x="0" y="73"/>
                        <a:pt x="2" y="76"/>
                      </a:cubicBezTo>
                      <a:cubicBezTo>
                        <a:pt x="2" y="76"/>
                        <a:pt x="2" y="76"/>
                        <a:pt x="2" y="76"/>
                      </a:cubicBezTo>
                      <a:cubicBezTo>
                        <a:pt x="3" y="79"/>
                        <a:pt x="7" y="81"/>
                        <a:pt x="11" y="79"/>
                      </a:cubicBezTo>
                      <a:cubicBezTo>
                        <a:pt x="129" y="13"/>
                        <a:pt x="129" y="13"/>
                        <a:pt x="129" y="13"/>
                      </a:cubicBezTo>
                      <a:cubicBezTo>
                        <a:pt x="133" y="11"/>
                        <a:pt x="134" y="7"/>
                        <a:pt x="132" y="4"/>
                      </a:cubicBezTo>
                      <a:cubicBezTo>
                        <a:pt x="132" y="4"/>
                        <a:pt x="132" y="4"/>
                        <a:pt x="132" y="4"/>
                      </a:cubicBezTo>
                      <a:cubicBezTo>
                        <a:pt x="130" y="1"/>
                        <a:pt x="126" y="0"/>
                        <a:pt x="123" y="2"/>
                      </a:cubicBezTo>
                      <a:close/>
                    </a:path>
                  </a:pathLst>
                </a:custGeom>
                <a:solidFill>
                  <a:srgbClr val="59595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98" name="îSļídé">
                  <a:extLst>
                    <a:ext uri="{FF2B5EF4-FFF2-40B4-BE49-F238E27FC236}">
                      <a16:creationId xmlns:a16="http://schemas.microsoft.com/office/drawing/2014/main" xmlns="" id="{3CB20315-B86A-4D1D-B2C3-0547BF3D8BD6}"/>
                    </a:ext>
                  </a:extLst>
                </p:cNvPr>
                <p:cNvSpPr/>
                <p:nvPr/>
              </p:nvSpPr>
              <p:spPr bwMode="auto">
                <a:xfrm>
                  <a:off x="9421006" y="5081382"/>
                  <a:ext cx="59060" cy="61471"/>
                </a:xfrm>
                <a:custGeom>
                  <a:avLst/>
                  <a:gdLst>
                    <a:gd name="T0" fmla="*/ 9 w 32"/>
                    <a:gd name="T1" fmla="*/ 4 h 33"/>
                    <a:gd name="T2" fmla="*/ 3 w 32"/>
                    <a:gd name="T3" fmla="*/ 23 h 33"/>
                    <a:gd name="T4" fmla="*/ 23 w 32"/>
                    <a:gd name="T5" fmla="*/ 29 h 33"/>
                    <a:gd name="T6" fmla="*/ 28 w 32"/>
                    <a:gd name="T7" fmla="*/ 10 h 33"/>
                    <a:gd name="T8" fmla="*/ 9 w 32"/>
                    <a:gd name="T9" fmla="*/ 4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33">
                      <a:moveTo>
                        <a:pt x="9" y="4"/>
                      </a:moveTo>
                      <a:cubicBezTo>
                        <a:pt x="2" y="8"/>
                        <a:pt x="0" y="16"/>
                        <a:pt x="3" y="23"/>
                      </a:cubicBezTo>
                      <a:cubicBezTo>
                        <a:pt x="7" y="30"/>
                        <a:pt x="16" y="33"/>
                        <a:pt x="23" y="29"/>
                      </a:cubicBezTo>
                      <a:cubicBezTo>
                        <a:pt x="29" y="25"/>
                        <a:pt x="32" y="16"/>
                        <a:pt x="28" y="10"/>
                      </a:cubicBezTo>
                      <a:cubicBezTo>
                        <a:pt x="24" y="3"/>
                        <a:pt x="16" y="0"/>
                        <a:pt x="9" y="4"/>
                      </a:cubicBezTo>
                      <a:close/>
                    </a:path>
                  </a:pathLst>
                </a:custGeom>
                <a:solidFill>
                  <a:srgbClr val="59595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99" name="íślíďe">
                  <a:extLst>
                    <a:ext uri="{FF2B5EF4-FFF2-40B4-BE49-F238E27FC236}">
                      <a16:creationId xmlns:a16="http://schemas.microsoft.com/office/drawing/2014/main" xmlns="" id="{6AEC2C57-D3AE-4F0E-95D6-524C5DEEB876}"/>
                    </a:ext>
                  </a:extLst>
                </p:cNvPr>
                <p:cNvSpPr/>
                <p:nvPr/>
              </p:nvSpPr>
              <p:spPr bwMode="auto">
                <a:xfrm>
                  <a:off x="8155437" y="3655508"/>
                  <a:ext cx="1760949" cy="1592207"/>
                </a:xfrm>
                <a:custGeom>
                  <a:avLst/>
                  <a:gdLst>
                    <a:gd name="T0" fmla="*/ 149 w 952"/>
                    <a:gd name="T1" fmla="*/ 122 h 861"/>
                    <a:gd name="T2" fmla="*/ 150 w 952"/>
                    <a:gd name="T3" fmla="*/ 163 h 861"/>
                    <a:gd name="T4" fmla="*/ 952 w 952"/>
                    <a:gd name="T5" fmla="*/ 683 h 861"/>
                    <a:gd name="T6" fmla="*/ 629 w 952"/>
                    <a:gd name="T7" fmla="*/ 861 h 861"/>
                    <a:gd name="T8" fmla="*/ 149 w 952"/>
                    <a:gd name="T9" fmla="*/ 122 h 8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52" h="861">
                      <a:moveTo>
                        <a:pt x="149" y="122"/>
                      </a:moveTo>
                      <a:cubicBezTo>
                        <a:pt x="150" y="163"/>
                        <a:pt x="150" y="163"/>
                        <a:pt x="150" y="163"/>
                      </a:cubicBezTo>
                      <a:cubicBezTo>
                        <a:pt x="197" y="715"/>
                        <a:pt x="657" y="0"/>
                        <a:pt x="952" y="683"/>
                      </a:cubicBezTo>
                      <a:cubicBezTo>
                        <a:pt x="629" y="861"/>
                        <a:pt x="629" y="861"/>
                        <a:pt x="629" y="861"/>
                      </a:cubicBezTo>
                      <a:cubicBezTo>
                        <a:pt x="637" y="224"/>
                        <a:pt x="0" y="757"/>
                        <a:pt x="149" y="122"/>
                      </a:cubicBez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00" name="işľídè">
                  <a:extLst>
                    <a:ext uri="{FF2B5EF4-FFF2-40B4-BE49-F238E27FC236}">
                      <a16:creationId xmlns:a16="http://schemas.microsoft.com/office/drawing/2014/main" xmlns="" id="{AFECBEDD-487B-4679-8FB6-4CEAE84AB2A1}"/>
                    </a:ext>
                  </a:extLst>
                </p:cNvPr>
                <p:cNvSpPr/>
                <p:nvPr/>
              </p:nvSpPr>
              <p:spPr bwMode="auto">
                <a:xfrm>
                  <a:off x="8414577" y="3929112"/>
                  <a:ext cx="1254722" cy="1252311"/>
                </a:xfrm>
                <a:custGeom>
                  <a:avLst/>
                  <a:gdLst>
                    <a:gd name="T0" fmla="*/ 0 w 678"/>
                    <a:gd name="T1" fmla="*/ 1 h 677"/>
                    <a:gd name="T2" fmla="*/ 1 w 678"/>
                    <a:gd name="T3" fmla="*/ 0 h 677"/>
                    <a:gd name="T4" fmla="*/ 1 w 678"/>
                    <a:gd name="T5" fmla="*/ 29 h 677"/>
                    <a:gd name="T6" fmla="*/ 0 w 678"/>
                    <a:gd name="T7" fmla="*/ 30 h 677"/>
                    <a:gd name="T8" fmla="*/ 0 w 678"/>
                    <a:gd name="T9" fmla="*/ 1 h 677"/>
                    <a:gd name="T10" fmla="*/ 2 w 678"/>
                    <a:gd name="T11" fmla="*/ 42 h 677"/>
                    <a:gd name="T12" fmla="*/ 5 w 678"/>
                    <a:gd name="T13" fmla="*/ 79 h 677"/>
                    <a:gd name="T14" fmla="*/ 4 w 678"/>
                    <a:gd name="T15" fmla="*/ 80 h 677"/>
                    <a:gd name="T16" fmla="*/ 1 w 678"/>
                    <a:gd name="T17" fmla="*/ 43 h 677"/>
                    <a:gd name="T18" fmla="*/ 2 w 678"/>
                    <a:gd name="T19" fmla="*/ 42 h 677"/>
                    <a:gd name="T20" fmla="*/ 6 w 678"/>
                    <a:gd name="T21" fmla="*/ 92 h 677"/>
                    <a:gd name="T22" fmla="*/ 13 w 678"/>
                    <a:gd name="T23" fmla="*/ 135 h 677"/>
                    <a:gd name="T24" fmla="*/ 12 w 678"/>
                    <a:gd name="T25" fmla="*/ 136 h 677"/>
                    <a:gd name="T26" fmla="*/ 5 w 678"/>
                    <a:gd name="T27" fmla="*/ 93 h 677"/>
                    <a:gd name="T28" fmla="*/ 6 w 678"/>
                    <a:gd name="T29" fmla="*/ 92 h 677"/>
                    <a:gd name="T30" fmla="*/ 16 w 678"/>
                    <a:gd name="T31" fmla="*/ 146 h 677"/>
                    <a:gd name="T32" fmla="*/ 33 w 678"/>
                    <a:gd name="T33" fmla="*/ 195 h 677"/>
                    <a:gd name="T34" fmla="*/ 31 w 678"/>
                    <a:gd name="T35" fmla="*/ 198 h 677"/>
                    <a:gd name="T36" fmla="*/ 15 w 678"/>
                    <a:gd name="T37" fmla="*/ 148 h 677"/>
                    <a:gd name="T38" fmla="*/ 16 w 678"/>
                    <a:gd name="T39" fmla="*/ 146 h 677"/>
                    <a:gd name="T40" fmla="*/ 38 w 678"/>
                    <a:gd name="T41" fmla="*/ 205 h 677"/>
                    <a:gd name="T42" fmla="*/ 97 w 678"/>
                    <a:gd name="T43" fmla="*/ 266 h 677"/>
                    <a:gd name="T44" fmla="*/ 93 w 678"/>
                    <a:gd name="T45" fmla="*/ 274 h 677"/>
                    <a:gd name="T46" fmla="*/ 36 w 678"/>
                    <a:gd name="T47" fmla="*/ 208 h 677"/>
                    <a:gd name="T48" fmla="*/ 38 w 678"/>
                    <a:gd name="T49" fmla="*/ 205 h 677"/>
                    <a:gd name="T50" fmla="*/ 105 w 678"/>
                    <a:gd name="T51" fmla="*/ 271 h 677"/>
                    <a:gd name="T52" fmla="*/ 217 w 678"/>
                    <a:gd name="T53" fmla="*/ 289 h 677"/>
                    <a:gd name="T54" fmla="*/ 211 w 678"/>
                    <a:gd name="T55" fmla="*/ 302 h 677"/>
                    <a:gd name="T56" fmla="*/ 101 w 678"/>
                    <a:gd name="T57" fmla="*/ 279 h 677"/>
                    <a:gd name="T58" fmla="*/ 105 w 678"/>
                    <a:gd name="T59" fmla="*/ 271 h 677"/>
                    <a:gd name="T60" fmla="*/ 228 w 678"/>
                    <a:gd name="T61" fmla="*/ 289 h 677"/>
                    <a:gd name="T62" fmla="*/ 409 w 678"/>
                    <a:gd name="T63" fmla="*/ 297 h 677"/>
                    <a:gd name="T64" fmla="*/ 400 w 678"/>
                    <a:gd name="T65" fmla="*/ 311 h 677"/>
                    <a:gd name="T66" fmla="*/ 221 w 678"/>
                    <a:gd name="T67" fmla="*/ 303 h 677"/>
                    <a:gd name="T68" fmla="*/ 228 w 678"/>
                    <a:gd name="T69" fmla="*/ 289 h 677"/>
                    <a:gd name="T70" fmla="*/ 419 w 678"/>
                    <a:gd name="T71" fmla="*/ 299 h 677"/>
                    <a:gd name="T72" fmla="*/ 588 w 678"/>
                    <a:gd name="T73" fmla="*/ 423 h 677"/>
                    <a:gd name="T74" fmla="*/ 571 w 678"/>
                    <a:gd name="T75" fmla="*/ 442 h 677"/>
                    <a:gd name="T76" fmla="*/ 410 w 678"/>
                    <a:gd name="T77" fmla="*/ 314 h 677"/>
                    <a:gd name="T78" fmla="*/ 419 w 678"/>
                    <a:gd name="T79" fmla="*/ 299 h 677"/>
                    <a:gd name="T80" fmla="*/ 593 w 678"/>
                    <a:gd name="T81" fmla="*/ 432 h 677"/>
                    <a:gd name="T82" fmla="*/ 576 w 678"/>
                    <a:gd name="T83" fmla="*/ 452 h 677"/>
                    <a:gd name="T84" fmla="*/ 645 w 678"/>
                    <a:gd name="T85" fmla="*/ 677 h 677"/>
                    <a:gd name="T86" fmla="*/ 678 w 678"/>
                    <a:gd name="T87" fmla="*/ 647 h 677"/>
                    <a:gd name="T88" fmla="*/ 593 w 678"/>
                    <a:gd name="T89" fmla="*/ 432 h 6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678" h="677">
                      <a:moveTo>
                        <a:pt x="0" y="1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10"/>
                        <a:pt x="1" y="20"/>
                        <a:pt x="1" y="29"/>
                      </a:cubicBezTo>
                      <a:cubicBezTo>
                        <a:pt x="0" y="30"/>
                        <a:pt x="0" y="30"/>
                        <a:pt x="0" y="30"/>
                      </a:cubicBezTo>
                      <a:cubicBezTo>
                        <a:pt x="0" y="21"/>
                        <a:pt x="0" y="11"/>
                        <a:pt x="0" y="1"/>
                      </a:cubicBezTo>
                      <a:close/>
                      <a:moveTo>
                        <a:pt x="2" y="42"/>
                      </a:moveTo>
                      <a:cubicBezTo>
                        <a:pt x="3" y="55"/>
                        <a:pt x="3" y="67"/>
                        <a:pt x="5" y="79"/>
                      </a:cubicBezTo>
                      <a:cubicBezTo>
                        <a:pt x="4" y="80"/>
                        <a:pt x="4" y="80"/>
                        <a:pt x="4" y="80"/>
                      </a:cubicBezTo>
                      <a:cubicBezTo>
                        <a:pt x="2" y="68"/>
                        <a:pt x="2" y="56"/>
                        <a:pt x="1" y="43"/>
                      </a:cubicBezTo>
                      <a:cubicBezTo>
                        <a:pt x="2" y="42"/>
                        <a:pt x="2" y="42"/>
                        <a:pt x="2" y="42"/>
                      </a:cubicBezTo>
                      <a:close/>
                      <a:moveTo>
                        <a:pt x="6" y="92"/>
                      </a:moveTo>
                      <a:cubicBezTo>
                        <a:pt x="8" y="108"/>
                        <a:pt x="10" y="122"/>
                        <a:pt x="13" y="135"/>
                      </a:cubicBezTo>
                      <a:cubicBezTo>
                        <a:pt x="12" y="136"/>
                        <a:pt x="12" y="136"/>
                        <a:pt x="12" y="136"/>
                      </a:cubicBezTo>
                      <a:cubicBezTo>
                        <a:pt x="9" y="123"/>
                        <a:pt x="7" y="109"/>
                        <a:pt x="5" y="93"/>
                      </a:cubicBezTo>
                      <a:cubicBezTo>
                        <a:pt x="6" y="92"/>
                        <a:pt x="6" y="92"/>
                        <a:pt x="6" y="92"/>
                      </a:cubicBezTo>
                      <a:close/>
                      <a:moveTo>
                        <a:pt x="16" y="146"/>
                      </a:moveTo>
                      <a:cubicBezTo>
                        <a:pt x="21" y="165"/>
                        <a:pt x="26" y="181"/>
                        <a:pt x="33" y="195"/>
                      </a:cubicBezTo>
                      <a:cubicBezTo>
                        <a:pt x="31" y="198"/>
                        <a:pt x="31" y="198"/>
                        <a:pt x="31" y="198"/>
                      </a:cubicBezTo>
                      <a:cubicBezTo>
                        <a:pt x="25" y="183"/>
                        <a:pt x="19" y="166"/>
                        <a:pt x="15" y="148"/>
                      </a:cubicBezTo>
                      <a:cubicBezTo>
                        <a:pt x="16" y="146"/>
                        <a:pt x="16" y="146"/>
                        <a:pt x="16" y="146"/>
                      </a:cubicBezTo>
                      <a:close/>
                      <a:moveTo>
                        <a:pt x="38" y="205"/>
                      </a:moveTo>
                      <a:cubicBezTo>
                        <a:pt x="53" y="234"/>
                        <a:pt x="73" y="254"/>
                        <a:pt x="97" y="266"/>
                      </a:cubicBezTo>
                      <a:cubicBezTo>
                        <a:pt x="93" y="274"/>
                        <a:pt x="93" y="274"/>
                        <a:pt x="93" y="274"/>
                      </a:cubicBezTo>
                      <a:cubicBezTo>
                        <a:pt x="70" y="260"/>
                        <a:pt x="51" y="239"/>
                        <a:pt x="36" y="208"/>
                      </a:cubicBezTo>
                      <a:cubicBezTo>
                        <a:pt x="38" y="205"/>
                        <a:pt x="38" y="205"/>
                        <a:pt x="38" y="205"/>
                      </a:cubicBezTo>
                      <a:close/>
                      <a:moveTo>
                        <a:pt x="105" y="271"/>
                      </a:moveTo>
                      <a:cubicBezTo>
                        <a:pt x="138" y="286"/>
                        <a:pt x="176" y="289"/>
                        <a:pt x="217" y="289"/>
                      </a:cubicBezTo>
                      <a:cubicBezTo>
                        <a:pt x="211" y="302"/>
                        <a:pt x="211" y="302"/>
                        <a:pt x="211" y="302"/>
                      </a:cubicBezTo>
                      <a:cubicBezTo>
                        <a:pt x="171" y="301"/>
                        <a:pt x="133" y="296"/>
                        <a:pt x="101" y="279"/>
                      </a:cubicBezTo>
                      <a:cubicBezTo>
                        <a:pt x="105" y="271"/>
                        <a:pt x="105" y="271"/>
                        <a:pt x="105" y="271"/>
                      </a:cubicBezTo>
                      <a:close/>
                      <a:moveTo>
                        <a:pt x="228" y="289"/>
                      </a:moveTo>
                      <a:cubicBezTo>
                        <a:pt x="285" y="289"/>
                        <a:pt x="348" y="284"/>
                        <a:pt x="409" y="297"/>
                      </a:cubicBezTo>
                      <a:cubicBezTo>
                        <a:pt x="400" y="311"/>
                        <a:pt x="400" y="311"/>
                        <a:pt x="400" y="311"/>
                      </a:cubicBezTo>
                      <a:cubicBezTo>
                        <a:pt x="341" y="299"/>
                        <a:pt x="279" y="304"/>
                        <a:pt x="221" y="303"/>
                      </a:cubicBezTo>
                      <a:cubicBezTo>
                        <a:pt x="228" y="289"/>
                        <a:pt x="228" y="289"/>
                        <a:pt x="228" y="289"/>
                      </a:cubicBezTo>
                      <a:close/>
                      <a:moveTo>
                        <a:pt x="419" y="299"/>
                      </a:moveTo>
                      <a:cubicBezTo>
                        <a:pt x="480" y="314"/>
                        <a:pt x="539" y="348"/>
                        <a:pt x="588" y="423"/>
                      </a:cubicBezTo>
                      <a:cubicBezTo>
                        <a:pt x="571" y="442"/>
                        <a:pt x="571" y="442"/>
                        <a:pt x="571" y="442"/>
                      </a:cubicBezTo>
                      <a:cubicBezTo>
                        <a:pt x="528" y="363"/>
                        <a:pt x="471" y="328"/>
                        <a:pt x="410" y="314"/>
                      </a:cubicBezTo>
                      <a:cubicBezTo>
                        <a:pt x="419" y="299"/>
                        <a:pt x="419" y="299"/>
                        <a:pt x="419" y="299"/>
                      </a:cubicBezTo>
                      <a:close/>
                      <a:moveTo>
                        <a:pt x="593" y="432"/>
                      </a:moveTo>
                      <a:cubicBezTo>
                        <a:pt x="576" y="452"/>
                        <a:pt x="576" y="452"/>
                        <a:pt x="576" y="452"/>
                      </a:cubicBezTo>
                      <a:cubicBezTo>
                        <a:pt x="604" y="506"/>
                        <a:pt x="625" y="595"/>
                        <a:pt x="645" y="677"/>
                      </a:cubicBezTo>
                      <a:cubicBezTo>
                        <a:pt x="678" y="647"/>
                        <a:pt x="678" y="647"/>
                        <a:pt x="678" y="647"/>
                      </a:cubicBezTo>
                      <a:cubicBezTo>
                        <a:pt x="657" y="552"/>
                        <a:pt x="625" y="483"/>
                        <a:pt x="593" y="432"/>
                      </a:cubicBezTo>
                      <a:close/>
                    </a:path>
                  </a:pathLst>
                </a:custGeom>
                <a:solidFill>
                  <a:srgbClr val="E6E7E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01" name="iṧļíďè">
                  <a:extLst>
                    <a:ext uri="{FF2B5EF4-FFF2-40B4-BE49-F238E27FC236}">
                      <a16:creationId xmlns:a16="http://schemas.microsoft.com/office/drawing/2014/main" xmlns="" id="{D7E29EAB-7AE2-4E07-858B-0F029E07381E}"/>
                    </a:ext>
                  </a:extLst>
                </p:cNvPr>
                <p:cNvSpPr/>
                <p:nvPr/>
              </p:nvSpPr>
              <p:spPr bwMode="auto">
                <a:xfrm>
                  <a:off x="9556000" y="5835902"/>
                  <a:ext cx="1048614" cy="345923"/>
                </a:xfrm>
                <a:custGeom>
                  <a:avLst/>
                  <a:gdLst>
                    <a:gd name="T0" fmla="*/ 4 w 567"/>
                    <a:gd name="T1" fmla="*/ 44 h 187"/>
                    <a:gd name="T2" fmla="*/ 43 w 567"/>
                    <a:gd name="T3" fmla="*/ 98 h 187"/>
                    <a:gd name="T4" fmla="*/ 508 w 567"/>
                    <a:gd name="T5" fmla="*/ 183 h 187"/>
                    <a:gd name="T6" fmla="*/ 563 w 567"/>
                    <a:gd name="T7" fmla="*/ 144 h 187"/>
                    <a:gd name="T8" fmla="*/ 524 w 567"/>
                    <a:gd name="T9" fmla="*/ 90 h 187"/>
                    <a:gd name="T10" fmla="*/ 58 w 567"/>
                    <a:gd name="T11" fmla="*/ 5 h 187"/>
                    <a:gd name="T12" fmla="*/ 4 w 567"/>
                    <a:gd name="T13" fmla="*/ 44 h 1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67" h="187">
                      <a:moveTo>
                        <a:pt x="4" y="44"/>
                      </a:moveTo>
                      <a:cubicBezTo>
                        <a:pt x="0" y="69"/>
                        <a:pt x="17" y="93"/>
                        <a:pt x="43" y="98"/>
                      </a:cubicBezTo>
                      <a:cubicBezTo>
                        <a:pt x="508" y="183"/>
                        <a:pt x="508" y="183"/>
                        <a:pt x="508" y="183"/>
                      </a:cubicBezTo>
                      <a:cubicBezTo>
                        <a:pt x="534" y="187"/>
                        <a:pt x="558" y="170"/>
                        <a:pt x="563" y="144"/>
                      </a:cubicBezTo>
                      <a:cubicBezTo>
                        <a:pt x="567" y="119"/>
                        <a:pt x="550" y="94"/>
                        <a:pt x="524" y="90"/>
                      </a:cubicBezTo>
                      <a:cubicBezTo>
                        <a:pt x="58" y="5"/>
                        <a:pt x="58" y="5"/>
                        <a:pt x="58" y="5"/>
                      </a:cubicBezTo>
                      <a:cubicBezTo>
                        <a:pt x="33" y="0"/>
                        <a:pt x="8" y="18"/>
                        <a:pt x="4" y="44"/>
                      </a:cubicBezTo>
                      <a:close/>
                    </a:path>
                  </a:pathLst>
                </a:custGeom>
                <a:solidFill>
                  <a:srgbClr val="FDD4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lnSpcReduction="1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02" name="iṡḷíḍê">
                  <a:extLst>
                    <a:ext uri="{FF2B5EF4-FFF2-40B4-BE49-F238E27FC236}">
                      <a16:creationId xmlns:a16="http://schemas.microsoft.com/office/drawing/2014/main" xmlns="" id="{419385F7-3E5A-43C8-A541-01E74EE58212}"/>
                    </a:ext>
                  </a:extLst>
                </p:cNvPr>
                <p:cNvSpPr/>
                <p:nvPr/>
              </p:nvSpPr>
              <p:spPr bwMode="auto">
                <a:xfrm>
                  <a:off x="9310118" y="5587610"/>
                  <a:ext cx="1019687" cy="341101"/>
                </a:xfrm>
                <a:custGeom>
                  <a:avLst/>
                  <a:gdLst>
                    <a:gd name="T0" fmla="*/ 5 w 551"/>
                    <a:gd name="T1" fmla="*/ 44 h 184"/>
                    <a:gd name="T2" fmla="*/ 43 w 551"/>
                    <a:gd name="T3" fmla="*/ 98 h 184"/>
                    <a:gd name="T4" fmla="*/ 492 w 551"/>
                    <a:gd name="T5" fmla="*/ 179 h 184"/>
                    <a:gd name="T6" fmla="*/ 546 w 551"/>
                    <a:gd name="T7" fmla="*/ 141 h 184"/>
                    <a:gd name="T8" fmla="*/ 508 w 551"/>
                    <a:gd name="T9" fmla="*/ 86 h 184"/>
                    <a:gd name="T10" fmla="*/ 59 w 551"/>
                    <a:gd name="T11" fmla="*/ 5 h 184"/>
                    <a:gd name="T12" fmla="*/ 5 w 551"/>
                    <a:gd name="T13" fmla="*/ 44 h 1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51" h="184">
                      <a:moveTo>
                        <a:pt x="5" y="44"/>
                      </a:moveTo>
                      <a:cubicBezTo>
                        <a:pt x="0" y="69"/>
                        <a:pt x="18" y="93"/>
                        <a:pt x="43" y="98"/>
                      </a:cubicBezTo>
                      <a:cubicBezTo>
                        <a:pt x="492" y="179"/>
                        <a:pt x="492" y="179"/>
                        <a:pt x="492" y="179"/>
                      </a:cubicBezTo>
                      <a:cubicBezTo>
                        <a:pt x="517" y="184"/>
                        <a:pt x="542" y="166"/>
                        <a:pt x="546" y="141"/>
                      </a:cubicBezTo>
                      <a:cubicBezTo>
                        <a:pt x="551" y="115"/>
                        <a:pt x="533" y="91"/>
                        <a:pt x="508" y="86"/>
                      </a:cubicBezTo>
                      <a:cubicBezTo>
                        <a:pt x="59" y="5"/>
                        <a:pt x="59" y="5"/>
                        <a:pt x="59" y="5"/>
                      </a:cubicBezTo>
                      <a:cubicBezTo>
                        <a:pt x="33" y="0"/>
                        <a:pt x="9" y="18"/>
                        <a:pt x="5" y="44"/>
                      </a:cubicBezTo>
                      <a:close/>
                    </a:path>
                  </a:pathLst>
                </a:custGeom>
                <a:solidFill>
                  <a:srgbClr val="EEC4A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lnSpcReduction="1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03" name="î$ļïḍè">
                  <a:extLst>
                    <a:ext uri="{FF2B5EF4-FFF2-40B4-BE49-F238E27FC236}">
                      <a16:creationId xmlns:a16="http://schemas.microsoft.com/office/drawing/2014/main" xmlns="" id="{1CACCE4F-1FCF-4F70-A8D9-F910DC7C5B02}"/>
                    </a:ext>
                  </a:extLst>
                </p:cNvPr>
                <p:cNvSpPr/>
                <p:nvPr/>
              </p:nvSpPr>
              <p:spPr bwMode="auto">
                <a:xfrm>
                  <a:off x="9319761" y="4916256"/>
                  <a:ext cx="1245079" cy="1504219"/>
                </a:xfrm>
                <a:custGeom>
                  <a:avLst/>
                  <a:gdLst>
                    <a:gd name="T0" fmla="*/ 321 w 673"/>
                    <a:gd name="T1" fmla="*/ 0 h 813"/>
                    <a:gd name="T2" fmla="*/ 1 w 673"/>
                    <a:gd name="T3" fmla="*/ 177 h 813"/>
                    <a:gd name="T4" fmla="*/ 0 w 673"/>
                    <a:gd name="T5" fmla="*/ 179 h 813"/>
                    <a:gd name="T6" fmla="*/ 350 w 673"/>
                    <a:gd name="T7" fmla="*/ 812 h 813"/>
                    <a:gd name="T8" fmla="*/ 352 w 673"/>
                    <a:gd name="T9" fmla="*/ 813 h 813"/>
                    <a:gd name="T10" fmla="*/ 672 w 673"/>
                    <a:gd name="T11" fmla="*/ 636 h 813"/>
                    <a:gd name="T12" fmla="*/ 673 w 673"/>
                    <a:gd name="T13" fmla="*/ 634 h 813"/>
                    <a:gd name="T14" fmla="*/ 323 w 673"/>
                    <a:gd name="T15" fmla="*/ 1 h 813"/>
                    <a:gd name="T16" fmla="*/ 321 w 673"/>
                    <a:gd name="T17" fmla="*/ 0 h 8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73" h="813">
                      <a:moveTo>
                        <a:pt x="321" y="0"/>
                      </a:moveTo>
                      <a:cubicBezTo>
                        <a:pt x="1" y="177"/>
                        <a:pt x="1" y="177"/>
                        <a:pt x="1" y="177"/>
                      </a:cubicBezTo>
                      <a:cubicBezTo>
                        <a:pt x="0" y="177"/>
                        <a:pt x="0" y="178"/>
                        <a:pt x="0" y="179"/>
                      </a:cubicBezTo>
                      <a:cubicBezTo>
                        <a:pt x="350" y="812"/>
                        <a:pt x="350" y="812"/>
                        <a:pt x="350" y="812"/>
                      </a:cubicBezTo>
                      <a:cubicBezTo>
                        <a:pt x="351" y="813"/>
                        <a:pt x="351" y="813"/>
                        <a:pt x="352" y="813"/>
                      </a:cubicBezTo>
                      <a:cubicBezTo>
                        <a:pt x="672" y="636"/>
                        <a:pt x="672" y="636"/>
                        <a:pt x="672" y="636"/>
                      </a:cubicBezTo>
                      <a:cubicBezTo>
                        <a:pt x="673" y="636"/>
                        <a:pt x="673" y="635"/>
                        <a:pt x="673" y="634"/>
                      </a:cubicBezTo>
                      <a:cubicBezTo>
                        <a:pt x="323" y="1"/>
                        <a:pt x="323" y="1"/>
                        <a:pt x="323" y="1"/>
                      </a:cubicBezTo>
                      <a:cubicBezTo>
                        <a:pt x="323" y="0"/>
                        <a:pt x="322" y="0"/>
                        <a:pt x="321" y="0"/>
                      </a:cubicBezTo>
                      <a:close/>
                    </a:path>
                  </a:pathLst>
                </a:custGeom>
                <a:solidFill>
                  <a:srgbClr val="E7E6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04" name="îṣľïḓè">
                  <a:extLst>
                    <a:ext uri="{FF2B5EF4-FFF2-40B4-BE49-F238E27FC236}">
                      <a16:creationId xmlns:a16="http://schemas.microsoft.com/office/drawing/2014/main" xmlns="" id="{C47F2C7F-52B4-455D-867E-E275F451CE3D}"/>
                    </a:ext>
                  </a:extLst>
                </p:cNvPr>
                <p:cNvSpPr/>
                <p:nvPr/>
              </p:nvSpPr>
              <p:spPr bwMode="auto">
                <a:xfrm>
                  <a:off x="9269137" y="4869249"/>
                  <a:ext cx="1382484" cy="1630776"/>
                </a:xfrm>
                <a:custGeom>
                  <a:avLst/>
                  <a:gdLst>
                    <a:gd name="T0" fmla="*/ 0 w 1147"/>
                    <a:gd name="T1" fmla="*/ 314 h 1353"/>
                    <a:gd name="T2" fmla="*/ 551 w 1147"/>
                    <a:gd name="T3" fmla="*/ 0 h 1353"/>
                    <a:gd name="T4" fmla="*/ 1147 w 1147"/>
                    <a:gd name="T5" fmla="*/ 1037 h 1353"/>
                    <a:gd name="T6" fmla="*/ 597 w 1147"/>
                    <a:gd name="T7" fmla="*/ 1353 h 1353"/>
                    <a:gd name="T8" fmla="*/ 0 w 1147"/>
                    <a:gd name="T9" fmla="*/ 314 h 13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47" h="1353">
                      <a:moveTo>
                        <a:pt x="0" y="314"/>
                      </a:moveTo>
                      <a:lnTo>
                        <a:pt x="551" y="0"/>
                      </a:lnTo>
                      <a:lnTo>
                        <a:pt x="1147" y="1037"/>
                      </a:lnTo>
                      <a:lnTo>
                        <a:pt x="597" y="1353"/>
                      </a:lnTo>
                      <a:lnTo>
                        <a:pt x="0" y="314"/>
                      </a:lnTo>
                      <a:close/>
                    </a:path>
                  </a:pathLst>
                </a:custGeom>
                <a:solidFill>
                  <a:srgbClr val="BBBD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05" name="isľîḑè">
                  <a:extLst>
                    <a:ext uri="{FF2B5EF4-FFF2-40B4-BE49-F238E27FC236}">
                      <a16:creationId xmlns:a16="http://schemas.microsoft.com/office/drawing/2014/main" xmlns="" id="{54CD9AC3-149B-40EB-9079-7368B0D6AAFD}"/>
                    </a:ext>
                  </a:extLst>
                </p:cNvPr>
                <p:cNvSpPr/>
                <p:nvPr/>
              </p:nvSpPr>
              <p:spPr bwMode="auto">
                <a:xfrm>
                  <a:off x="9864558" y="5140442"/>
                  <a:ext cx="445962" cy="1305344"/>
                </a:xfrm>
                <a:custGeom>
                  <a:avLst/>
                  <a:gdLst>
                    <a:gd name="T0" fmla="*/ 120 w 241"/>
                    <a:gd name="T1" fmla="*/ 0 h 706"/>
                    <a:gd name="T2" fmla="*/ 153 w 241"/>
                    <a:gd name="T3" fmla="*/ 58 h 706"/>
                    <a:gd name="T4" fmla="*/ 142 w 241"/>
                    <a:gd name="T5" fmla="*/ 308 h 706"/>
                    <a:gd name="T6" fmla="*/ 48 w 241"/>
                    <a:gd name="T7" fmla="*/ 706 h 706"/>
                    <a:gd name="T8" fmla="*/ 17 w 241"/>
                    <a:gd name="T9" fmla="*/ 651 h 706"/>
                    <a:gd name="T10" fmla="*/ 85 w 241"/>
                    <a:gd name="T11" fmla="*/ 332 h 706"/>
                    <a:gd name="T12" fmla="*/ 120 w 241"/>
                    <a:gd name="T13" fmla="*/ 0 h 7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41" h="706">
                      <a:moveTo>
                        <a:pt x="120" y="0"/>
                      </a:moveTo>
                      <a:cubicBezTo>
                        <a:pt x="153" y="58"/>
                        <a:pt x="153" y="58"/>
                        <a:pt x="153" y="58"/>
                      </a:cubicBezTo>
                      <a:cubicBezTo>
                        <a:pt x="78" y="155"/>
                        <a:pt x="110" y="231"/>
                        <a:pt x="142" y="308"/>
                      </a:cubicBezTo>
                      <a:cubicBezTo>
                        <a:pt x="191" y="425"/>
                        <a:pt x="241" y="543"/>
                        <a:pt x="48" y="706"/>
                      </a:cubicBezTo>
                      <a:cubicBezTo>
                        <a:pt x="17" y="651"/>
                        <a:pt x="17" y="651"/>
                        <a:pt x="17" y="651"/>
                      </a:cubicBezTo>
                      <a:cubicBezTo>
                        <a:pt x="163" y="518"/>
                        <a:pt x="124" y="425"/>
                        <a:pt x="85" y="332"/>
                      </a:cubicBezTo>
                      <a:cubicBezTo>
                        <a:pt x="42" y="230"/>
                        <a:pt x="0" y="130"/>
                        <a:pt x="120" y="0"/>
                      </a:cubicBezTo>
                      <a:close/>
                    </a:path>
                  </a:pathLst>
                </a:cu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06" name="íṧľíḋê">
                  <a:extLst>
                    <a:ext uri="{FF2B5EF4-FFF2-40B4-BE49-F238E27FC236}">
                      <a16:creationId xmlns:a16="http://schemas.microsoft.com/office/drawing/2014/main" xmlns="" id="{1B8FBF9B-DA29-4028-AB85-C6EE8B3D98E9}"/>
                    </a:ext>
                  </a:extLst>
                </p:cNvPr>
                <p:cNvSpPr/>
                <p:nvPr/>
              </p:nvSpPr>
              <p:spPr bwMode="auto">
                <a:xfrm>
                  <a:off x="9340250" y="4896971"/>
                  <a:ext cx="1231821" cy="1578948"/>
                </a:xfrm>
                <a:custGeom>
                  <a:avLst/>
                  <a:gdLst>
                    <a:gd name="T0" fmla="*/ 149 w 666"/>
                    <a:gd name="T1" fmla="*/ 82 h 854"/>
                    <a:gd name="T2" fmla="*/ 174 w 666"/>
                    <a:gd name="T3" fmla="*/ 68 h 854"/>
                    <a:gd name="T4" fmla="*/ 242 w 666"/>
                    <a:gd name="T5" fmla="*/ 119 h 854"/>
                    <a:gd name="T6" fmla="*/ 223 w 666"/>
                    <a:gd name="T7" fmla="*/ 40 h 854"/>
                    <a:gd name="T8" fmla="*/ 288 w 666"/>
                    <a:gd name="T9" fmla="*/ 88 h 854"/>
                    <a:gd name="T10" fmla="*/ 292 w 666"/>
                    <a:gd name="T11" fmla="*/ 0 h 854"/>
                    <a:gd name="T12" fmla="*/ 350 w 666"/>
                    <a:gd name="T13" fmla="*/ 39 h 854"/>
                    <a:gd name="T14" fmla="*/ 388 w 666"/>
                    <a:gd name="T15" fmla="*/ 106 h 854"/>
                    <a:gd name="T16" fmla="*/ 418 w 666"/>
                    <a:gd name="T17" fmla="*/ 305 h 854"/>
                    <a:gd name="T18" fmla="*/ 440 w 666"/>
                    <a:gd name="T19" fmla="*/ 311 h 854"/>
                    <a:gd name="T20" fmla="*/ 518 w 666"/>
                    <a:gd name="T21" fmla="*/ 354 h 854"/>
                    <a:gd name="T22" fmla="*/ 605 w 666"/>
                    <a:gd name="T23" fmla="*/ 483 h 854"/>
                    <a:gd name="T24" fmla="*/ 606 w 666"/>
                    <a:gd name="T25" fmla="*/ 640 h 854"/>
                    <a:gd name="T26" fmla="*/ 644 w 666"/>
                    <a:gd name="T27" fmla="*/ 551 h 854"/>
                    <a:gd name="T28" fmla="*/ 623 w 666"/>
                    <a:gd name="T29" fmla="*/ 653 h 854"/>
                    <a:gd name="T30" fmla="*/ 623 w 666"/>
                    <a:gd name="T31" fmla="*/ 660 h 854"/>
                    <a:gd name="T32" fmla="*/ 618 w 666"/>
                    <a:gd name="T33" fmla="*/ 655 h 854"/>
                    <a:gd name="T34" fmla="*/ 564 w 666"/>
                    <a:gd name="T35" fmla="*/ 702 h 854"/>
                    <a:gd name="T36" fmla="*/ 576 w 666"/>
                    <a:gd name="T37" fmla="*/ 737 h 854"/>
                    <a:gd name="T38" fmla="*/ 558 w 666"/>
                    <a:gd name="T39" fmla="*/ 747 h 854"/>
                    <a:gd name="T40" fmla="*/ 548 w 666"/>
                    <a:gd name="T41" fmla="*/ 688 h 854"/>
                    <a:gd name="T42" fmla="*/ 421 w 666"/>
                    <a:gd name="T43" fmla="*/ 826 h 854"/>
                    <a:gd name="T44" fmla="*/ 457 w 666"/>
                    <a:gd name="T45" fmla="*/ 433 h 854"/>
                    <a:gd name="T46" fmla="*/ 341 w 666"/>
                    <a:gd name="T47" fmla="*/ 439 h 854"/>
                    <a:gd name="T48" fmla="*/ 353 w 666"/>
                    <a:gd name="T49" fmla="*/ 647 h 854"/>
                    <a:gd name="T50" fmla="*/ 254 w 666"/>
                    <a:gd name="T51" fmla="*/ 701 h 854"/>
                    <a:gd name="T52" fmla="*/ 209 w 666"/>
                    <a:gd name="T53" fmla="*/ 623 h 854"/>
                    <a:gd name="T54" fmla="*/ 251 w 666"/>
                    <a:gd name="T55" fmla="*/ 442 h 854"/>
                    <a:gd name="T56" fmla="*/ 246 w 666"/>
                    <a:gd name="T57" fmla="*/ 440 h 854"/>
                    <a:gd name="T58" fmla="*/ 142 w 666"/>
                    <a:gd name="T59" fmla="*/ 507 h 854"/>
                    <a:gd name="T60" fmla="*/ 104 w 666"/>
                    <a:gd name="T61" fmla="*/ 440 h 854"/>
                    <a:gd name="T62" fmla="*/ 111 w 666"/>
                    <a:gd name="T63" fmla="*/ 346 h 854"/>
                    <a:gd name="T64" fmla="*/ 147 w 666"/>
                    <a:gd name="T65" fmla="*/ 289 h 854"/>
                    <a:gd name="T66" fmla="*/ 47 w 666"/>
                    <a:gd name="T67" fmla="*/ 341 h 854"/>
                    <a:gd name="T68" fmla="*/ 113 w 666"/>
                    <a:gd name="T69" fmla="*/ 191 h 854"/>
                    <a:gd name="T70" fmla="*/ 50 w 666"/>
                    <a:gd name="T71" fmla="*/ 228 h 854"/>
                    <a:gd name="T72" fmla="*/ 54 w 666"/>
                    <a:gd name="T73" fmla="*/ 225 h 854"/>
                    <a:gd name="T74" fmla="*/ 94 w 666"/>
                    <a:gd name="T75" fmla="*/ 114 h 854"/>
                    <a:gd name="T76" fmla="*/ 131 w 666"/>
                    <a:gd name="T77" fmla="*/ 93 h 854"/>
                    <a:gd name="T78" fmla="*/ 502 w 666"/>
                    <a:gd name="T79" fmla="*/ 486 h 854"/>
                    <a:gd name="T80" fmla="*/ 513 w 666"/>
                    <a:gd name="T81" fmla="*/ 353 h 854"/>
                    <a:gd name="T82" fmla="*/ 496 w 666"/>
                    <a:gd name="T83" fmla="*/ 471 h 854"/>
                    <a:gd name="T84" fmla="*/ 304 w 666"/>
                    <a:gd name="T85" fmla="*/ 152 h 854"/>
                    <a:gd name="T86" fmla="*/ 251 w 666"/>
                    <a:gd name="T87" fmla="*/ 189 h 854"/>
                    <a:gd name="T88" fmla="*/ 216 w 666"/>
                    <a:gd name="T89" fmla="*/ 246 h 854"/>
                    <a:gd name="T90" fmla="*/ 304 w 666"/>
                    <a:gd name="T91" fmla="*/ 152 h 854"/>
                    <a:gd name="T92" fmla="*/ 302 w 666"/>
                    <a:gd name="T93" fmla="*/ 148 h 854"/>
                    <a:gd name="T94" fmla="*/ 223 w 666"/>
                    <a:gd name="T95" fmla="*/ 135 h 854"/>
                    <a:gd name="T96" fmla="*/ 168 w 666"/>
                    <a:gd name="T97" fmla="*/ 184 h 854"/>
                    <a:gd name="T98" fmla="*/ 354 w 666"/>
                    <a:gd name="T99" fmla="*/ 642 h 854"/>
                    <a:gd name="T100" fmla="*/ 301 w 666"/>
                    <a:gd name="T101" fmla="*/ 613 h 854"/>
                    <a:gd name="T102" fmla="*/ 324 w 666"/>
                    <a:gd name="T103" fmla="*/ 480 h 854"/>
                    <a:gd name="T104" fmla="*/ 296 w 666"/>
                    <a:gd name="T105" fmla="*/ 610 h 854"/>
                    <a:gd name="T106" fmla="*/ 271 w 666"/>
                    <a:gd name="T107" fmla="*/ 343 h 854"/>
                    <a:gd name="T108" fmla="*/ 277 w 666"/>
                    <a:gd name="T109" fmla="*/ 344 h 854"/>
                    <a:gd name="T110" fmla="*/ 338 w 666"/>
                    <a:gd name="T111" fmla="*/ 482 h 854"/>
                    <a:gd name="T112" fmla="*/ 277 w 666"/>
                    <a:gd name="T113" fmla="*/ 344 h 854"/>
                    <a:gd name="T114" fmla="*/ 155 w 666"/>
                    <a:gd name="T115" fmla="*/ 379 h 854"/>
                    <a:gd name="T116" fmla="*/ 268 w 666"/>
                    <a:gd name="T117" fmla="*/ 339 h 854"/>
                    <a:gd name="T118" fmla="*/ 210 w 666"/>
                    <a:gd name="T119" fmla="*/ 266 h 854"/>
                    <a:gd name="T120" fmla="*/ 219 w 666"/>
                    <a:gd name="T121" fmla="*/ 307 h 854"/>
                    <a:gd name="T122" fmla="*/ 299 w 666"/>
                    <a:gd name="T123" fmla="*/ 351 h 8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666" h="854">
                      <a:moveTo>
                        <a:pt x="131" y="93"/>
                      </a:moveTo>
                      <a:cubicBezTo>
                        <a:pt x="140" y="87"/>
                        <a:pt x="140" y="87"/>
                        <a:pt x="140" y="87"/>
                      </a:cubicBezTo>
                      <a:cubicBezTo>
                        <a:pt x="149" y="82"/>
                        <a:pt x="149" y="82"/>
                        <a:pt x="149" y="82"/>
                      </a:cubicBezTo>
                      <a:cubicBezTo>
                        <a:pt x="172" y="139"/>
                        <a:pt x="172" y="139"/>
                        <a:pt x="172" y="139"/>
                      </a:cubicBezTo>
                      <a:cubicBezTo>
                        <a:pt x="185" y="141"/>
                        <a:pt x="200" y="138"/>
                        <a:pt x="215" y="132"/>
                      </a:cubicBezTo>
                      <a:cubicBezTo>
                        <a:pt x="174" y="68"/>
                        <a:pt x="174" y="68"/>
                        <a:pt x="174" y="68"/>
                      </a:cubicBezTo>
                      <a:cubicBezTo>
                        <a:pt x="179" y="65"/>
                        <a:pt x="179" y="65"/>
                        <a:pt x="179" y="65"/>
                      </a:cubicBezTo>
                      <a:cubicBezTo>
                        <a:pt x="220" y="130"/>
                        <a:pt x="220" y="130"/>
                        <a:pt x="220" y="130"/>
                      </a:cubicBezTo>
                      <a:cubicBezTo>
                        <a:pt x="228" y="127"/>
                        <a:pt x="235" y="123"/>
                        <a:pt x="242" y="119"/>
                      </a:cubicBezTo>
                      <a:cubicBezTo>
                        <a:pt x="254" y="113"/>
                        <a:pt x="265" y="106"/>
                        <a:pt x="275" y="98"/>
                      </a:cubicBezTo>
                      <a:cubicBezTo>
                        <a:pt x="272" y="93"/>
                        <a:pt x="268" y="88"/>
                        <a:pt x="264" y="83"/>
                      </a:cubicBezTo>
                      <a:cubicBezTo>
                        <a:pt x="250" y="67"/>
                        <a:pt x="235" y="52"/>
                        <a:pt x="223" y="40"/>
                      </a:cubicBezTo>
                      <a:cubicBezTo>
                        <a:pt x="237" y="32"/>
                        <a:pt x="237" y="32"/>
                        <a:pt x="237" y="32"/>
                      </a:cubicBezTo>
                      <a:cubicBezTo>
                        <a:pt x="249" y="43"/>
                        <a:pt x="263" y="58"/>
                        <a:pt x="276" y="73"/>
                      </a:cubicBezTo>
                      <a:cubicBezTo>
                        <a:pt x="280" y="78"/>
                        <a:pt x="284" y="83"/>
                        <a:pt x="288" y="88"/>
                      </a:cubicBezTo>
                      <a:cubicBezTo>
                        <a:pt x="300" y="79"/>
                        <a:pt x="312" y="69"/>
                        <a:pt x="322" y="59"/>
                      </a:cubicBezTo>
                      <a:cubicBezTo>
                        <a:pt x="287" y="3"/>
                        <a:pt x="287" y="3"/>
                        <a:pt x="287" y="3"/>
                      </a:cubicBezTo>
                      <a:cubicBezTo>
                        <a:pt x="292" y="0"/>
                        <a:pt x="292" y="0"/>
                        <a:pt x="292" y="0"/>
                      </a:cubicBezTo>
                      <a:cubicBezTo>
                        <a:pt x="326" y="56"/>
                        <a:pt x="326" y="56"/>
                        <a:pt x="326" y="56"/>
                      </a:cubicBezTo>
                      <a:cubicBezTo>
                        <a:pt x="334" y="48"/>
                        <a:pt x="341" y="40"/>
                        <a:pt x="347" y="34"/>
                      </a:cubicBezTo>
                      <a:cubicBezTo>
                        <a:pt x="350" y="39"/>
                        <a:pt x="350" y="39"/>
                        <a:pt x="350" y="39"/>
                      </a:cubicBezTo>
                      <a:cubicBezTo>
                        <a:pt x="336" y="53"/>
                        <a:pt x="315" y="74"/>
                        <a:pt x="290" y="93"/>
                      </a:cubicBezTo>
                      <a:cubicBezTo>
                        <a:pt x="307" y="119"/>
                        <a:pt x="320" y="151"/>
                        <a:pt x="327" y="170"/>
                      </a:cubicBezTo>
                      <a:cubicBezTo>
                        <a:pt x="342" y="148"/>
                        <a:pt x="362" y="127"/>
                        <a:pt x="388" y="106"/>
                      </a:cubicBezTo>
                      <a:cubicBezTo>
                        <a:pt x="396" y="119"/>
                        <a:pt x="396" y="119"/>
                        <a:pt x="396" y="119"/>
                      </a:cubicBezTo>
                      <a:cubicBezTo>
                        <a:pt x="335" y="170"/>
                        <a:pt x="311" y="221"/>
                        <a:pt x="308" y="273"/>
                      </a:cubicBezTo>
                      <a:cubicBezTo>
                        <a:pt x="418" y="305"/>
                        <a:pt x="418" y="305"/>
                        <a:pt x="418" y="305"/>
                      </a:cubicBezTo>
                      <a:cubicBezTo>
                        <a:pt x="419" y="276"/>
                        <a:pt x="427" y="246"/>
                        <a:pt x="450" y="213"/>
                      </a:cubicBezTo>
                      <a:cubicBezTo>
                        <a:pt x="462" y="233"/>
                        <a:pt x="462" y="233"/>
                        <a:pt x="462" y="233"/>
                      </a:cubicBezTo>
                      <a:cubicBezTo>
                        <a:pt x="445" y="261"/>
                        <a:pt x="439" y="287"/>
                        <a:pt x="440" y="311"/>
                      </a:cubicBezTo>
                      <a:cubicBezTo>
                        <a:pt x="520" y="335"/>
                        <a:pt x="520" y="335"/>
                        <a:pt x="520" y="335"/>
                      </a:cubicBezTo>
                      <a:cubicBezTo>
                        <a:pt x="534" y="359"/>
                        <a:pt x="534" y="359"/>
                        <a:pt x="534" y="359"/>
                      </a:cubicBezTo>
                      <a:cubicBezTo>
                        <a:pt x="518" y="354"/>
                        <a:pt x="518" y="354"/>
                        <a:pt x="518" y="354"/>
                      </a:cubicBezTo>
                      <a:cubicBezTo>
                        <a:pt x="532" y="470"/>
                        <a:pt x="532" y="470"/>
                        <a:pt x="532" y="470"/>
                      </a:cubicBezTo>
                      <a:cubicBezTo>
                        <a:pt x="596" y="468"/>
                        <a:pt x="596" y="468"/>
                        <a:pt x="596" y="468"/>
                      </a:cubicBezTo>
                      <a:cubicBezTo>
                        <a:pt x="605" y="483"/>
                        <a:pt x="605" y="483"/>
                        <a:pt x="605" y="483"/>
                      </a:cubicBezTo>
                      <a:cubicBezTo>
                        <a:pt x="591" y="483"/>
                        <a:pt x="591" y="483"/>
                        <a:pt x="591" y="483"/>
                      </a:cubicBezTo>
                      <a:cubicBezTo>
                        <a:pt x="574" y="618"/>
                        <a:pt x="574" y="618"/>
                        <a:pt x="574" y="618"/>
                      </a:cubicBezTo>
                      <a:cubicBezTo>
                        <a:pt x="582" y="623"/>
                        <a:pt x="593" y="631"/>
                        <a:pt x="606" y="640"/>
                      </a:cubicBezTo>
                      <a:cubicBezTo>
                        <a:pt x="609" y="643"/>
                        <a:pt x="613" y="646"/>
                        <a:pt x="617" y="649"/>
                      </a:cubicBezTo>
                      <a:cubicBezTo>
                        <a:pt x="615" y="627"/>
                        <a:pt x="617" y="606"/>
                        <a:pt x="624" y="589"/>
                      </a:cubicBezTo>
                      <a:cubicBezTo>
                        <a:pt x="630" y="572"/>
                        <a:pt x="637" y="560"/>
                        <a:pt x="644" y="551"/>
                      </a:cubicBezTo>
                      <a:cubicBezTo>
                        <a:pt x="647" y="556"/>
                        <a:pt x="647" y="556"/>
                        <a:pt x="647" y="556"/>
                      </a:cubicBezTo>
                      <a:cubicBezTo>
                        <a:pt x="641" y="565"/>
                        <a:pt x="634" y="576"/>
                        <a:pt x="628" y="591"/>
                      </a:cubicBezTo>
                      <a:cubicBezTo>
                        <a:pt x="621" y="608"/>
                        <a:pt x="620" y="631"/>
                        <a:pt x="623" y="653"/>
                      </a:cubicBezTo>
                      <a:cubicBezTo>
                        <a:pt x="638" y="664"/>
                        <a:pt x="654" y="676"/>
                        <a:pt x="666" y="685"/>
                      </a:cubicBezTo>
                      <a:cubicBezTo>
                        <a:pt x="661" y="688"/>
                        <a:pt x="661" y="688"/>
                        <a:pt x="661" y="688"/>
                      </a:cubicBezTo>
                      <a:cubicBezTo>
                        <a:pt x="650" y="679"/>
                        <a:pt x="637" y="669"/>
                        <a:pt x="623" y="660"/>
                      </a:cubicBezTo>
                      <a:cubicBezTo>
                        <a:pt x="625" y="676"/>
                        <a:pt x="629" y="691"/>
                        <a:pt x="632" y="704"/>
                      </a:cubicBezTo>
                      <a:cubicBezTo>
                        <a:pt x="627" y="707"/>
                        <a:pt x="627" y="707"/>
                        <a:pt x="627" y="707"/>
                      </a:cubicBezTo>
                      <a:cubicBezTo>
                        <a:pt x="624" y="692"/>
                        <a:pt x="620" y="674"/>
                        <a:pt x="618" y="655"/>
                      </a:cubicBezTo>
                      <a:cubicBezTo>
                        <a:pt x="613" y="652"/>
                        <a:pt x="607" y="648"/>
                        <a:pt x="603" y="644"/>
                      </a:cubicBezTo>
                      <a:cubicBezTo>
                        <a:pt x="591" y="636"/>
                        <a:pt x="581" y="629"/>
                        <a:pt x="574" y="624"/>
                      </a:cubicBezTo>
                      <a:cubicBezTo>
                        <a:pt x="564" y="702"/>
                        <a:pt x="564" y="702"/>
                        <a:pt x="564" y="702"/>
                      </a:cubicBezTo>
                      <a:cubicBezTo>
                        <a:pt x="569" y="710"/>
                        <a:pt x="574" y="720"/>
                        <a:pt x="579" y="730"/>
                      </a:cubicBezTo>
                      <a:cubicBezTo>
                        <a:pt x="579" y="731"/>
                        <a:pt x="580" y="733"/>
                        <a:pt x="580" y="734"/>
                      </a:cubicBezTo>
                      <a:cubicBezTo>
                        <a:pt x="576" y="737"/>
                        <a:pt x="576" y="737"/>
                        <a:pt x="576" y="737"/>
                      </a:cubicBezTo>
                      <a:cubicBezTo>
                        <a:pt x="575" y="735"/>
                        <a:pt x="574" y="734"/>
                        <a:pt x="574" y="732"/>
                      </a:cubicBezTo>
                      <a:cubicBezTo>
                        <a:pt x="570" y="725"/>
                        <a:pt x="567" y="717"/>
                        <a:pt x="563" y="710"/>
                      </a:cubicBezTo>
                      <a:cubicBezTo>
                        <a:pt x="558" y="747"/>
                        <a:pt x="558" y="747"/>
                        <a:pt x="558" y="747"/>
                      </a:cubicBezTo>
                      <a:cubicBezTo>
                        <a:pt x="541" y="756"/>
                        <a:pt x="541" y="756"/>
                        <a:pt x="541" y="756"/>
                      </a:cubicBezTo>
                      <a:cubicBezTo>
                        <a:pt x="550" y="690"/>
                        <a:pt x="550" y="690"/>
                        <a:pt x="550" y="690"/>
                      </a:cubicBezTo>
                      <a:cubicBezTo>
                        <a:pt x="549" y="690"/>
                        <a:pt x="549" y="689"/>
                        <a:pt x="548" y="688"/>
                      </a:cubicBezTo>
                      <a:cubicBezTo>
                        <a:pt x="533" y="670"/>
                        <a:pt x="520" y="662"/>
                        <a:pt x="512" y="658"/>
                      </a:cubicBezTo>
                      <a:cubicBezTo>
                        <a:pt x="502" y="697"/>
                        <a:pt x="482" y="739"/>
                        <a:pt x="449" y="787"/>
                      </a:cubicBezTo>
                      <a:cubicBezTo>
                        <a:pt x="439" y="801"/>
                        <a:pt x="430" y="814"/>
                        <a:pt x="421" y="826"/>
                      </a:cubicBezTo>
                      <a:cubicBezTo>
                        <a:pt x="372" y="854"/>
                        <a:pt x="372" y="854"/>
                        <a:pt x="372" y="854"/>
                      </a:cubicBezTo>
                      <a:cubicBezTo>
                        <a:pt x="390" y="832"/>
                        <a:pt x="411" y="805"/>
                        <a:pt x="432" y="775"/>
                      </a:cubicBezTo>
                      <a:cubicBezTo>
                        <a:pt x="541" y="619"/>
                        <a:pt x="496" y="520"/>
                        <a:pt x="457" y="433"/>
                      </a:cubicBezTo>
                      <a:cubicBezTo>
                        <a:pt x="440" y="397"/>
                        <a:pt x="424" y="362"/>
                        <a:pt x="420" y="326"/>
                      </a:cubicBezTo>
                      <a:cubicBezTo>
                        <a:pt x="308" y="294"/>
                        <a:pt x="308" y="294"/>
                        <a:pt x="308" y="294"/>
                      </a:cubicBezTo>
                      <a:cubicBezTo>
                        <a:pt x="309" y="342"/>
                        <a:pt x="325" y="391"/>
                        <a:pt x="341" y="439"/>
                      </a:cubicBezTo>
                      <a:cubicBezTo>
                        <a:pt x="377" y="549"/>
                        <a:pt x="414" y="659"/>
                        <a:pt x="291" y="766"/>
                      </a:cubicBezTo>
                      <a:cubicBezTo>
                        <a:pt x="283" y="752"/>
                        <a:pt x="283" y="752"/>
                        <a:pt x="283" y="752"/>
                      </a:cubicBezTo>
                      <a:cubicBezTo>
                        <a:pt x="322" y="718"/>
                        <a:pt x="343" y="683"/>
                        <a:pt x="353" y="647"/>
                      </a:cubicBezTo>
                      <a:cubicBezTo>
                        <a:pt x="299" y="618"/>
                        <a:pt x="299" y="618"/>
                        <a:pt x="299" y="618"/>
                      </a:cubicBezTo>
                      <a:cubicBezTo>
                        <a:pt x="257" y="707"/>
                        <a:pt x="257" y="707"/>
                        <a:pt x="257" y="707"/>
                      </a:cubicBezTo>
                      <a:cubicBezTo>
                        <a:pt x="254" y="701"/>
                        <a:pt x="254" y="701"/>
                        <a:pt x="254" y="701"/>
                      </a:cubicBezTo>
                      <a:cubicBezTo>
                        <a:pt x="295" y="616"/>
                        <a:pt x="295" y="616"/>
                        <a:pt x="295" y="616"/>
                      </a:cubicBezTo>
                      <a:cubicBezTo>
                        <a:pt x="232" y="582"/>
                        <a:pt x="232" y="582"/>
                        <a:pt x="232" y="582"/>
                      </a:cubicBezTo>
                      <a:cubicBezTo>
                        <a:pt x="209" y="623"/>
                        <a:pt x="209" y="623"/>
                        <a:pt x="209" y="623"/>
                      </a:cubicBezTo>
                      <a:cubicBezTo>
                        <a:pt x="206" y="617"/>
                        <a:pt x="206" y="617"/>
                        <a:pt x="206" y="617"/>
                      </a:cubicBezTo>
                      <a:cubicBezTo>
                        <a:pt x="294" y="464"/>
                        <a:pt x="294" y="464"/>
                        <a:pt x="294" y="464"/>
                      </a:cubicBezTo>
                      <a:cubicBezTo>
                        <a:pt x="251" y="442"/>
                        <a:pt x="251" y="442"/>
                        <a:pt x="251" y="442"/>
                      </a:cubicBezTo>
                      <a:cubicBezTo>
                        <a:pt x="172" y="559"/>
                        <a:pt x="172" y="559"/>
                        <a:pt x="172" y="559"/>
                      </a:cubicBezTo>
                      <a:cubicBezTo>
                        <a:pt x="169" y="554"/>
                        <a:pt x="169" y="554"/>
                        <a:pt x="169" y="554"/>
                      </a:cubicBezTo>
                      <a:cubicBezTo>
                        <a:pt x="246" y="440"/>
                        <a:pt x="246" y="440"/>
                        <a:pt x="246" y="440"/>
                      </a:cubicBezTo>
                      <a:cubicBezTo>
                        <a:pt x="212" y="423"/>
                        <a:pt x="212" y="423"/>
                        <a:pt x="212" y="423"/>
                      </a:cubicBezTo>
                      <a:cubicBezTo>
                        <a:pt x="145" y="512"/>
                        <a:pt x="145" y="512"/>
                        <a:pt x="145" y="512"/>
                      </a:cubicBezTo>
                      <a:cubicBezTo>
                        <a:pt x="142" y="507"/>
                        <a:pt x="142" y="507"/>
                        <a:pt x="142" y="507"/>
                      </a:cubicBezTo>
                      <a:cubicBezTo>
                        <a:pt x="163" y="479"/>
                        <a:pt x="163" y="479"/>
                        <a:pt x="163" y="479"/>
                      </a:cubicBezTo>
                      <a:cubicBezTo>
                        <a:pt x="109" y="449"/>
                        <a:pt x="109" y="449"/>
                        <a:pt x="109" y="449"/>
                      </a:cubicBezTo>
                      <a:cubicBezTo>
                        <a:pt x="104" y="440"/>
                        <a:pt x="104" y="440"/>
                        <a:pt x="104" y="440"/>
                      </a:cubicBezTo>
                      <a:cubicBezTo>
                        <a:pt x="164" y="474"/>
                        <a:pt x="164" y="474"/>
                        <a:pt x="164" y="474"/>
                      </a:cubicBezTo>
                      <a:cubicBezTo>
                        <a:pt x="150" y="380"/>
                        <a:pt x="150" y="380"/>
                        <a:pt x="150" y="380"/>
                      </a:cubicBezTo>
                      <a:cubicBezTo>
                        <a:pt x="111" y="346"/>
                        <a:pt x="111" y="346"/>
                        <a:pt x="111" y="346"/>
                      </a:cubicBezTo>
                      <a:cubicBezTo>
                        <a:pt x="69" y="379"/>
                        <a:pt x="69" y="379"/>
                        <a:pt x="69" y="379"/>
                      </a:cubicBezTo>
                      <a:cubicBezTo>
                        <a:pt x="59" y="361"/>
                        <a:pt x="59" y="361"/>
                        <a:pt x="59" y="361"/>
                      </a:cubicBezTo>
                      <a:cubicBezTo>
                        <a:pt x="147" y="289"/>
                        <a:pt x="147" y="289"/>
                        <a:pt x="147" y="289"/>
                      </a:cubicBezTo>
                      <a:cubicBezTo>
                        <a:pt x="145" y="290"/>
                        <a:pt x="145" y="290"/>
                        <a:pt x="145" y="290"/>
                      </a:cubicBezTo>
                      <a:cubicBezTo>
                        <a:pt x="134" y="255"/>
                        <a:pt x="134" y="255"/>
                        <a:pt x="134" y="255"/>
                      </a:cubicBezTo>
                      <a:cubicBezTo>
                        <a:pt x="47" y="341"/>
                        <a:pt x="47" y="341"/>
                        <a:pt x="47" y="341"/>
                      </a:cubicBezTo>
                      <a:cubicBezTo>
                        <a:pt x="44" y="337"/>
                        <a:pt x="44" y="337"/>
                        <a:pt x="44" y="337"/>
                      </a:cubicBezTo>
                      <a:cubicBezTo>
                        <a:pt x="132" y="249"/>
                        <a:pt x="132" y="249"/>
                        <a:pt x="132" y="249"/>
                      </a:cubicBezTo>
                      <a:cubicBezTo>
                        <a:pt x="113" y="191"/>
                        <a:pt x="113" y="191"/>
                        <a:pt x="113" y="191"/>
                      </a:cubicBezTo>
                      <a:cubicBezTo>
                        <a:pt x="4" y="266"/>
                        <a:pt x="4" y="266"/>
                        <a:pt x="4" y="266"/>
                      </a:cubicBezTo>
                      <a:cubicBezTo>
                        <a:pt x="1" y="261"/>
                        <a:pt x="1" y="261"/>
                        <a:pt x="1" y="261"/>
                      </a:cubicBezTo>
                      <a:cubicBezTo>
                        <a:pt x="50" y="228"/>
                        <a:pt x="50" y="228"/>
                        <a:pt x="50" y="228"/>
                      </a:cubicBezTo>
                      <a:cubicBezTo>
                        <a:pt x="0" y="167"/>
                        <a:pt x="0" y="167"/>
                        <a:pt x="0" y="167"/>
                      </a:cubicBezTo>
                      <a:cubicBezTo>
                        <a:pt x="5" y="165"/>
                        <a:pt x="5" y="165"/>
                        <a:pt x="5" y="165"/>
                      </a:cubicBezTo>
                      <a:cubicBezTo>
                        <a:pt x="54" y="225"/>
                        <a:pt x="54" y="225"/>
                        <a:pt x="54" y="225"/>
                      </a:cubicBezTo>
                      <a:cubicBezTo>
                        <a:pt x="112" y="186"/>
                        <a:pt x="112" y="186"/>
                        <a:pt x="112" y="186"/>
                      </a:cubicBezTo>
                      <a:cubicBezTo>
                        <a:pt x="90" y="116"/>
                        <a:pt x="90" y="116"/>
                        <a:pt x="90" y="116"/>
                      </a:cubicBezTo>
                      <a:cubicBezTo>
                        <a:pt x="94" y="114"/>
                        <a:pt x="94" y="114"/>
                        <a:pt x="94" y="114"/>
                      </a:cubicBezTo>
                      <a:cubicBezTo>
                        <a:pt x="124" y="208"/>
                        <a:pt x="124" y="208"/>
                        <a:pt x="124" y="208"/>
                      </a:cubicBezTo>
                      <a:cubicBezTo>
                        <a:pt x="166" y="179"/>
                        <a:pt x="166" y="179"/>
                        <a:pt x="166" y="179"/>
                      </a:cubicBezTo>
                      <a:cubicBezTo>
                        <a:pt x="131" y="93"/>
                        <a:pt x="131" y="93"/>
                        <a:pt x="131" y="93"/>
                      </a:cubicBezTo>
                      <a:close/>
                      <a:moveTo>
                        <a:pt x="551" y="683"/>
                      </a:moveTo>
                      <a:cubicBezTo>
                        <a:pt x="575" y="484"/>
                        <a:pt x="575" y="484"/>
                        <a:pt x="575" y="484"/>
                      </a:cubicBezTo>
                      <a:cubicBezTo>
                        <a:pt x="502" y="486"/>
                        <a:pt x="502" y="486"/>
                        <a:pt x="502" y="486"/>
                      </a:cubicBezTo>
                      <a:cubicBezTo>
                        <a:pt x="519" y="534"/>
                        <a:pt x="530" y="588"/>
                        <a:pt x="514" y="653"/>
                      </a:cubicBezTo>
                      <a:cubicBezTo>
                        <a:pt x="521" y="657"/>
                        <a:pt x="535" y="665"/>
                        <a:pt x="551" y="683"/>
                      </a:cubicBezTo>
                      <a:close/>
                      <a:moveTo>
                        <a:pt x="513" y="353"/>
                      </a:moveTo>
                      <a:cubicBezTo>
                        <a:pt x="442" y="332"/>
                        <a:pt x="442" y="332"/>
                        <a:pt x="442" y="332"/>
                      </a:cubicBezTo>
                      <a:cubicBezTo>
                        <a:pt x="447" y="363"/>
                        <a:pt x="461" y="393"/>
                        <a:pt x="475" y="425"/>
                      </a:cubicBezTo>
                      <a:cubicBezTo>
                        <a:pt x="482" y="439"/>
                        <a:pt x="489" y="455"/>
                        <a:pt x="496" y="471"/>
                      </a:cubicBezTo>
                      <a:cubicBezTo>
                        <a:pt x="527" y="470"/>
                        <a:pt x="527" y="470"/>
                        <a:pt x="527" y="470"/>
                      </a:cubicBezTo>
                      <a:cubicBezTo>
                        <a:pt x="513" y="353"/>
                        <a:pt x="513" y="353"/>
                        <a:pt x="513" y="353"/>
                      </a:cubicBezTo>
                      <a:close/>
                      <a:moveTo>
                        <a:pt x="304" y="152"/>
                      </a:moveTo>
                      <a:cubicBezTo>
                        <a:pt x="289" y="163"/>
                        <a:pt x="255" y="190"/>
                        <a:pt x="255" y="190"/>
                      </a:cubicBezTo>
                      <a:cubicBezTo>
                        <a:pt x="253" y="191"/>
                        <a:pt x="253" y="191"/>
                        <a:pt x="253" y="191"/>
                      </a:cubicBezTo>
                      <a:cubicBezTo>
                        <a:pt x="251" y="189"/>
                        <a:pt x="251" y="189"/>
                        <a:pt x="251" y="189"/>
                      </a:cubicBezTo>
                      <a:cubicBezTo>
                        <a:pt x="218" y="137"/>
                        <a:pt x="218" y="137"/>
                        <a:pt x="218" y="137"/>
                      </a:cubicBezTo>
                      <a:cubicBezTo>
                        <a:pt x="203" y="143"/>
                        <a:pt x="187" y="146"/>
                        <a:pt x="174" y="144"/>
                      </a:cubicBezTo>
                      <a:cubicBezTo>
                        <a:pt x="216" y="246"/>
                        <a:pt x="216" y="246"/>
                        <a:pt x="216" y="246"/>
                      </a:cubicBezTo>
                      <a:cubicBezTo>
                        <a:pt x="292" y="268"/>
                        <a:pt x="292" y="268"/>
                        <a:pt x="292" y="268"/>
                      </a:cubicBezTo>
                      <a:cubicBezTo>
                        <a:pt x="294" y="241"/>
                        <a:pt x="302" y="214"/>
                        <a:pt x="317" y="186"/>
                      </a:cubicBezTo>
                      <a:cubicBezTo>
                        <a:pt x="315" y="180"/>
                        <a:pt x="310" y="168"/>
                        <a:pt x="304" y="152"/>
                      </a:cubicBezTo>
                      <a:close/>
                      <a:moveTo>
                        <a:pt x="223" y="135"/>
                      </a:moveTo>
                      <a:cubicBezTo>
                        <a:pt x="254" y="184"/>
                        <a:pt x="254" y="184"/>
                        <a:pt x="254" y="184"/>
                      </a:cubicBezTo>
                      <a:cubicBezTo>
                        <a:pt x="262" y="178"/>
                        <a:pt x="289" y="157"/>
                        <a:pt x="302" y="148"/>
                      </a:cubicBezTo>
                      <a:cubicBezTo>
                        <a:pt x="295" y="133"/>
                        <a:pt x="287" y="117"/>
                        <a:pt x="278" y="102"/>
                      </a:cubicBezTo>
                      <a:cubicBezTo>
                        <a:pt x="267" y="110"/>
                        <a:pt x="256" y="117"/>
                        <a:pt x="245" y="124"/>
                      </a:cubicBezTo>
                      <a:cubicBezTo>
                        <a:pt x="238" y="128"/>
                        <a:pt x="230" y="132"/>
                        <a:pt x="223" y="135"/>
                      </a:cubicBezTo>
                      <a:close/>
                      <a:moveTo>
                        <a:pt x="149" y="287"/>
                      </a:moveTo>
                      <a:cubicBezTo>
                        <a:pt x="194" y="250"/>
                        <a:pt x="194" y="250"/>
                        <a:pt x="194" y="250"/>
                      </a:cubicBezTo>
                      <a:cubicBezTo>
                        <a:pt x="168" y="184"/>
                        <a:pt x="168" y="184"/>
                        <a:pt x="168" y="184"/>
                      </a:cubicBezTo>
                      <a:cubicBezTo>
                        <a:pt x="126" y="213"/>
                        <a:pt x="126" y="213"/>
                        <a:pt x="126" y="213"/>
                      </a:cubicBezTo>
                      <a:cubicBezTo>
                        <a:pt x="149" y="287"/>
                        <a:pt x="149" y="287"/>
                        <a:pt x="149" y="287"/>
                      </a:cubicBezTo>
                      <a:close/>
                      <a:moveTo>
                        <a:pt x="354" y="642"/>
                      </a:moveTo>
                      <a:cubicBezTo>
                        <a:pt x="367" y="591"/>
                        <a:pt x="356" y="540"/>
                        <a:pt x="340" y="488"/>
                      </a:cubicBezTo>
                      <a:cubicBezTo>
                        <a:pt x="329" y="482"/>
                        <a:pt x="329" y="482"/>
                        <a:pt x="329" y="482"/>
                      </a:cubicBezTo>
                      <a:cubicBezTo>
                        <a:pt x="301" y="613"/>
                        <a:pt x="301" y="613"/>
                        <a:pt x="301" y="613"/>
                      </a:cubicBezTo>
                      <a:cubicBezTo>
                        <a:pt x="354" y="642"/>
                        <a:pt x="354" y="642"/>
                        <a:pt x="354" y="642"/>
                      </a:cubicBezTo>
                      <a:close/>
                      <a:moveTo>
                        <a:pt x="296" y="610"/>
                      </a:moveTo>
                      <a:cubicBezTo>
                        <a:pt x="324" y="480"/>
                        <a:pt x="324" y="480"/>
                        <a:pt x="324" y="480"/>
                      </a:cubicBezTo>
                      <a:cubicBezTo>
                        <a:pt x="298" y="467"/>
                        <a:pt x="298" y="467"/>
                        <a:pt x="298" y="467"/>
                      </a:cubicBezTo>
                      <a:cubicBezTo>
                        <a:pt x="235" y="577"/>
                        <a:pt x="235" y="577"/>
                        <a:pt x="235" y="577"/>
                      </a:cubicBezTo>
                      <a:cubicBezTo>
                        <a:pt x="296" y="610"/>
                        <a:pt x="296" y="610"/>
                        <a:pt x="296" y="610"/>
                      </a:cubicBezTo>
                      <a:close/>
                      <a:moveTo>
                        <a:pt x="295" y="460"/>
                      </a:moveTo>
                      <a:cubicBezTo>
                        <a:pt x="304" y="413"/>
                        <a:pt x="295" y="394"/>
                        <a:pt x="279" y="360"/>
                      </a:cubicBezTo>
                      <a:cubicBezTo>
                        <a:pt x="277" y="355"/>
                        <a:pt x="274" y="349"/>
                        <a:pt x="271" y="343"/>
                      </a:cubicBezTo>
                      <a:cubicBezTo>
                        <a:pt x="215" y="419"/>
                        <a:pt x="215" y="419"/>
                        <a:pt x="215" y="419"/>
                      </a:cubicBezTo>
                      <a:cubicBezTo>
                        <a:pt x="295" y="460"/>
                        <a:pt x="295" y="460"/>
                        <a:pt x="295" y="460"/>
                      </a:cubicBezTo>
                      <a:close/>
                      <a:moveTo>
                        <a:pt x="277" y="344"/>
                      </a:moveTo>
                      <a:cubicBezTo>
                        <a:pt x="279" y="349"/>
                        <a:pt x="282" y="353"/>
                        <a:pt x="284" y="358"/>
                      </a:cubicBezTo>
                      <a:cubicBezTo>
                        <a:pt x="300" y="393"/>
                        <a:pt x="310" y="413"/>
                        <a:pt x="300" y="462"/>
                      </a:cubicBezTo>
                      <a:cubicBezTo>
                        <a:pt x="338" y="482"/>
                        <a:pt x="338" y="482"/>
                        <a:pt x="338" y="482"/>
                      </a:cubicBezTo>
                      <a:cubicBezTo>
                        <a:pt x="334" y="469"/>
                        <a:pt x="330" y="456"/>
                        <a:pt x="326" y="444"/>
                      </a:cubicBezTo>
                      <a:cubicBezTo>
                        <a:pt x="317" y="415"/>
                        <a:pt x="307" y="386"/>
                        <a:pt x="301" y="358"/>
                      </a:cubicBezTo>
                      <a:cubicBezTo>
                        <a:pt x="277" y="344"/>
                        <a:pt x="277" y="344"/>
                        <a:pt x="277" y="344"/>
                      </a:cubicBezTo>
                      <a:close/>
                      <a:moveTo>
                        <a:pt x="268" y="339"/>
                      </a:moveTo>
                      <a:cubicBezTo>
                        <a:pt x="221" y="312"/>
                        <a:pt x="221" y="312"/>
                        <a:pt x="221" y="312"/>
                      </a:cubicBezTo>
                      <a:cubicBezTo>
                        <a:pt x="155" y="379"/>
                        <a:pt x="155" y="379"/>
                        <a:pt x="155" y="379"/>
                      </a:cubicBezTo>
                      <a:cubicBezTo>
                        <a:pt x="169" y="472"/>
                        <a:pt x="169" y="472"/>
                        <a:pt x="169" y="472"/>
                      </a:cubicBezTo>
                      <a:cubicBezTo>
                        <a:pt x="209" y="418"/>
                        <a:pt x="209" y="418"/>
                        <a:pt x="209" y="418"/>
                      </a:cubicBezTo>
                      <a:cubicBezTo>
                        <a:pt x="268" y="339"/>
                        <a:pt x="268" y="339"/>
                        <a:pt x="268" y="339"/>
                      </a:cubicBezTo>
                      <a:close/>
                      <a:moveTo>
                        <a:pt x="299" y="351"/>
                      </a:moveTo>
                      <a:cubicBezTo>
                        <a:pt x="295" y="331"/>
                        <a:pt x="292" y="310"/>
                        <a:pt x="291" y="289"/>
                      </a:cubicBezTo>
                      <a:cubicBezTo>
                        <a:pt x="210" y="266"/>
                        <a:pt x="210" y="266"/>
                        <a:pt x="210" y="266"/>
                      </a:cubicBezTo>
                      <a:cubicBezTo>
                        <a:pt x="115" y="343"/>
                        <a:pt x="115" y="343"/>
                        <a:pt x="115" y="343"/>
                      </a:cubicBezTo>
                      <a:cubicBezTo>
                        <a:pt x="153" y="375"/>
                        <a:pt x="153" y="375"/>
                        <a:pt x="153" y="375"/>
                      </a:cubicBezTo>
                      <a:cubicBezTo>
                        <a:pt x="219" y="307"/>
                        <a:pt x="219" y="307"/>
                        <a:pt x="219" y="307"/>
                      </a:cubicBezTo>
                      <a:cubicBezTo>
                        <a:pt x="220" y="305"/>
                        <a:pt x="220" y="305"/>
                        <a:pt x="220" y="305"/>
                      </a:cubicBezTo>
                      <a:cubicBezTo>
                        <a:pt x="222" y="306"/>
                        <a:pt x="222" y="306"/>
                        <a:pt x="222" y="306"/>
                      </a:cubicBezTo>
                      <a:cubicBezTo>
                        <a:pt x="222" y="306"/>
                        <a:pt x="275" y="337"/>
                        <a:pt x="299" y="351"/>
                      </a:cubicBezTo>
                      <a:close/>
                    </a:path>
                  </a:pathLst>
                </a:custGeom>
                <a:solidFill>
                  <a:srgbClr val="E6E7E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07" name="ïś1íḋé">
                  <a:extLst>
                    <a:ext uri="{FF2B5EF4-FFF2-40B4-BE49-F238E27FC236}">
                      <a16:creationId xmlns:a16="http://schemas.microsoft.com/office/drawing/2014/main" xmlns="" id="{C81B931C-FF77-48C3-BA75-BDD6D73FB687}"/>
                    </a:ext>
                  </a:extLst>
                </p:cNvPr>
                <p:cNvSpPr/>
                <p:nvPr/>
              </p:nvSpPr>
              <p:spPr bwMode="auto">
                <a:xfrm>
                  <a:off x="9687378" y="5164549"/>
                  <a:ext cx="229008" cy="210929"/>
                </a:xfrm>
                <a:custGeom>
                  <a:avLst/>
                  <a:gdLst>
                    <a:gd name="T0" fmla="*/ 30 w 124"/>
                    <a:gd name="T1" fmla="*/ 0 h 114"/>
                    <a:gd name="T2" fmla="*/ 0 w 124"/>
                    <a:gd name="T3" fmla="*/ 11 h 114"/>
                    <a:gd name="T4" fmla="*/ 12 w 124"/>
                    <a:gd name="T5" fmla="*/ 41 h 114"/>
                    <a:gd name="T6" fmla="*/ 40 w 124"/>
                    <a:gd name="T7" fmla="*/ 22 h 114"/>
                    <a:gd name="T8" fmla="*/ 30 w 124"/>
                    <a:gd name="T9" fmla="*/ 0 h 114"/>
                    <a:gd name="T10" fmla="*/ 14 w 124"/>
                    <a:gd name="T11" fmla="*/ 46 h 114"/>
                    <a:gd name="T12" fmla="*/ 42 w 124"/>
                    <a:gd name="T13" fmla="*/ 27 h 114"/>
                    <a:gd name="T14" fmla="*/ 55 w 124"/>
                    <a:gd name="T15" fmla="*/ 57 h 114"/>
                    <a:gd name="T16" fmla="*/ 32 w 124"/>
                    <a:gd name="T17" fmla="*/ 92 h 114"/>
                    <a:gd name="T18" fmla="*/ 14 w 124"/>
                    <a:gd name="T19" fmla="*/ 46 h 114"/>
                    <a:gd name="T20" fmla="*/ 36 w 124"/>
                    <a:gd name="T21" fmla="*/ 94 h 114"/>
                    <a:gd name="T22" fmla="*/ 98 w 124"/>
                    <a:gd name="T23" fmla="*/ 114 h 114"/>
                    <a:gd name="T24" fmla="*/ 105 w 124"/>
                    <a:gd name="T25" fmla="*/ 75 h 114"/>
                    <a:gd name="T26" fmla="*/ 104 w 124"/>
                    <a:gd name="T27" fmla="*/ 74 h 114"/>
                    <a:gd name="T28" fmla="*/ 82 w 124"/>
                    <a:gd name="T29" fmla="*/ 49 h 114"/>
                    <a:gd name="T30" fmla="*/ 75 w 124"/>
                    <a:gd name="T31" fmla="*/ 63 h 114"/>
                    <a:gd name="T32" fmla="*/ 58 w 124"/>
                    <a:gd name="T33" fmla="*/ 61 h 114"/>
                    <a:gd name="T34" fmla="*/ 36 w 124"/>
                    <a:gd name="T35" fmla="*/ 94 h 114"/>
                    <a:gd name="T36" fmla="*/ 107 w 124"/>
                    <a:gd name="T37" fmla="*/ 70 h 114"/>
                    <a:gd name="T38" fmla="*/ 107 w 124"/>
                    <a:gd name="T39" fmla="*/ 70 h 114"/>
                    <a:gd name="T40" fmla="*/ 86 w 124"/>
                    <a:gd name="T41" fmla="*/ 45 h 114"/>
                    <a:gd name="T42" fmla="*/ 112 w 124"/>
                    <a:gd name="T43" fmla="*/ 24 h 114"/>
                    <a:gd name="T44" fmla="*/ 124 w 124"/>
                    <a:gd name="T45" fmla="*/ 41 h 114"/>
                    <a:gd name="T46" fmla="*/ 107 w 124"/>
                    <a:gd name="T47" fmla="*/ 70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124" h="114">
                      <a:moveTo>
                        <a:pt x="30" y="0"/>
                      </a:moveTo>
                      <a:cubicBezTo>
                        <a:pt x="0" y="11"/>
                        <a:pt x="0" y="11"/>
                        <a:pt x="0" y="11"/>
                      </a:cubicBezTo>
                      <a:cubicBezTo>
                        <a:pt x="12" y="41"/>
                        <a:pt x="12" y="41"/>
                        <a:pt x="12" y="41"/>
                      </a:cubicBezTo>
                      <a:cubicBezTo>
                        <a:pt x="40" y="22"/>
                        <a:pt x="40" y="22"/>
                        <a:pt x="40" y="22"/>
                      </a:cubicBezTo>
                      <a:cubicBezTo>
                        <a:pt x="30" y="0"/>
                        <a:pt x="30" y="0"/>
                        <a:pt x="30" y="0"/>
                      </a:cubicBezTo>
                      <a:close/>
                      <a:moveTo>
                        <a:pt x="14" y="46"/>
                      </a:moveTo>
                      <a:cubicBezTo>
                        <a:pt x="23" y="40"/>
                        <a:pt x="33" y="33"/>
                        <a:pt x="42" y="27"/>
                      </a:cubicBezTo>
                      <a:cubicBezTo>
                        <a:pt x="55" y="57"/>
                        <a:pt x="55" y="57"/>
                        <a:pt x="55" y="57"/>
                      </a:cubicBezTo>
                      <a:cubicBezTo>
                        <a:pt x="32" y="92"/>
                        <a:pt x="32" y="92"/>
                        <a:pt x="32" y="92"/>
                      </a:cubicBezTo>
                      <a:cubicBezTo>
                        <a:pt x="14" y="46"/>
                        <a:pt x="14" y="46"/>
                        <a:pt x="14" y="46"/>
                      </a:cubicBezTo>
                      <a:close/>
                      <a:moveTo>
                        <a:pt x="36" y="94"/>
                      </a:moveTo>
                      <a:cubicBezTo>
                        <a:pt x="98" y="114"/>
                        <a:pt x="98" y="114"/>
                        <a:pt x="98" y="114"/>
                      </a:cubicBezTo>
                      <a:cubicBezTo>
                        <a:pt x="105" y="75"/>
                        <a:pt x="105" y="75"/>
                        <a:pt x="105" y="75"/>
                      </a:cubicBezTo>
                      <a:cubicBezTo>
                        <a:pt x="104" y="74"/>
                        <a:pt x="104" y="74"/>
                        <a:pt x="104" y="74"/>
                      </a:cubicBezTo>
                      <a:cubicBezTo>
                        <a:pt x="82" y="49"/>
                        <a:pt x="82" y="49"/>
                        <a:pt x="82" y="49"/>
                      </a:cubicBezTo>
                      <a:cubicBezTo>
                        <a:pt x="75" y="63"/>
                        <a:pt x="75" y="63"/>
                        <a:pt x="75" y="63"/>
                      </a:cubicBezTo>
                      <a:cubicBezTo>
                        <a:pt x="58" y="61"/>
                        <a:pt x="58" y="61"/>
                        <a:pt x="58" y="61"/>
                      </a:cubicBezTo>
                      <a:cubicBezTo>
                        <a:pt x="36" y="94"/>
                        <a:pt x="36" y="94"/>
                        <a:pt x="36" y="94"/>
                      </a:cubicBezTo>
                      <a:close/>
                      <a:moveTo>
                        <a:pt x="107" y="70"/>
                      </a:moveTo>
                      <a:cubicBezTo>
                        <a:pt x="107" y="70"/>
                        <a:pt x="107" y="70"/>
                        <a:pt x="107" y="70"/>
                      </a:cubicBezTo>
                      <a:cubicBezTo>
                        <a:pt x="86" y="45"/>
                        <a:pt x="86" y="45"/>
                        <a:pt x="86" y="45"/>
                      </a:cubicBezTo>
                      <a:cubicBezTo>
                        <a:pt x="112" y="24"/>
                        <a:pt x="112" y="24"/>
                        <a:pt x="112" y="24"/>
                      </a:cubicBezTo>
                      <a:cubicBezTo>
                        <a:pt x="124" y="41"/>
                        <a:pt x="124" y="41"/>
                        <a:pt x="124" y="41"/>
                      </a:cubicBezTo>
                      <a:lnTo>
                        <a:pt x="107" y="70"/>
                      </a:lnTo>
                      <a:close/>
                    </a:path>
                  </a:pathLst>
                </a:custGeom>
                <a:solidFill>
                  <a:srgbClr val="A6A8A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7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08" name="ï$ḻíḓé">
                  <a:extLst>
                    <a:ext uri="{FF2B5EF4-FFF2-40B4-BE49-F238E27FC236}">
                      <a16:creationId xmlns:a16="http://schemas.microsoft.com/office/drawing/2014/main" xmlns="" id="{037C5F70-FA8B-4F5D-BB1F-746072739489}"/>
                    </a:ext>
                  </a:extLst>
                </p:cNvPr>
                <p:cNvSpPr/>
                <p:nvPr/>
              </p:nvSpPr>
              <p:spPr bwMode="auto">
                <a:xfrm>
                  <a:off x="9382436" y="5279052"/>
                  <a:ext cx="184412" cy="227803"/>
                </a:xfrm>
                <a:custGeom>
                  <a:avLst/>
                  <a:gdLst>
                    <a:gd name="T0" fmla="*/ 123 w 153"/>
                    <a:gd name="T1" fmla="*/ 0 h 189"/>
                    <a:gd name="T2" fmla="*/ 153 w 153"/>
                    <a:gd name="T3" fmla="*/ 62 h 189"/>
                    <a:gd name="T4" fmla="*/ 132 w 153"/>
                    <a:gd name="T5" fmla="*/ 83 h 189"/>
                    <a:gd name="T6" fmla="*/ 94 w 153"/>
                    <a:gd name="T7" fmla="*/ 20 h 189"/>
                    <a:gd name="T8" fmla="*/ 123 w 153"/>
                    <a:gd name="T9" fmla="*/ 0 h 189"/>
                    <a:gd name="T10" fmla="*/ 123 w 153"/>
                    <a:gd name="T11" fmla="*/ 0 h 189"/>
                    <a:gd name="T12" fmla="*/ 127 w 153"/>
                    <a:gd name="T13" fmla="*/ 89 h 189"/>
                    <a:gd name="T14" fmla="*/ 86 w 153"/>
                    <a:gd name="T15" fmla="*/ 25 h 189"/>
                    <a:gd name="T16" fmla="*/ 51 w 153"/>
                    <a:gd name="T17" fmla="*/ 48 h 189"/>
                    <a:gd name="T18" fmla="*/ 63 w 153"/>
                    <a:gd name="T19" fmla="*/ 74 h 189"/>
                    <a:gd name="T20" fmla="*/ 120 w 153"/>
                    <a:gd name="T21" fmla="*/ 95 h 189"/>
                    <a:gd name="T22" fmla="*/ 127 w 153"/>
                    <a:gd name="T23" fmla="*/ 89 h 189"/>
                    <a:gd name="T24" fmla="*/ 127 w 153"/>
                    <a:gd name="T25" fmla="*/ 89 h 189"/>
                    <a:gd name="T26" fmla="*/ 115 w 153"/>
                    <a:gd name="T27" fmla="*/ 101 h 189"/>
                    <a:gd name="T28" fmla="*/ 64 w 153"/>
                    <a:gd name="T29" fmla="*/ 83 h 189"/>
                    <a:gd name="T30" fmla="*/ 49 w 153"/>
                    <a:gd name="T31" fmla="*/ 95 h 189"/>
                    <a:gd name="T32" fmla="*/ 84 w 153"/>
                    <a:gd name="T33" fmla="*/ 132 h 189"/>
                    <a:gd name="T34" fmla="*/ 115 w 153"/>
                    <a:gd name="T35" fmla="*/ 101 h 189"/>
                    <a:gd name="T36" fmla="*/ 115 w 153"/>
                    <a:gd name="T37" fmla="*/ 101 h 189"/>
                    <a:gd name="T38" fmla="*/ 80 w 153"/>
                    <a:gd name="T39" fmla="*/ 137 h 189"/>
                    <a:gd name="T40" fmla="*/ 57 w 153"/>
                    <a:gd name="T41" fmla="*/ 160 h 189"/>
                    <a:gd name="T42" fmla="*/ 26 w 153"/>
                    <a:gd name="T43" fmla="*/ 115 h 189"/>
                    <a:gd name="T44" fmla="*/ 44 w 153"/>
                    <a:gd name="T45" fmla="*/ 100 h 189"/>
                    <a:gd name="T46" fmla="*/ 80 w 153"/>
                    <a:gd name="T47" fmla="*/ 137 h 189"/>
                    <a:gd name="T48" fmla="*/ 80 w 153"/>
                    <a:gd name="T49" fmla="*/ 137 h 189"/>
                    <a:gd name="T50" fmla="*/ 52 w 153"/>
                    <a:gd name="T51" fmla="*/ 166 h 189"/>
                    <a:gd name="T52" fmla="*/ 28 w 153"/>
                    <a:gd name="T53" fmla="*/ 189 h 189"/>
                    <a:gd name="T54" fmla="*/ 0 w 153"/>
                    <a:gd name="T55" fmla="*/ 138 h 189"/>
                    <a:gd name="T56" fmla="*/ 20 w 153"/>
                    <a:gd name="T57" fmla="*/ 121 h 189"/>
                    <a:gd name="T58" fmla="*/ 52 w 153"/>
                    <a:gd name="T59" fmla="*/ 166 h 1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153" h="189">
                      <a:moveTo>
                        <a:pt x="123" y="0"/>
                      </a:moveTo>
                      <a:lnTo>
                        <a:pt x="153" y="62"/>
                      </a:lnTo>
                      <a:lnTo>
                        <a:pt x="132" y="83"/>
                      </a:lnTo>
                      <a:lnTo>
                        <a:pt x="94" y="20"/>
                      </a:lnTo>
                      <a:lnTo>
                        <a:pt x="123" y="0"/>
                      </a:lnTo>
                      <a:lnTo>
                        <a:pt x="123" y="0"/>
                      </a:lnTo>
                      <a:close/>
                      <a:moveTo>
                        <a:pt x="127" y="89"/>
                      </a:moveTo>
                      <a:lnTo>
                        <a:pt x="86" y="25"/>
                      </a:lnTo>
                      <a:lnTo>
                        <a:pt x="51" y="48"/>
                      </a:lnTo>
                      <a:lnTo>
                        <a:pt x="63" y="74"/>
                      </a:lnTo>
                      <a:lnTo>
                        <a:pt x="120" y="95"/>
                      </a:lnTo>
                      <a:lnTo>
                        <a:pt x="127" y="89"/>
                      </a:lnTo>
                      <a:lnTo>
                        <a:pt x="127" y="89"/>
                      </a:lnTo>
                      <a:close/>
                      <a:moveTo>
                        <a:pt x="115" y="101"/>
                      </a:moveTo>
                      <a:lnTo>
                        <a:pt x="64" y="83"/>
                      </a:lnTo>
                      <a:lnTo>
                        <a:pt x="49" y="95"/>
                      </a:lnTo>
                      <a:lnTo>
                        <a:pt x="84" y="132"/>
                      </a:lnTo>
                      <a:lnTo>
                        <a:pt x="115" y="101"/>
                      </a:lnTo>
                      <a:lnTo>
                        <a:pt x="115" y="101"/>
                      </a:lnTo>
                      <a:close/>
                      <a:moveTo>
                        <a:pt x="80" y="137"/>
                      </a:moveTo>
                      <a:lnTo>
                        <a:pt x="57" y="160"/>
                      </a:lnTo>
                      <a:lnTo>
                        <a:pt x="26" y="115"/>
                      </a:lnTo>
                      <a:lnTo>
                        <a:pt x="44" y="100"/>
                      </a:lnTo>
                      <a:lnTo>
                        <a:pt x="80" y="137"/>
                      </a:lnTo>
                      <a:lnTo>
                        <a:pt x="80" y="137"/>
                      </a:lnTo>
                      <a:close/>
                      <a:moveTo>
                        <a:pt x="52" y="166"/>
                      </a:moveTo>
                      <a:lnTo>
                        <a:pt x="28" y="189"/>
                      </a:lnTo>
                      <a:lnTo>
                        <a:pt x="0" y="138"/>
                      </a:lnTo>
                      <a:lnTo>
                        <a:pt x="20" y="121"/>
                      </a:lnTo>
                      <a:lnTo>
                        <a:pt x="52" y="166"/>
                      </a:lnTo>
                      <a:close/>
                    </a:path>
                  </a:pathLst>
                </a:custGeom>
                <a:solidFill>
                  <a:srgbClr val="A6A8A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62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09" name="í$ľiḑè">
                  <a:extLst>
                    <a:ext uri="{FF2B5EF4-FFF2-40B4-BE49-F238E27FC236}">
                      <a16:creationId xmlns:a16="http://schemas.microsoft.com/office/drawing/2014/main" xmlns="" id="{EE503FB0-D12A-466E-898C-CBEA4DF2D239}"/>
                    </a:ext>
                  </a:extLst>
                </p:cNvPr>
                <p:cNvSpPr/>
                <p:nvPr/>
              </p:nvSpPr>
              <p:spPr bwMode="auto">
                <a:xfrm>
                  <a:off x="9641576" y="5493596"/>
                  <a:ext cx="173564" cy="227803"/>
                </a:xfrm>
                <a:custGeom>
                  <a:avLst/>
                  <a:gdLst>
                    <a:gd name="T0" fmla="*/ 55 w 94"/>
                    <a:gd name="T1" fmla="*/ 1 h 123"/>
                    <a:gd name="T2" fmla="*/ 94 w 94"/>
                    <a:gd name="T3" fmla="*/ 20 h 123"/>
                    <a:gd name="T4" fmla="*/ 68 w 94"/>
                    <a:gd name="T5" fmla="*/ 56 h 123"/>
                    <a:gd name="T6" fmla="*/ 27 w 94"/>
                    <a:gd name="T7" fmla="*/ 31 h 123"/>
                    <a:gd name="T8" fmla="*/ 55 w 94"/>
                    <a:gd name="T9" fmla="*/ 1 h 123"/>
                    <a:gd name="T10" fmla="*/ 65 w 94"/>
                    <a:gd name="T11" fmla="*/ 61 h 123"/>
                    <a:gd name="T12" fmla="*/ 24 w 94"/>
                    <a:gd name="T13" fmla="*/ 34 h 123"/>
                    <a:gd name="T14" fmla="*/ 0 w 94"/>
                    <a:gd name="T15" fmla="*/ 59 h 123"/>
                    <a:gd name="T16" fmla="*/ 20 w 94"/>
                    <a:gd name="T17" fmla="*/ 123 h 123"/>
                    <a:gd name="T18" fmla="*/ 65 w 94"/>
                    <a:gd name="T19" fmla="*/ 61 h 1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4" h="123">
                      <a:moveTo>
                        <a:pt x="55" y="1"/>
                      </a:moveTo>
                      <a:cubicBezTo>
                        <a:pt x="57" y="0"/>
                        <a:pt x="94" y="20"/>
                        <a:pt x="94" y="20"/>
                      </a:cubicBezTo>
                      <a:cubicBezTo>
                        <a:pt x="68" y="56"/>
                        <a:pt x="68" y="56"/>
                        <a:pt x="68" y="56"/>
                      </a:cubicBezTo>
                      <a:cubicBezTo>
                        <a:pt x="27" y="31"/>
                        <a:pt x="27" y="31"/>
                        <a:pt x="27" y="31"/>
                      </a:cubicBezTo>
                      <a:cubicBezTo>
                        <a:pt x="55" y="1"/>
                        <a:pt x="55" y="1"/>
                        <a:pt x="55" y="1"/>
                      </a:cubicBezTo>
                      <a:close/>
                      <a:moveTo>
                        <a:pt x="65" y="61"/>
                      </a:moveTo>
                      <a:cubicBezTo>
                        <a:pt x="24" y="34"/>
                        <a:pt x="24" y="34"/>
                        <a:pt x="24" y="34"/>
                      </a:cubicBezTo>
                      <a:cubicBezTo>
                        <a:pt x="0" y="59"/>
                        <a:pt x="0" y="59"/>
                        <a:pt x="0" y="59"/>
                      </a:cubicBezTo>
                      <a:cubicBezTo>
                        <a:pt x="20" y="123"/>
                        <a:pt x="20" y="123"/>
                        <a:pt x="20" y="123"/>
                      </a:cubicBezTo>
                      <a:lnTo>
                        <a:pt x="65" y="61"/>
                      </a:lnTo>
                      <a:close/>
                    </a:path>
                  </a:pathLst>
                </a:custGeom>
                <a:solidFill>
                  <a:srgbClr val="A6A8A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62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10" name="i$1iḍê">
                  <a:extLst>
                    <a:ext uri="{FF2B5EF4-FFF2-40B4-BE49-F238E27FC236}">
                      <a16:creationId xmlns:a16="http://schemas.microsoft.com/office/drawing/2014/main" xmlns="" id="{1391CFD8-9DE4-4E67-AF06-5C17CCA46533}"/>
                    </a:ext>
                  </a:extLst>
                </p:cNvPr>
                <p:cNvSpPr/>
                <p:nvPr/>
              </p:nvSpPr>
              <p:spPr bwMode="auto">
                <a:xfrm>
                  <a:off x="9760902" y="5569531"/>
                  <a:ext cx="116915" cy="145842"/>
                </a:xfrm>
                <a:custGeom>
                  <a:avLst/>
                  <a:gdLst>
                    <a:gd name="T0" fmla="*/ 40 w 63"/>
                    <a:gd name="T1" fmla="*/ 0 h 79"/>
                    <a:gd name="T2" fmla="*/ 0 w 63"/>
                    <a:gd name="T3" fmla="*/ 51 h 79"/>
                    <a:gd name="T4" fmla="*/ 56 w 63"/>
                    <a:gd name="T5" fmla="*/ 79 h 79"/>
                    <a:gd name="T6" fmla="*/ 63 w 63"/>
                    <a:gd name="T7" fmla="*/ 59 h 79"/>
                    <a:gd name="T8" fmla="*/ 40 w 63"/>
                    <a:gd name="T9" fmla="*/ 0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9">
                      <a:moveTo>
                        <a:pt x="40" y="0"/>
                      </a:moveTo>
                      <a:cubicBezTo>
                        <a:pt x="39" y="3"/>
                        <a:pt x="0" y="51"/>
                        <a:pt x="0" y="51"/>
                      </a:cubicBezTo>
                      <a:cubicBezTo>
                        <a:pt x="56" y="79"/>
                        <a:pt x="56" y="79"/>
                        <a:pt x="56" y="79"/>
                      </a:cubicBezTo>
                      <a:cubicBezTo>
                        <a:pt x="63" y="59"/>
                        <a:pt x="63" y="59"/>
                        <a:pt x="63" y="59"/>
                      </a:cubicBezTo>
                      <a:lnTo>
                        <a:pt x="40" y="0"/>
                      </a:lnTo>
                      <a:close/>
                    </a:path>
                  </a:pathLst>
                </a:custGeom>
                <a:solidFill>
                  <a:srgbClr val="A6A8A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11" name="ïṩḷíďé">
                  <a:extLst>
                    <a:ext uri="{FF2B5EF4-FFF2-40B4-BE49-F238E27FC236}">
                      <a16:creationId xmlns:a16="http://schemas.microsoft.com/office/drawing/2014/main" xmlns="" id="{2D309C35-3993-4B39-8E12-9910B059DB11}"/>
                    </a:ext>
                  </a:extLst>
                </p:cNvPr>
                <p:cNvSpPr/>
                <p:nvPr/>
              </p:nvSpPr>
              <p:spPr bwMode="auto">
                <a:xfrm>
                  <a:off x="9666888" y="5745505"/>
                  <a:ext cx="185617" cy="280836"/>
                </a:xfrm>
                <a:custGeom>
                  <a:avLst/>
                  <a:gdLst>
                    <a:gd name="T0" fmla="*/ 70 w 100"/>
                    <a:gd name="T1" fmla="*/ 0 h 152"/>
                    <a:gd name="T2" fmla="*/ 100 w 100"/>
                    <a:gd name="T3" fmla="*/ 14 h 152"/>
                    <a:gd name="T4" fmla="*/ 84 w 100"/>
                    <a:gd name="T5" fmla="*/ 45 h 152"/>
                    <a:gd name="T6" fmla="*/ 50 w 100"/>
                    <a:gd name="T7" fmla="*/ 31 h 152"/>
                    <a:gd name="T8" fmla="*/ 70 w 100"/>
                    <a:gd name="T9" fmla="*/ 0 h 152"/>
                    <a:gd name="T10" fmla="*/ 81 w 100"/>
                    <a:gd name="T11" fmla="*/ 49 h 152"/>
                    <a:gd name="T12" fmla="*/ 47 w 100"/>
                    <a:gd name="T13" fmla="*/ 35 h 152"/>
                    <a:gd name="T14" fmla="*/ 16 w 100"/>
                    <a:gd name="T15" fmla="*/ 84 h 152"/>
                    <a:gd name="T16" fmla="*/ 52 w 100"/>
                    <a:gd name="T17" fmla="*/ 103 h 152"/>
                    <a:gd name="T18" fmla="*/ 81 w 100"/>
                    <a:gd name="T19" fmla="*/ 49 h 152"/>
                    <a:gd name="T20" fmla="*/ 49 w 100"/>
                    <a:gd name="T21" fmla="*/ 108 h 152"/>
                    <a:gd name="T22" fmla="*/ 25 w 100"/>
                    <a:gd name="T23" fmla="*/ 152 h 152"/>
                    <a:gd name="T24" fmla="*/ 0 w 100"/>
                    <a:gd name="T25" fmla="*/ 109 h 152"/>
                    <a:gd name="T26" fmla="*/ 14 w 100"/>
                    <a:gd name="T27" fmla="*/ 88 h 152"/>
                    <a:gd name="T28" fmla="*/ 49 w 100"/>
                    <a:gd name="T29" fmla="*/ 108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00" h="152">
                      <a:moveTo>
                        <a:pt x="70" y="0"/>
                      </a:moveTo>
                      <a:cubicBezTo>
                        <a:pt x="100" y="14"/>
                        <a:pt x="100" y="14"/>
                        <a:pt x="100" y="14"/>
                      </a:cubicBezTo>
                      <a:cubicBezTo>
                        <a:pt x="84" y="45"/>
                        <a:pt x="84" y="45"/>
                        <a:pt x="84" y="45"/>
                      </a:cubicBezTo>
                      <a:cubicBezTo>
                        <a:pt x="73" y="40"/>
                        <a:pt x="61" y="35"/>
                        <a:pt x="50" y="31"/>
                      </a:cubicBezTo>
                      <a:cubicBezTo>
                        <a:pt x="70" y="0"/>
                        <a:pt x="70" y="0"/>
                        <a:pt x="70" y="0"/>
                      </a:cubicBezTo>
                      <a:close/>
                      <a:moveTo>
                        <a:pt x="81" y="49"/>
                      </a:moveTo>
                      <a:cubicBezTo>
                        <a:pt x="70" y="44"/>
                        <a:pt x="58" y="39"/>
                        <a:pt x="47" y="35"/>
                      </a:cubicBezTo>
                      <a:cubicBezTo>
                        <a:pt x="16" y="84"/>
                        <a:pt x="16" y="84"/>
                        <a:pt x="16" y="84"/>
                      </a:cubicBezTo>
                      <a:cubicBezTo>
                        <a:pt x="52" y="103"/>
                        <a:pt x="52" y="103"/>
                        <a:pt x="52" y="103"/>
                      </a:cubicBezTo>
                      <a:cubicBezTo>
                        <a:pt x="81" y="49"/>
                        <a:pt x="81" y="49"/>
                        <a:pt x="81" y="49"/>
                      </a:cubicBezTo>
                      <a:close/>
                      <a:moveTo>
                        <a:pt x="49" y="108"/>
                      </a:moveTo>
                      <a:cubicBezTo>
                        <a:pt x="25" y="152"/>
                        <a:pt x="25" y="152"/>
                        <a:pt x="25" y="152"/>
                      </a:cubicBezTo>
                      <a:cubicBezTo>
                        <a:pt x="0" y="109"/>
                        <a:pt x="0" y="109"/>
                        <a:pt x="0" y="109"/>
                      </a:cubicBezTo>
                      <a:cubicBezTo>
                        <a:pt x="14" y="88"/>
                        <a:pt x="14" y="88"/>
                        <a:pt x="14" y="88"/>
                      </a:cubicBezTo>
                      <a:lnTo>
                        <a:pt x="49" y="108"/>
                      </a:lnTo>
                      <a:close/>
                    </a:path>
                  </a:pathLst>
                </a:custGeom>
                <a:solidFill>
                  <a:srgbClr val="A6A8A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8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12" name="íṡḻïde">
                  <a:extLst>
                    <a:ext uri="{FF2B5EF4-FFF2-40B4-BE49-F238E27FC236}">
                      <a16:creationId xmlns:a16="http://schemas.microsoft.com/office/drawing/2014/main" xmlns="" id="{526B54ED-D1AB-41FA-87C4-9546DC5C043F}"/>
                    </a:ext>
                  </a:extLst>
                </p:cNvPr>
                <p:cNvSpPr/>
                <p:nvPr/>
              </p:nvSpPr>
              <p:spPr bwMode="auto">
                <a:xfrm>
                  <a:off x="10309315" y="5815413"/>
                  <a:ext cx="73524" cy="284452"/>
                </a:xfrm>
                <a:custGeom>
                  <a:avLst/>
                  <a:gdLst>
                    <a:gd name="T0" fmla="*/ 40 w 40"/>
                    <a:gd name="T1" fmla="*/ 0 h 154"/>
                    <a:gd name="T2" fmla="*/ 18 w 40"/>
                    <a:gd name="T3" fmla="*/ 2 h 154"/>
                    <a:gd name="T4" fmla="*/ 13 w 40"/>
                    <a:gd name="T5" fmla="*/ 39 h 154"/>
                    <a:gd name="T6" fmla="*/ 36 w 40"/>
                    <a:gd name="T7" fmla="*/ 39 h 154"/>
                    <a:gd name="T8" fmla="*/ 40 w 40"/>
                    <a:gd name="T9" fmla="*/ 0 h 154"/>
                    <a:gd name="T10" fmla="*/ 13 w 40"/>
                    <a:gd name="T11" fmla="*/ 44 h 154"/>
                    <a:gd name="T12" fmla="*/ 9 w 40"/>
                    <a:gd name="T13" fmla="*/ 76 h 154"/>
                    <a:gd name="T14" fmla="*/ 32 w 40"/>
                    <a:gd name="T15" fmla="*/ 78 h 154"/>
                    <a:gd name="T16" fmla="*/ 36 w 40"/>
                    <a:gd name="T17" fmla="*/ 44 h 154"/>
                    <a:gd name="T18" fmla="*/ 13 w 40"/>
                    <a:gd name="T19" fmla="*/ 44 h 154"/>
                    <a:gd name="T20" fmla="*/ 8 w 40"/>
                    <a:gd name="T21" fmla="*/ 81 h 154"/>
                    <a:gd name="T22" fmla="*/ 4 w 40"/>
                    <a:gd name="T23" fmla="*/ 119 h 154"/>
                    <a:gd name="T24" fmla="*/ 28 w 40"/>
                    <a:gd name="T25" fmla="*/ 122 h 154"/>
                    <a:gd name="T26" fmla="*/ 32 w 40"/>
                    <a:gd name="T27" fmla="*/ 83 h 154"/>
                    <a:gd name="T28" fmla="*/ 8 w 40"/>
                    <a:gd name="T29" fmla="*/ 81 h 154"/>
                    <a:gd name="T30" fmla="*/ 3 w 40"/>
                    <a:gd name="T31" fmla="*/ 124 h 154"/>
                    <a:gd name="T32" fmla="*/ 0 w 40"/>
                    <a:gd name="T33" fmla="*/ 149 h 154"/>
                    <a:gd name="T34" fmla="*/ 24 w 40"/>
                    <a:gd name="T35" fmla="*/ 154 h 154"/>
                    <a:gd name="T36" fmla="*/ 27 w 40"/>
                    <a:gd name="T37" fmla="*/ 127 h 154"/>
                    <a:gd name="T38" fmla="*/ 3 w 40"/>
                    <a:gd name="T39" fmla="*/ 124 h 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40" h="154">
                      <a:moveTo>
                        <a:pt x="40" y="0"/>
                      </a:moveTo>
                      <a:cubicBezTo>
                        <a:pt x="38" y="0"/>
                        <a:pt x="18" y="2"/>
                        <a:pt x="18" y="2"/>
                      </a:cubicBezTo>
                      <a:cubicBezTo>
                        <a:pt x="13" y="39"/>
                        <a:pt x="13" y="39"/>
                        <a:pt x="13" y="39"/>
                      </a:cubicBezTo>
                      <a:cubicBezTo>
                        <a:pt x="36" y="39"/>
                        <a:pt x="36" y="39"/>
                        <a:pt x="36" y="39"/>
                      </a:cubicBezTo>
                      <a:cubicBezTo>
                        <a:pt x="40" y="0"/>
                        <a:pt x="40" y="0"/>
                        <a:pt x="40" y="0"/>
                      </a:cubicBezTo>
                      <a:close/>
                      <a:moveTo>
                        <a:pt x="13" y="44"/>
                      </a:moveTo>
                      <a:cubicBezTo>
                        <a:pt x="9" y="76"/>
                        <a:pt x="9" y="76"/>
                        <a:pt x="9" y="76"/>
                      </a:cubicBezTo>
                      <a:cubicBezTo>
                        <a:pt x="32" y="78"/>
                        <a:pt x="32" y="78"/>
                        <a:pt x="32" y="78"/>
                      </a:cubicBezTo>
                      <a:cubicBezTo>
                        <a:pt x="36" y="44"/>
                        <a:pt x="36" y="44"/>
                        <a:pt x="36" y="44"/>
                      </a:cubicBezTo>
                      <a:cubicBezTo>
                        <a:pt x="13" y="44"/>
                        <a:pt x="13" y="44"/>
                        <a:pt x="13" y="44"/>
                      </a:cubicBezTo>
                      <a:close/>
                      <a:moveTo>
                        <a:pt x="8" y="81"/>
                      </a:moveTo>
                      <a:cubicBezTo>
                        <a:pt x="4" y="119"/>
                        <a:pt x="4" y="119"/>
                        <a:pt x="4" y="119"/>
                      </a:cubicBezTo>
                      <a:cubicBezTo>
                        <a:pt x="28" y="122"/>
                        <a:pt x="28" y="122"/>
                        <a:pt x="28" y="122"/>
                      </a:cubicBezTo>
                      <a:cubicBezTo>
                        <a:pt x="32" y="83"/>
                        <a:pt x="32" y="83"/>
                        <a:pt x="32" y="83"/>
                      </a:cubicBezTo>
                      <a:cubicBezTo>
                        <a:pt x="8" y="81"/>
                        <a:pt x="8" y="81"/>
                        <a:pt x="8" y="81"/>
                      </a:cubicBezTo>
                      <a:close/>
                      <a:moveTo>
                        <a:pt x="3" y="124"/>
                      </a:moveTo>
                      <a:cubicBezTo>
                        <a:pt x="0" y="149"/>
                        <a:pt x="0" y="149"/>
                        <a:pt x="0" y="149"/>
                      </a:cubicBezTo>
                      <a:cubicBezTo>
                        <a:pt x="24" y="154"/>
                        <a:pt x="24" y="154"/>
                        <a:pt x="24" y="154"/>
                      </a:cubicBezTo>
                      <a:cubicBezTo>
                        <a:pt x="27" y="127"/>
                        <a:pt x="27" y="127"/>
                        <a:pt x="27" y="127"/>
                      </a:cubicBezTo>
                      <a:lnTo>
                        <a:pt x="3" y="124"/>
                      </a:lnTo>
                      <a:close/>
                    </a:path>
                  </a:pathLst>
                </a:custGeom>
                <a:solidFill>
                  <a:srgbClr val="A6A8A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8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13" name="iṩlïdé">
                  <a:extLst>
                    <a:ext uri="{FF2B5EF4-FFF2-40B4-BE49-F238E27FC236}">
                      <a16:creationId xmlns:a16="http://schemas.microsoft.com/office/drawing/2014/main" xmlns="" id="{FCC249A9-28EB-40C2-8E13-B214F55EACF3}"/>
                    </a:ext>
                  </a:extLst>
                </p:cNvPr>
                <p:cNvSpPr/>
                <p:nvPr/>
              </p:nvSpPr>
              <p:spPr bwMode="auto">
                <a:xfrm>
                  <a:off x="10196016" y="6189057"/>
                  <a:ext cx="138610" cy="190438"/>
                </a:xfrm>
                <a:custGeom>
                  <a:avLst/>
                  <a:gdLst>
                    <a:gd name="T0" fmla="*/ 115 w 115"/>
                    <a:gd name="T1" fmla="*/ 5 h 158"/>
                    <a:gd name="T2" fmla="*/ 72 w 115"/>
                    <a:gd name="T3" fmla="*/ 0 h 158"/>
                    <a:gd name="T4" fmla="*/ 46 w 115"/>
                    <a:gd name="T5" fmla="*/ 57 h 158"/>
                    <a:gd name="T6" fmla="*/ 109 w 115"/>
                    <a:gd name="T7" fmla="*/ 58 h 158"/>
                    <a:gd name="T8" fmla="*/ 115 w 115"/>
                    <a:gd name="T9" fmla="*/ 5 h 158"/>
                    <a:gd name="T10" fmla="*/ 115 w 115"/>
                    <a:gd name="T11" fmla="*/ 5 h 158"/>
                    <a:gd name="T12" fmla="*/ 42 w 115"/>
                    <a:gd name="T13" fmla="*/ 64 h 158"/>
                    <a:gd name="T14" fmla="*/ 0 w 115"/>
                    <a:gd name="T15" fmla="*/ 158 h 158"/>
                    <a:gd name="T16" fmla="*/ 104 w 115"/>
                    <a:gd name="T17" fmla="*/ 97 h 158"/>
                    <a:gd name="T18" fmla="*/ 108 w 115"/>
                    <a:gd name="T19" fmla="*/ 66 h 158"/>
                    <a:gd name="T20" fmla="*/ 42 w 115"/>
                    <a:gd name="T21" fmla="*/ 64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15" h="158">
                      <a:moveTo>
                        <a:pt x="115" y="5"/>
                      </a:moveTo>
                      <a:lnTo>
                        <a:pt x="72" y="0"/>
                      </a:lnTo>
                      <a:lnTo>
                        <a:pt x="46" y="57"/>
                      </a:lnTo>
                      <a:lnTo>
                        <a:pt x="109" y="58"/>
                      </a:lnTo>
                      <a:lnTo>
                        <a:pt x="115" y="5"/>
                      </a:lnTo>
                      <a:lnTo>
                        <a:pt x="115" y="5"/>
                      </a:lnTo>
                      <a:close/>
                      <a:moveTo>
                        <a:pt x="42" y="64"/>
                      </a:moveTo>
                      <a:lnTo>
                        <a:pt x="0" y="158"/>
                      </a:lnTo>
                      <a:lnTo>
                        <a:pt x="104" y="97"/>
                      </a:lnTo>
                      <a:lnTo>
                        <a:pt x="108" y="66"/>
                      </a:lnTo>
                      <a:lnTo>
                        <a:pt x="42" y="64"/>
                      </a:lnTo>
                      <a:close/>
                    </a:path>
                  </a:pathLst>
                </a:custGeom>
                <a:solidFill>
                  <a:srgbClr val="A6A8A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0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14" name="îṣľîḋè">
                  <a:extLst>
                    <a:ext uri="{FF2B5EF4-FFF2-40B4-BE49-F238E27FC236}">
                      <a16:creationId xmlns:a16="http://schemas.microsoft.com/office/drawing/2014/main" xmlns="" id="{A80BE75C-B419-48D9-89FD-E130150B0374}"/>
                    </a:ext>
                  </a:extLst>
                </p:cNvPr>
                <p:cNvSpPr/>
                <p:nvPr/>
              </p:nvSpPr>
              <p:spPr bwMode="auto">
                <a:xfrm>
                  <a:off x="9824783" y="6068526"/>
                  <a:ext cx="143432" cy="213339"/>
                </a:xfrm>
                <a:custGeom>
                  <a:avLst/>
                  <a:gdLst>
                    <a:gd name="T0" fmla="*/ 56 w 119"/>
                    <a:gd name="T1" fmla="*/ 0 h 177"/>
                    <a:gd name="T2" fmla="*/ 119 w 119"/>
                    <a:gd name="T3" fmla="*/ 26 h 177"/>
                    <a:gd name="T4" fmla="*/ 81 w 119"/>
                    <a:gd name="T5" fmla="*/ 111 h 177"/>
                    <a:gd name="T6" fmla="*/ 58 w 119"/>
                    <a:gd name="T7" fmla="*/ 103 h 177"/>
                    <a:gd name="T8" fmla="*/ 29 w 119"/>
                    <a:gd name="T9" fmla="*/ 177 h 177"/>
                    <a:gd name="T10" fmla="*/ 0 w 119"/>
                    <a:gd name="T11" fmla="*/ 125 h 177"/>
                    <a:gd name="T12" fmla="*/ 56 w 119"/>
                    <a:gd name="T13" fmla="*/ 0 h 1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9" h="177">
                      <a:moveTo>
                        <a:pt x="56" y="0"/>
                      </a:moveTo>
                      <a:lnTo>
                        <a:pt x="119" y="26"/>
                      </a:lnTo>
                      <a:lnTo>
                        <a:pt x="81" y="111"/>
                      </a:lnTo>
                      <a:lnTo>
                        <a:pt x="58" y="103"/>
                      </a:lnTo>
                      <a:lnTo>
                        <a:pt x="29" y="177"/>
                      </a:lnTo>
                      <a:lnTo>
                        <a:pt x="0" y="125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rgbClr val="A6A8A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7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15" name="ïṡ1ïḍe">
                  <a:extLst>
                    <a:ext uri="{FF2B5EF4-FFF2-40B4-BE49-F238E27FC236}">
                      <a16:creationId xmlns:a16="http://schemas.microsoft.com/office/drawing/2014/main" xmlns="" id="{9E27DAA4-2A13-466B-AE38-80BDA8BD84B0}"/>
                    </a:ext>
                  </a:extLst>
                </p:cNvPr>
                <p:cNvSpPr/>
                <p:nvPr/>
              </p:nvSpPr>
              <p:spPr bwMode="auto">
                <a:xfrm>
                  <a:off x="9552384" y="5388735"/>
                  <a:ext cx="339896" cy="201286"/>
                </a:xfrm>
                <a:custGeom>
                  <a:avLst/>
                  <a:gdLst>
                    <a:gd name="T0" fmla="*/ 107 w 184"/>
                    <a:gd name="T1" fmla="*/ 40 h 109"/>
                    <a:gd name="T2" fmla="*/ 184 w 184"/>
                    <a:gd name="T3" fmla="*/ 85 h 109"/>
                    <a:gd name="T4" fmla="*/ 176 w 184"/>
                    <a:gd name="T5" fmla="*/ 23 h 109"/>
                    <a:gd name="T6" fmla="*/ 95 w 184"/>
                    <a:gd name="T7" fmla="*/ 0 h 109"/>
                    <a:gd name="T8" fmla="*/ 0 w 184"/>
                    <a:gd name="T9" fmla="*/ 77 h 109"/>
                    <a:gd name="T10" fmla="*/ 38 w 184"/>
                    <a:gd name="T11" fmla="*/ 109 h 109"/>
                    <a:gd name="T12" fmla="*/ 104 w 184"/>
                    <a:gd name="T13" fmla="*/ 41 h 109"/>
                    <a:gd name="T14" fmla="*/ 105 w 184"/>
                    <a:gd name="T15" fmla="*/ 39 h 109"/>
                    <a:gd name="T16" fmla="*/ 107 w 184"/>
                    <a:gd name="T17" fmla="*/ 40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84" h="109">
                      <a:moveTo>
                        <a:pt x="107" y="40"/>
                      </a:moveTo>
                      <a:cubicBezTo>
                        <a:pt x="107" y="40"/>
                        <a:pt x="160" y="71"/>
                        <a:pt x="184" y="85"/>
                      </a:cubicBezTo>
                      <a:cubicBezTo>
                        <a:pt x="180" y="65"/>
                        <a:pt x="177" y="44"/>
                        <a:pt x="176" y="23"/>
                      </a:cubicBezTo>
                      <a:cubicBezTo>
                        <a:pt x="95" y="0"/>
                        <a:pt x="95" y="0"/>
                        <a:pt x="95" y="0"/>
                      </a:cubicBezTo>
                      <a:cubicBezTo>
                        <a:pt x="0" y="77"/>
                        <a:pt x="0" y="77"/>
                        <a:pt x="0" y="77"/>
                      </a:cubicBezTo>
                      <a:cubicBezTo>
                        <a:pt x="38" y="109"/>
                        <a:pt x="38" y="109"/>
                        <a:pt x="38" y="109"/>
                      </a:cubicBezTo>
                      <a:cubicBezTo>
                        <a:pt x="104" y="41"/>
                        <a:pt x="104" y="41"/>
                        <a:pt x="104" y="41"/>
                      </a:cubicBezTo>
                      <a:cubicBezTo>
                        <a:pt x="105" y="39"/>
                        <a:pt x="105" y="39"/>
                        <a:pt x="105" y="39"/>
                      </a:cubicBezTo>
                      <a:lnTo>
                        <a:pt x="107" y="4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7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16" name="ïṧḻíḋê">
                  <a:extLst>
                    <a:ext uri="{FF2B5EF4-FFF2-40B4-BE49-F238E27FC236}">
                      <a16:creationId xmlns:a16="http://schemas.microsoft.com/office/drawing/2014/main" xmlns="" id="{C2E57F02-A249-4B8F-A0CA-5CB60D173C2E}"/>
                    </a:ext>
                  </a:extLst>
                </p:cNvPr>
                <p:cNvSpPr/>
                <p:nvPr/>
              </p:nvSpPr>
              <p:spPr bwMode="auto">
                <a:xfrm>
                  <a:off x="10298467" y="5551451"/>
                  <a:ext cx="143432" cy="214544"/>
                </a:xfrm>
                <a:custGeom>
                  <a:avLst/>
                  <a:gdLst>
                    <a:gd name="T0" fmla="*/ 0 w 119"/>
                    <a:gd name="T1" fmla="*/ 0 h 178"/>
                    <a:gd name="T2" fmla="*/ 21 w 119"/>
                    <a:gd name="T3" fmla="*/ 178 h 178"/>
                    <a:gd name="T4" fmla="*/ 119 w 119"/>
                    <a:gd name="T5" fmla="*/ 175 h 178"/>
                    <a:gd name="T6" fmla="*/ 24 w 119"/>
                    <a:gd name="T7" fmla="*/ 7 h 178"/>
                    <a:gd name="T8" fmla="*/ 0 w 119"/>
                    <a:gd name="T9" fmla="*/ 0 h 1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9" h="178">
                      <a:moveTo>
                        <a:pt x="0" y="0"/>
                      </a:moveTo>
                      <a:lnTo>
                        <a:pt x="21" y="178"/>
                      </a:lnTo>
                      <a:lnTo>
                        <a:pt x="119" y="175"/>
                      </a:lnTo>
                      <a:lnTo>
                        <a:pt x="24" y="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5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17" name="ïślídè">
                  <a:extLst>
                    <a:ext uri="{FF2B5EF4-FFF2-40B4-BE49-F238E27FC236}">
                      <a16:creationId xmlns:a16="http://schemas.microsoft.com/office/drawing/2014/main" xmlns="" id="{80560C74-5771-4AB0-9495-C95E3F44A262}"/>
                    </a:ext>
                  </a:extLst>
                </p:cNvPr>
                <p:cNvSpPr/>
                <p:nvPr/>
              </p:nvSpPr>
              <p:spPr bwMode="auto">
                <a:xfrm>
                  <a:off x="9774160" y="5759969"/>
                  <a:ext cx="165127" cy="263962"/>
                </a:xfrm>
                <a:custGeom>
                  <a:avLst/>
                  <a:gdLst>
                    <a:gd name="T0" fmla="*/ 94 w 137"/>
                    <a:gd name="T1" fmla="*/ 219 h 219"/>
                    <a:gd name="T2" fmla="*/ 137 w 137"/>
                    <a:gd name="T3" fmla="*/ 20 h 219"/>
                    <a:gd name="T4" fmla="*/ 97 w 137"/>
                    <a:gd name="T5" fmla="*/ 0 h 219"/>
                    <a:gd name="T6" fmla="*/ 0 w 137"/>
                    <a:gd name="T7" fmla="*/ 169 h 219"/>
                    <a:gd name="T8" fmla="*/ 94 w 137"/>
                    <a:gd name="T9" fmla="*/ 219 h 2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7" h="219">
                      <a:moveTo>
                        <a:pt x="94" y="219"/>
                      </a:moveTo>
                      <a:lnTo>
                        <a:pt x="137" y="20"/>
                      </a:lnTo>
                      <a:lnTo>
                        <a:pt x="97" y="0"/>
                      </a:lnTo>
                      <a:lnTo>
                        <a:pt x="0" y="169"/>
                      </a:lnTo>
                      <a:lnTo>
                        <a:pt x="94" y="219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77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18" name="ïṣlíḓe">
                  <a:extLst>
                    <a:ext uri="{FF2B5EF4-FFF2-40B4-BE49-F238E27FC236}">
                      <a16:creationId xmlns:a16="http://schemas.microsoft.com/office/drawing/2014/main" xmlns="" id="{AC97B59E-6042-43A0-99A8-0BB23C391622}"/>
                    </a:ext>
                  </a:extLst>
                </p:cNvPr>
                <p:cNvSpPr/>
                <p:nvPr/>
              </p:nvSpPr>
              <p:spPr bwMode="auto">
                <a:xfrm>
                  <a:off x="9777776" y="4901792"/>
                  <a:ext cx="157895" cy="157895"/>
                </a:xfrm>
                <a:custGeom>
                  <a:avLst/>
                  <a:gdLst>
                    <a:gd name="T0" fmla="*/ 51 w 85"/>
                    <a:gd name="T1" fmla="*/ 85 h 85"/>
                    <a:gd name="T2" fmla="*/ 85 w 85"/>
                    <a:gd name="T3" fmla="*/ 56 h 85"/>
                    <a:gd name="T4" fmla="*/ 50 w 85"/>
                    <a:gd name="T5" fmla="*/ 0 h 85"/>
                    <a:gd name="T6" fmla="*/ 0 w 85"/>
                    <a:gd name="T7" fmla="*/ 29 h 85"/>
                    <a:gd name="T8" fmla="*/ 39 w 85"/>
                    <a:gd name="T9" fmla="*/ 70 h 85"/>
                    <a:gd name="T10" fmla="*/ 51 w 85"/>
                    <a:gd name="T11" fmla="*/ 85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5" h="85">
                      <a:moveTo>
                        <a:pt x="51" y="85"/>
                      </a:moveTo>
                      <a:cubicBezTo>
                        <a:pt x="63" y="76"/>
                        <a:pt x="75" y="66"/>
                        <a:pt x="85" y="56"/>
                      </a:cubicBezTo>
                      <a:cubicBezTo>
                        <a:pt x="50" y="0"/>
                        <a:pt x="50" y="0"/>
                        <a:pt x="50" y="0"/>
                      </a:cubicBezTo>
                      <a:cubicBezTo>
                        <a:pt x="0" y="29"/>
                        <a:pt x="0" y="29"/>
                        <a:pt x="0" y="29"/>
                      </a:cubicBezTo>
                      <a:cubicBezTo>
                        <a:pt x="12" y="40"/>
                        <a:pt x="26" y="55"/>
                        <a:pt x="39" y="70"/>
                      </a:cubicBezTo>
                      <a:cubicBezTo>
                        <a:pt x="43" y="75"/>
                        <a:pt x="47" y="80"/>
                        <a:pt x="51" y="85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19" name="i$1íḑé">
                  <a:extLst>
                    <a:ext uri="{FF2B5EF4-FFF2-40B4-BE49-F238E27FC236}">
                      <a16:creationId xmlns:a16="http://schemas.microsoft.com/office/drawing/2014/main" xmlns="" id="{BDA91113-5CA2-4922-9FF1-2B0A231703AA}"/>
                    </a:ext>
                  </a:extLst>
                </p:cNvPr>
                <p:cNvSpPr/>
                <p:nvPr/>
              </p:nvSpPr>
              <p:spPr bwMode="auto">
                <a:xfrm>
                  <a:off x="9463191" y="5821439"/>
                  <a:ext cx="326638" cy="210929"/>
                </a:xfrm>
                <a:custGeom>
                  <a:avLst/>
                  <a:gdLst>
                    <a:gd name="T0" fmla="*/ 4 w 176"/>
                    <a:gd name="T1" fmla="*/ 43 h 114"/>
                    <a:gd name="T2" fmla="*/ 43 w 176"/>
                    <a:gd name="T3" fmla="*/ 97 h 114"/>
                    <a:gd name="T4" fmla="*/ 117 w 176"/>
                    <a:gd name="T5" fmla="*/ 110 h 114"/>
                    <a:gd name="T6" fmla="*/ 171 w 176"/>
                    <a:gd name="T7" fmla="*/ 71 h 114"/>
                    <a:gd name="T8" fmla="*/ 133 w 176"/>
                    <a:gd name="T9" fmla="*/ 17 h 114"/>
                    <a:gd name="T10" fmla="*/ 59 w 176"/>
                    <a:gd name="T11" fmla="*/ 5 h 114"/>
                    <a:gd name="T12" fmla="*/ 4 w 176"/>
                    <a:gd name="T13" fmla="*/ 43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76" h="114">
                      <a:moveTo>
                        <a:pt x="4" y="43"/>
                      </a:moveTo>
                      <a:cubicBezTo>
                        <a:pt x="0" y="69"/>
                        <a:pt x="18" y="93"/>
                        <a:pt x="43" y="97"/>
                      </a:cubicBezTo>
                      <a:cubicBezTo>
                        <a:pt x="117" y="110"/>
                        <a:pt x="117" y="110"/>
                        <a:pt x="117" y="110"/>
                      </a:cubicBezTo>
                      <a:cubicBezTo>
                        <a:pt x="142" y="114"/>
                        <a:pt x="167" y="97"/>
                        <a:pt x="171" y="71"/>
                      </a:cubicBezTo>
                      <a:cubicBezTo>
                        <a:pt x="176" y="46"/>
                        <a:pt x="158" y="22"/>
                        <a:pt x="133" y="17"/>
                      </a:cubicBezTo>
                      <a:cubicBezTo>
                        <a:pt x="59" y="5"/>
                        <a:pt x="59" y="5"/>
                        <a:pt x="59" y="5"/>
                      </a:cubicBezTo>
                      <a:cubicBezTo>
                        <a:pt x="33" y="0"/>
                        <a:pt x="9" y="18"/>
                        <a:pt x="4" y="43"/>
                      </a:cubicBezTo>
                      <a:close/>
                    </a:path>
                  </a:pathLst>
                </a:custGeom>
                <a:solidFill>
                  <a:srgbClr val="EEC4A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7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20" name="íślíḑé">
                  <a:extLst>
                    <a:ext uri="{FF2B5EF4-FFF2-40B4-BE49-F238E27FC236}">
                      <a16:creationId xmlns:a16="http://schemas.microsoft.com/office/drawing/2014/main" xmlns="" id="{34A3673C-2A00-43BF-AD4F-9E99AB5EEC46}"/>
                    </a:ext>
                  </a:extLst>
                </p:cNvPr>
                <p:cNvSpPr/>
                <p:nvPr/>
              </p:nvSpPr>
              <p:spPr bwMode="auto">
                <a:xfrm>
                  <a:off x="10253871" y="6272222"/>
                  <a:ext cx="96424" cy="96424"/>
                </a:xfrm>
                <a:custGeom>
                  <a:avLst/>
                  <a:gdLst>
                    <a:gd name="T0" fmla="*/ 15 w 52"/>
                    <a:gd name="T1" fmla="*/ 6 h 52"/>
                    <a:gd name="T2" fmla="*/ 7 w 52"/>
                    <a:gd name="T3" fmla="*/ 37 h 52"/>
                    <a:gd name="T4" fmla="*/ 37 w 52"/>
                    <a:gd name="T5" fmla="*/ 46 h 52"/>
                    <a:gd name="T6" fmla="*/ 46 w 52"/>
                    <a:gd name="T7" fmla="*/ 15 h 52"/>
                    <a:gd name="T8" fmla="*/ 15 w 52"/>
                    <a:gd name="T9" fmla="*/ 6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2" h="52">
                      <a:moveTo>
                        <a:pt x="15" y="6"/>
                      </a:moveTo>
                      <a:cubicBezTo>
                        <a:pt x="4" y="12"/>
                        <a:pt x="0" y="26"/>
                        <a:pt x="7" y="37"/>
                      </a:cubicBezTo>
                      <a:cubicBezTo>
                        <a:pt x="13" y="48"/>
                        <a:pt x="26" y="52"/>
                        <a:pt x="37" y="46"/>
                      </a:cubicBezTo>
                      <a:cubicBezTo>
                        <a:pt x="48" y="40"/>
                        <a:pt x="52" y="26"/>
                        <a:pt x="46" y="15"/>
                      </a:cubicBezTo>
                      <a:cubicBezTo>
                        <a:pt x="40" y="4"/>
                        <a:pt x="26" y="0"/>
                        <a:pt x="15" y="6"/>
                      </a:cubicBezTo>
                      <a:close/>
                    </a:path>
                  </a:pathLst>
                </a:custGeom>
                <a:solidFill>
                  <a:srgbClr val="59595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21" name="íṩ1ïde">
                  <a:extLst>
                    <a:ext uri="{FF2B5EF4-FFF2-40B4-BE49-F238E27FC236}">
                      <a16:creationId xmlns:a16="http://schemas.microsoft.com/office/drawing/2014/main" xmlns="" id="{1AC46C36-795D-41A1-B0C7-94B3CFBC0AE5}"/>
                    </a:ext>
                  </a:extLst>
                </p:cNvPr>
                <p:cNvSpPr/>
                <p:nvPr/>
              </p:nvSpPr>
              <p:spPr bwMode="auto">
                <a:xfrm>
                  <a:off x="9606623" y="6033572"/>
                  <a:ext cx="347128" cy="214544"/>
                </a:xfrm>
                <a:custGeom>
                  <a:avLst/>
                  <a:gdLst>
                    <a:gd name="T0" fmla="*/ 4 w 188"/>
                    <a:gd name="T1" fmla="*/ 43 h 116"/>
                    <a:gd name="T2" fmla="*/ 43 w 188"/>
                    <a:gd name="T3" fmla="*/ 97 h 116"/>
                    <a:gd name="T4" fmla="*/ 130 w 188"/>
                    <a:gd name="T5" fmla="*/ 112 h 116"/>
                    <a:gd name="T6" fmla="*/ 184 w 188"/>
                    <a:gd name="T7" fmla="*/ 73 h 116"/>
                    <a:gd name="T8" fmla="*/ 145 w 188"/>
                    <a:gd name="T9" fmla="*/ 19 h 116"/>
                    <a:gd name="T10" fmla="*/ 59 w 188"/>
                    <a:gd name="T11" fmla="*/ 4 h 116"/>
                    <a:gd name="T12" fmla="*/ 4 w 188"/>
                    <a:gd name="T13" fmla="*/ 43 h 1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88" h="116">
                      <a:moveTo>
                        <a:pt x="4" y="43"/>
                      </a:moveTo>
                      <a:cubicBezTo>
                        <a:pt x="0" y="68"/>
                        <a:pt x="17" y="93"/>
                        <a:pt x="43" y="97"/>
                      </a:cubicBezTo>
                      <a:cubicBezTo>
                        <a:pt x="130" y="112"/>
                        <a:pt x="130" y="112"/>
                        <a:pt x="130" y="112"/>
                      </a:cubicBezTo>
                      <a:cubicBezTo>
                        <a:pt x="155" y="116"/>
                        <a:pt x="180" y="99"/>
                        <a:pt x="184" y="73"/>
                      </a:cubicBezTo>
                      <a:cubicBezTo>
                        <a:pt x="188" y="48"/>
                        <a:pt x="171" y="23"/>
                        <a:pt x="145" y="19"/>
                      </a:cubicBezTo>
                      <a:cubicBezTo>
                        <a:pt x="59" y="4"/>
                        <a:pt x="59" y="4"/>
                        <a:pt x="59" y="4"/>
                      </a:cubicBezTo>
                      <a:cubicBezTo>
                        <a:pt x="33" y="0"/>
                        <a:pt x="9" y="17"/>
                        <a:pt x="4" y="43"/>
                      </a:cubicBezTo>
                      <a:close/>
                    </a:path>
                  </a:pathLst>
                </a:custGeom>
                <a:solidFill>
                  <a:srgbClr val="EEC4A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5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22" name="íş1íďê">
                  <a:extLst>
                    <a:ext uri="{FF2B5EF4-FFF2-40B4-BE49-F238E27FC236}">
                      <a16:creationId xmlns:a16="http://schemas.microsoft.com/office/drawing/2014/main" xmlns="" id="{A808E933-D9A8-41C4-BC21-8D5717DEFB53}"/>
                    </a:ext>
                  </a:extLst>
                </p:cNvPr>
                <p:cNvSpPr/>
                <p:nvPr/>
              </p:nvSpPr>
              <p:spPr bwMode="auto">
                <a:xfrm>
                  <a:off x="10611846" y="6039599"/>
                  <a:ext cx="643632" cy="636400"/>
                </a:xfrm>
                <a:custGeom>
                  <a:avLst/>
                  <a:gdLst>
                    <a:gd name="T0" fmla="*/ 534 w 534"/>
                    <a:gd name="T1" fmla="*/ 156 h 528"/>
                    <a:gd name="T2" fmla="*/ 355 w 534"/>
                    <a:gd name="T3" fmla="*/ 0 h 528"/>
                    <a:gd name="T4" fmla="*/ 0 w 534"/>
                    <a:gd name="T5" fmla="*/ 366 h 528"/>
                    <a:gd name="T6" fmla="*/ 165 w 534"/>
                    <a:gd name="T7" fmla="*/ 528 h 528"/>
                    <a:gd name="T8" fmla="*/ 534 w 534"/>
                    <a:gd name="T9" fmla="*/ 156 h 5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34" h="528">
                      <a:moveTo>
                        <a:pt x="534" y="156"/>
                      </a:moveTo>
                      <a:lnTo>
                        <a:pt x="355" y="0"/>
                      </a:lnTo>
                      <a:lnTo>
                        <a:pt x="0" y="366"/>
                      </a:lnTo>
                      <a:lnTo>
                        <a:pt x="165" y="528"/>
                      </a:lnTo>
                      <a:lnTo>
                        <a:pt x="534" y="15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23" name="íṡļiḓé">
                  <a:extLst>
                    <a:ext uri="{FF2B5EF4-FFF2-40B4-BE49-F238E27FC236}">
                      <a16:creationId xmlns:a16="http://schemas.microsoft.com/office/drawing/2014/main" xmlns="" id="{F0E63FAC-85E7-4D9F-9256-F534D2BF2AE7}"/>
                    </a:ext>
                  </a:extLst>
                </p:cNvPr>
                <p:cNvSpPr/>
                <p:nvPr/>
              </p:nvSpPr>
              <p:spPr bwMode="auto">
                <a:xfrm>
                  <a:off x="10611846" y="6248116"/>
                  <a:ext cx="409803" cy="408598"/>
                </a:xfrm>
                <a:custGeom>
                  <a:avLst/>
                  <a:gdLst>
                    <a:gd name="T0" fmla="*/ 0 w 340"/>
                    <a:gd name="T1" fmla="*/ 193 h 339"/>
                    <a:gd name="T2" fmla="*/ 188 w 340"/>
                    <a:gd name="T3" fmla="*/ 0 h 339"/>
                    <a:gd name="T4" fmla="*/ 340 w 340"/>
                    <a:gd name="T5" fmla="*/ 141 h 339"/>
                    <a:gd name="T6" fmla="*/ 148 w 340"/>
                    <a:gd name="T7" fmla="*/ 339 h 339"/>
                    <a:gd name="T8" fmla="*/ 0 w 340"/>
                    <a:gd name="T9" fmla="*/ 193 h 3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0" h="339">
                      <a:moveTo>
                        <a:pt x="0" y="193"/>
                      </a:moveTo>
                      <a:lnTo>
                        <a:pt x="188" y="0"/>
                      </a:lnTo>
                      <a:lnTo>
                        <a:pt x="340" y="141"/>
                      </a:lnTo>
                      <a:lnTo>
                        <a:pt x="148" y="339"/>
                      </a:lnTo>
                      <a:lnTo>
                        <a:pt x="0" y="193"/>
                      </a:lnTo>
                      <a:close/>
                    </a:path>
                  </a:pathLst>
                </a:custGeom>
                <a:solidFill>
                  <a:srgbClr val="E7E6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24" name="iṥļïďe">
                  <a:extLst>
                    <a:ext uri="{FF2B5EF4-FFF2-40B4-BE49-F238E27FC236}">
                      <a16:creationId xmlns:a16="http://schemas.microsoft.com/office/drawing/2014/main" xmlns="" id="{3FA6D4C0-23F4-4908-86FC-9818CAA9F733}"/>
                    </a:ext>
                  </a:extLst>
                </p:cNvPr>
                <p:cNvSpPr/>
                <p:nvPr/>
              </p:nvSpPr>
              <p:spPr bwMode="auto">
                <a:xfrm>
                  <a:off x="10679343" y="6096248"/>
                  <a:ext cx="1512657" cy="761752"/>
                </a:xfrm>
                <a:custGeom>
                  <a:avLst/>
                  <a:gdLst>
                    <a:gd name="T0" fmla="*/ 196 w 1255"/>
                    <a:gd name="T1" fmla="*/ 632 h 632"/>
                    <a:gd name="T2" fmla="*/ 0 w 1255"/>
                    <a:gd name="T3" fmla="*/ 435 h 632"/>
                    <a:gd name="T4" fmla="*/ 455 w 1255"/>
                    <a:gd name="T5" fmla="*/ 0 h 632"/>
                    <a:gd name="T6" fmla="*/ 1255 w 1255"/>
                    <a:gd name="T7" fmla="*/ 632 h 632"/>
                    <a:gd name="T8" fmla="*/ 196 w 1255"/>
                    <a:gd name="T9" fmla="*/ 632 h 6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55" h="632">
                      <a:moveTo>
                        <a:pt x="196" y="632"/>
                      </a:moveTo>
                      <a:lnTo>
                        <a:pt x="0" y="435"/>
                      </a:lnTo>
                      <a:lnTo>
                        <a:pt x="455" y="0"/>
                      </a:lnTo>
                      <a:lnTo>
                        <a:pt x="1255" y="632"/>
                      </a:lnTo>
                      <a:lnTo>
                        <a:pt x="196" y="632"/>
                      </a:lnTo>
                      <a:close/>
                    </a:path>
                  </a:pathLst>
                </a:custGeom>
                <a:solidFill>
                  <a:srgbClr val="3031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25" name="ïṡliďe">
                  <a:extLst>
                    <a:ext uri="{FF2B5EF4-FFF2-40B4-BE49-F238E27FC236}">
                      <a16:creationId xmlns:a16="http://schemas.microsoft.com/office/drawing/2014/main" xmlns="" id="{AEC142CC-6A12-4584-8772-7116528047BC}"/>
                    </a:ext>
                  </a:extLst>
                </p:cNvPr>
                <p:cNvSpPr/>
                <p:nvPr/>
              </p:nvSpPr>
              <p:spPr bwMode="auto">
                <a:xfrm>
                  <a:off x="10679343" y="6359004"/>
                  <a:ext cx="885899" cy="498996"/>
                </a:xfrm>
                <a:custGeom>
                  <a:avLst/>
                  <a:gdLst>
                    <a:gd name="T0" fmla="*/ 196 w 735"/>
                    <a:gd name="T1" fmla="*/ 414 h 414"/>
                    <a:gd name="T2" fmla="*/ 0 w 735"/>
                    <a:gd name="T3" fmla="*/ 217 h 414"/>
                    <a:gd name="T4" fmla="*/ 215 w 735"/>
                    <a:gd name="T5" fmla="*/ 11 h 414"/>
                    <a:gd name="T6" fmla="*/ 230 w 735"/>
                    <a:gd name="T7" fmla="*/ 0 h 414"/>
                    <a:gd name="T8" fmla="*/ 735 w 735"/>
                    <a:gd name="T9" fmla="*/ 414 h 414"/>
                    <a:gd name="T10" fmla="*/ 196 w 735"/>
                    <a:gd name="T11" fmla="*/ 414 h 4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35" h="414">
                      <a:moveTo>
                        <a:pt x="196" y="414"/>
                      </a:moveTo>
                      <a:lnTo>
                        <a:pt x="0" y="217"/>
                      </a:lnTo>
                      <a:lnTo>
                        <a:pt x="215" y="11"/>
                      </a:lnTo>
                      <a:lnTo>
                        <a:pt x="230" y="0"/>
                      </a:lnTo>
                      <a:lnTo>
                        <a:pt x="735" y="414"/>
                      </a:lnTo>
                      <a:lnTo>
                        <a:pt x="196" y="414"/>
                      </a:lnTo>
                      <a:close/>
                    </a:path>
                  </a:pathLst>
                </a:custGeom>
                <a:solidFill>
                  <a:srgbClr val="231F2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26" name="îṥḷîḓé">
                  <a:extLst>
                    <a:ext uri="{FF2B5EF4-FFF2-40B4-BE49-F238E27FC236}">
                      <a16:creationId xmlns:a16="http://schemas.microsoft.com/office/drawing/2014/main" xmlns="" id="{F1E65023-9EE3-4467-BEAB-91E88CA737B3}"/>
                    </a:ext>
                  </a:extLst>
                </p:cNvPr>
                <p:cNvSpPr/>
                <p:nvPr/>
              </p:nvSpPr>
              <p:spPr bwMode="auto">
                <a:xfrm>
                  <a:off x="9570464" y="5029554"/>
                  <a:ext cx="186822" cy="366412"/>
                </a:xfrm>
                <a:custGeom>
                  <a:avLst/>
                  <a:gdLst>
                    <a:gd name="T0" fmla="*/ 33 w 155"/>
                    <a:gd name="T1" fmla="*/ 6 h 304"/>
                    <a:gd name="T2" fmla="*/ 0 w 155"/>
                    <a:gd name="T3" fmla="*/ 0 h 304"/>
                    <a:gd name="T4" fmla="*/ 11 w 155"/>
                    <a:gd name="T5" fmla="*/ 60 h 304"/>
                    <a:gd name="T6" fmla="*/ 89 w 155"/>
                    <a:gd name="T7" fmla="*/ 304 h 304"/>
                    <a:gd name="T8" fmla="*/ 155 w 155"/>
                    <a:gd name="T9" fmla="*/ 273 h 304"/>
                    <a:gd name="T10" fmla="*/ 65 w 155"/>
                    <a:gd name="T11" fmla="*/ 11 h 304"/>
                    <a:gd name="T12" fmla="*/ 33 w 155"/>
                    <a:gd name="T13" fmla="*/ 6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5" h="304">
                      <a:moveTo>
                        <a:pt x="33" y="6"/>
                      </a:moveTo>
                      <a:lnTo>
                        <a:pt x="0" y="0"/>
                      </a:lnTo>
                      <a:lnTo>
                        <a:pt x="11" y="60"/>
                      </a:lnTo>
                      <a:lnTo>
                        <a:pt x="89" y="304"/>
                      </a:lnTo>
                      <a:lnTo>
                        <a:pt x="155" y="273"/>
                      </a:lnTo>
                      <a:lnTo>
                        <a:pt x="65" y="11"/>
                      </a:lnTo>
                      <a:lnTo>
                        <a:pt x="33" y="6"/>
                      </a:lnTo>
                      <a:close/>
                    </a:path>
                  </a:pathLst>
                </a:custGeom>
                <a:solidFill>
                  <a:srgbClr val="E6E7E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27" name="íşļiďê">
                  <a:extLst>
                    <a:ext uri="{FF2B5EF4-FFF2-40B4-BE49-F238E27FC236}">
                      <a16:creationId xmlns:a16="http://schemas.microsoft.com/office/drawing/2014/main" xmlns="" id="{16754394-C520-4B86-AEA3-F3B28D07FE07}"/>
                    </a:ext>
                  </a:extLst>
                </p:cNvPr>
                <p:cNvSpPr/>
                <p:nvPr/>
              </p:nvSpPr>
              <p:spPr bwMode="auto">
                <a:xfrm>
                  <a:off x="9777776" y="5185038"/>
                  <a:ext cx="89192" cy="144636"/>
                </a:xfrm>
                <a:custGeom>
                  <a:avLst/>
                  <a:gdLst>
                    <a:gd name="T0" fmla="*/ 48 w 48"/>
                    <a:gd name="T1" fmla="*/ 24 h 78"/>
                    <a:gd name="T2" fmla="*/ 24 w 48"/>
                    <a:gd name="T3" fmla="*/ 0 h 78"/>
                    <a:gd name="T4" fmla="*/ 0 w 48"/>
                    <a:gd name="T5" fmla="*/ 24 h 78"/>
                    <a:gd name="T6" fmla="*/ 3 w 48"/>
                    <a:gd name="T7" fmla="*/ 36 h 78"/>
                    <a:gd name="T8" fmla="*/ 3 w 48"/>
                    <a:gd name="T9" fmla="*/ 36 h 78"/>
                    <a:gd name="T10" fmla="*/ 24 w 48"/>
                    <a:gd name="T11" fmla="*/ 78 h 78"/>
                    <a:gd name="T12" fmla="*/ 45 w 48"/>
                    <a:gd name="T13" fmla="*/ 36 h 78"/>
                    <a:gd name="T14" fmla="*/ 45 w 48"/>
                    <a:gd name="T15" fmla="*/ 36 h 78"/>
                    <a:gd name="T16" fmla="*/ 48 w 48"/>
                    <a:gd name="T17" fmla="*/ 24 h 78"/>
                    <a:gd name="T18" fmla="*/ 24 w 48"/>
                    <a:gd name="T19" fmla="*/ 36 h 78"/>
                    <a:gd name="T20" fmla="*/ 24 w 48"/>
                    <a:gd name="T21" fmla="*/ 36 h 78"/>
                    <a:gd name="T22" fmla="*/ 12 w 48"/>
                    <a:gd name="T23" fmla="*/ 24 h 78"/>
                    <a:gd name="T24" fmla="*/ 24 w 48"/>
                    <a:gd name="T25" fmla="*/ 12 h 78"/>
                    <a:gd name="T26" fmla="*/ 36 w 48"/>
                    <a:gd name="T27" fmla="*/ 24 h 78"/>
                    <a:gd name="T28" fmla="*/ 24 w 48"/>
                    <a:gd name="T29" fmla="*/ 36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48" h="78">
                      <a:moveTo>
                        <a:pt x="48" y="24"/>
                      </a:moveTo>
                      <a:cubicBezTo>
                        <a:pt x="48" y="11"/>
                        <a:pt x="37" y="0"/>
                        <a:pt x="24" y="0"/>
                      </a:cubicBezTo>
                      <a:cubicBezTo>
                        <a:pt x="11" y="0"/>
                        <a:pt x="0" y="11"/>
                        <a:pt x="0" y="24"/>
                      </a:cubicBezTo>
                      <a:cubicBezTo>
                        <a:pt x="0" y="28"/>
                        <a:pt x="1" y="33"/>
                        <a:pt x="3" y="36"/>
                      </a:cubicBezTo>
                      <a:cubicBezTo>
                        <a:pt x="3" y="36"/>
                        <a:pt x="3" y="36"/>
                        <a:pt x="3" y="36"/>
                      </a:cubicBezTo>
                      <a:cubicBezTo>
                        <a:pt x="24" y="78"/>
                        <a:pt x="24" y="78"/>
                        <a:pt x="24" y="78"/>
                      </a:cubicBezTo>
                      <a:cubicBezTo>
                        <a:pt x="45" y="36"/>
                        <a:pt x="45" y="36"/>
                        <a:pt x="45" y="36"/>
                      </a:cubicBezTo>
                      <a:cubicBezTo>
                        <a:pt x="45" y="36"/>
                        <a:pt x="45" y="36"/>
                        <a:pt x="45" y="36"/>
                      </a:cubicBezTo>
                      <a:cubicBezTo>
                        <a:pt x="47" y="33"/>
                        <a:pt x="48" y="28"/>
                        <a:pt x="48" y="24"/>
                      </a:cubicBezTo>
                      <a:close/>
                      <a:moveTo>
                        <a:pt x="24" y="36"/>
                      </a:moveTo>
                      <a:cubicBezTo>
                        <a:pt x="24" y="36"/>
                        <a:pt x="24" y="36"/>
                        <a:pt x="24" y="36"/>
                      </a:cubicBezTo>
                      <a:cubicBezTo>
                        <a:pt x="17" y="36"/>
                        <a:pt x="12" y="31"/>
                        <a:pt x="12" y="24"/>
                      </a:cubicBezTo>
                      <a:cubicBezTo>
                        <a:pt x="12" y="17"/>
                        <a:pt x="17" y="12"/>
                        <a:pt x="24" y="12"/>
                      </a:cubicBezTo>
                      <a:cubicBezTo>
                        <a:pt x="31" y="12"/>
                        <a:pt x="36" y="17"/>
                        <a:pt x="36" y="24"/>
                      </a:cubicBezTo>
                      <a:cubicBezTo>
                        <a:pt x="36" y="31"/>
                        <a:pt x="31" y="36"/>
                        <a:pt x="24" y="36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28" name="iṣľíde">
                  <a:extLst>
                    <a:ext uri="{FF2B5EF4-FFF2-40B4-BE49-F238E27FC236}">
                      <a16:creationId xmlns:a16="http://schemas.microsoft.com/office/drawing/2014/main" xmlns="" id="{B56AE46B-009E-4A1F-B6D2-9455C4DD055D}"/>
                    </a:ext>
                  </a:extLst>
                </p:cNvPr>
                <p:cNvSpPr/>
                <p:nvPr/>
              </p:nvSpPr>
              <p:spPr bwMode="auto">
                <a:xfrm>
                  <a:off x="10282798" y="5915452"/>
                  <a:ext cx="90398" cy="145842"/>
                </a:xfrm>
                <a:custGeom>
                  <a:avLst/>
                  <a:gdLst>
                    <a:gd name="T0" fmla="*/ 49 w 49"/>
                    <a:gd name="T1" fmla="*/ 24 h 79"/>
                    <a:gd name="T2" fmla="*/ 25 w 49"/>
                    <a:gd name="T3" fmla="*/ 0 h 79"/>
                    <a:gd name="T4" fmla="*/ 0 w 49"/>
                    <a:gd name="T5" fmla="*/ 24 h 79"/>
                    <a:gd name="T6" fmla="*/ 4 w 49"/>
                    <a:gd name="T7" fmla="*/ 36 h 79"/>
                    <a:gd name="T8" fmla="*/ 4 w 49"/>
                    <a:gd name="T9" fmla="*/ 36 h 79"/>
                    <a:gd name="T10" fmla="*/ 25 w 49"/>
                    <a:gd name="T11" fmla="*/ 79 h 79"/>
                    <a:gd name="T12" fmla="*/ 46 w 49"/>
                    <a:gd name="T13" fmla="*/ 36 h 79"/>
                    <a:gd name="T14" fmla="*/ 45 w 49"/>
                    <a:gd name="T15" fmla="*/ 36 h 79"/>
                    <a:gd name="T16" fmla="*/ 49 w 49"/>
                    <a:gd name="T17" fmla="*/ 24 h 79"/>
                    <a:gd name="T18" fmla="*/ 25 w 49"/>
                    <a:gd name="T19" fmla="*/ 36 h 79"/>
                    <a:gd name="T20" fmla="*/ 25 w 49"/>
                    <a:gd name="T21" fmla="*/ 36 h 79"/>
                    <a:gd name="T22" fmla="*/ 12 w 49"/>
                    <a:gd name="T23" fmla="*/ 24 h 79"/>
                    <a:gd name="T24" fmla="*/ 25 w 49"/>
                    <a:gd name="T25" fmla="*/ 12 h 79"/>
                    <a:gd name="T26" fmla="*/ 37 w 49"/>
                    <a:gd name="T27" fmla="*/ 24 h 79"/>
                    <a:gd name="T28" fmla="*/ 25 w 49"/>
                    <a:gd name="T29" fmla="*/ 36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49" h="79">
                      <a:moveTo>
                        <a:pt x="49" y="24"/>
                      </a:moveTo>
                      <a:cubicBezTo>
                        <a:pt x="49" y="11"/>
                        <a:pt x="38" y="0"/>
                        <a:pt x="25" y="0"/>
                      </a:cubicBezTo>
                      <a:cubicBezTo>
                        <a:pt x="11" y="0"/>
                        <a:pt x="0" y="11"/>
                        <a:pt x="0" y="24"/>
                      </a:cubicBezTo>
                      <a:cubicBezTo>
                        <a:pt x="0" y="29"/>
                        <a:pt x="2" y="33"/>
                        <a:pt x="4" y="36"/>
                      </a:cubicBezTo>
                      <a:cubicBezTo>
                        <a:pt x="4" y="36"/>
                        <a:pt x="4" y="36"/>
                        <a:pt x="4" y="36"/>
                      </a:cubicBezTo>
                      <a:cubicBezTo>
                        <a:pt x="25" y="79"/>
                        <a:pt x="25" y="79"/>
                        <a:pt x="25" y="79"/>
                      </a:cubicBezTo>
                      <a:cubicBezTo>
                        <a:pt x="46" y="36"/>
                        <a:pt x="46" y="36"/>
                        <a:pt x="46" y="36"/>
                      </a:cubicBezTo>
                      <a:cubicBezTo>
                        <a:pt x="45" y="36"/>
                        <a:pt x="45" y="36"/>
                        <a:pt x="45" y="36"/>
                      </a:cubicBezTo>
                      <a:cubicBezTo>
                        <a:pt x="48" y="33"/>
                        <a:pt x="49" y="29"/>
                        <a:pt x="49" y="24"/>
                      </a:cubicBezTo>
                      <a:close/>
                      <a:moveTo>
                        <a:pt x="25" y="36"/>
                      </a:moveTo>
                      <a:cubicBezTo>
                        <a:pt x="25" y="36"/>
                        <a:pt x="25" y="36"/>
                        <a:pt x="25" y="36"/>
                      </a:cubicBezTo>
                      <a:cubicBezTo>
                        <a:pt x="18" y="36"/>
                        <a:pt x="12" y="31"/>
                        <a:pt x="12" y="24"/>
                      </a:cubicBezTo>
                      <a:cubicBezTo>
                        <a:pt x="12" y="18"/>
                        <a:pt x="18" y="12"/>
                        <a:pt x="25" y="12"/>
                      </a:cubicBezTo>
                      <a:cubicBezTo>
                        <a:pt x="31" y="12"/>
                        <a:pt x="37" y="18"/>
                        <a:pt x="37" y="24"/>
                      </a:cubicBezTo>
                      <a:cubicBezTo>
                        <a:pt x="37" y="31"/>
                        <a:pt x="31" y="36"/>
                        <a:pt x="25" y="36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32" name="îş1iḑè">
                <a:extLst>
                  <a:ext uri="{FF2B5EF4-FFF2-40B4-BE49-F238E27FC236}">
                    <a16:creationId xmlns:a16="http://schemas.microsoft.com/office/drawing/2014/main" xmlns="" id="{26637CD5-0CCA-4F18-941C-6E70AC5BEE85}"/>
                  </a:ext>
                </a:extLst>
              </p:cNvPr>
              <p:cNvGrpSpPr/>
              <p:nvPr/>
            </p:nvGrpSpPr>
            <p:grpSpPr>
              <a:xfrm>
                <a:off x="7922813" y="2704523"/>
                <a:ext cx="443552" cy="432704"/>
                <a:chOff x="7922813" y="2704523"/>
                <a:chExt cx="443552" cy="432704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61" name="iṡľîde">
                  <a:extLst>
                    <a:ext uri="{FF2B5EF4-FFF2-40B4-BE49-F238E27FC236}">
                      <a16:creationId xmlns:a16="http://schemas.microsoft.com/office/drawing/2014/main" xmlns="" id="{42E0A421-2C75-496E-9C3B-8B79AA88EE7C}"/>
                    </a:ext>
                  </a:extLst>
                </p:cNvPr>
                <p:cNvSpPr/>
                <p:nvPr/>
              </p:nvSpPr>
              <p:spPr bwMode="auto">
                <a:xfrm>
                  <a:off x="8065039" y="2939558"/>
                  <a:ext cx="57855" cy="59060"/>
                </a:xfrm>
                <a:custGeom>
                  <a:avLst/>
                  <a:gdLst>
                    <a:gd name="T0" fmla="*/ 14 w 31"/>
                    <a:gd name="T1" fmla="*/ 31 h 32"/>
                    <a:gd name="T2" fmla="*/ 18 w 31"/>
                    <a:gd name="T3" fmla="*/ 31 h 32"/>
                    <a:gd name="T4" fmla="*/ 30 w 31"/>
                    <a:gd name="T5" fmla="*/ 19 h 32"/>
                    <a:gd name="T6" fmla="*/ 31 w 31"/>
                    <a:gd name="T7" fmla="*/ 17 h 32"/>
                    <a:gd name="T8" fmla="*/ 30 w 31"/>
                    <a:gd name="T9" fmla="*/ 15 h 32"/>
                    <a:gd name="T10" fmla="*/ 24 w 31"/>
                    <a:gd name="T11" fmla="*/ 10 h 32"/>
                    <a:gd name="T12" fmla="*/ 17 w 31"/>
                    <a:gd name="T13" fmla="*/ 2 h 32"/>
                    <a:gd name="T14" fmla="*/ 15 w 31"/>
                    <a:gd name="T15" fmla="*/ 1 h 32"/>
                    <a:gd name="T16" fmla="*/ 13 w 31"/>
                    <a:gd name="T17" fmla="*/ 1 h 32"/>
                    <a:gd name="T18" fmla="*/ 0 w 31"/>
                    <a:gd name="T19" fmla="*/ 13 h 32"/>
                    <a:gd name="T20" fmla="*/ 0 w 31"/>
                    <a:gd name="T21" fmla="*/ 15 h 32"/>
                    <a:gd name="T22" fmla="*/ 0 w 31"/>
                    <a:gd name="T23" fmla="*/ 18 h 32"/>
                    <a:gd name="T24" fmla="*/ 14 w 31"/>
                    <a:gd name="T25" fmla="*/ 31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1" h="32">
                      <a:moveTo>
                        <a:pt x="14" y="31"/>
                      </a:moveTo>
                      <a:cubicBezTo>
                        <a:pt x="15" y="32"/>
                        <a:pt x="17" y="32"/>
                        <a:pt x="18" y="31"/>
                      </a:cubicBezTo>
                      <a:cubicBezTo>
                        <a:pt x="30" y="19"/>
                        <a:pt x="30" y="19"/>
                        <a:pt x="30" y="19"/>
                      </a:cubicBezTo>
                      <a:cubicBezTo>
                        <a:pt x="31" y="19"/>
                        <a:pt x="31" y="18"/>
                        <a:pt x="31" y="17"/>
                      </a:cubicBezTo>
                      <a:cubicBezTo>
                        <a:pt x="31" y="16"/>
                        <a:pt x="31" y="15"/>
                        <a:pt x="30" y="15"/>
                      </a:cubicBezTo>
                      <a:cubicBezTo>
                        <a:pt x="28" y="13"/>
                        <a:pt x="26" y="11"/>
                        <a:pt x="24" y="10"/>
                      </a:cubicBezTo>
                      <a:cubicBezTo>
                        <a:pt x="21" y="7"/>
                        <a:pt x="19" y="4"/>
                        <a:pt x="17" y="2"/>
                      </a:cubicBezTo>
                      <a:cubicBezTo>
                        <a:pt x="16" y="1"/>
                        <a:pt x="16" y="1"/>
                        <a:pt x="15" y="1"/>
                      </a:cubicBezTo>
                      <a:cubicBezTo>
                        <a:pt x="14" y="0"/>
                        <a:pt x="13" y="1"/>
                        <a:pt x="13" y="1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0" y="14"/>
                        <a:pt x="0" y="15"/>
                        <a:pt x="0" y="15"/>
                      </a:cubicBezTo>
                      <a:cubicBezTo>
                        <a:pt x="0" y="16"/>
                        <a:pt x="0" y="17"/>
                        <a:pt x="0" y="18"/>
                      </a:cubicBezTo>
                      <a:lnTo>
                        <a:pt x="14" y="3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2" name="iṩļïḓé">
                  <a:extLst>
                    <a:ext uri="{FF2B5EF4-FFF2-40B4-BE49-F238E27FC236}">
                      <a16:creationId xmlns:a16="http://schemas.microsoft.com/office/drawing/2014/main" xmlns="" id="{9535B243-4F4D-4BC8-BEAD-8F8E83458CA5}"/>
                    </a:ext>
                  </a:extLst>
                </p:cNvPr>
                <p:cNvSpPr/>
                <p:nvPr/>
              </p:nvSpPr>
              <p:spPr bwMode="auto">
                <a:xfrm>
                  <a:off x="7922813" y="2973306"/>
                  <a:ext cx="168743" cy="163921"/>
                </a:xfrm>
                <a:custGeom>
                  <a:avLst/>
                  <a:gdLst>
                    <a:gd name="T0" fmla="*/ 5 w 91"/>
                    <a:gd name="T1" fmla="*/ 63 h 89"/>
                    <a:gd name="T2" fmla="*/ 5 w 91"/>
                    <a:gd name="T3" fmla="*/ 84 h 89"/>
                    <a:gd name="T4" fmla="*/ 27 w 91"/>
                    <a:gd name="T5" fmla="*/ 84 h 89"/>
                    <a:gd name="T6" fmla="*/ 90 w 91"/>
                    <a:gd name="T7" fmla="*/ 22 h 89"/>
                    <a:gd name="T8" fmla="*/ 91 w 91"/>
                    <a:gd name="T9" fmla="*/ 20 h 89"/>
                    <a:gd name="T10" fmla="*/ 90 w 91"/>
                    <a:gd name="T11" fmla="*/ 18 h 89"/>
                    <a:gd name="T12" fmla="*/ 73 w 91"/>
                    <a:gd name="T13" fmla="*/ 1 h 89"/>
                    <a:gd name="T14" fmla="*/ 68 w 91"/>
                    <a:gd name="T15" fmla="*/ 1 h 89"/>
                    <a:gd name="T16" fmla="*/ 5 w 91"/>
                    <a:gd name="T17" fmla="*/ 63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1" h="89">
                      <a:moveTo>
                        <a:pt x="5" y="63"/>
                      </a:moveTo>
                      <a:cubicBezTo>
                        <a:pt x="0" y="68"/>
                        <a:pt x="0" y="78"/>
                        <a:pt x="5" y="84"/>
                      </a:cubicBezTo>
                      <a:cubicBezTo>
                        <a:pt x="11" y="89"/>
                        <a:pt x="21" y="89"/>
                        <a:pt x="27" y="84"/>
                      </a:cubicBezTo>
                      <a:cubicBezTo>
                        <a:pt x="90" y="22"/>
                        <a:pt x="90" y="22"/>
                        <a:pt x="90" y="22"/>
                      </a:cubicBezTo>
                      <a:cubicBezTo>
                        <a:pt x="90" y="21"/>
                        <a:pt x="91" y="20"/>
                        <a:pt x="91" y="20"/>
                      </a:cubicBezTo>
                      <a:cubicBezTo>
                        <a:pt x="91" y="19"/>
                        <a:pt x="90" y="18"/>
                        <a:pt x="90" y="18"/>
                      </a:cubicBezTo>
                      <a:cubicBezTo>
                        <a:pt x="73" y="1"/>
                        <a:pt x="73" y="1"/>
                        <a:pt x="73" y="1"/>
                      </a:cubicBezTo>
                      <a:cubicBezTo>
                        <a:pt x="71" y="0"/>
                        <a:pt x="70" y="0"/>
                        <a:pt x="68" y="1"/>
                      </a:cubicBezTo>
                      <a:lnTo>
                        <a:pt x="5" y="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3" name="ïs1iďè">
                  <a:extLst>
                    <a:ext uri="{FF2B5EF4-FFF2-40B4-BE49-F238E27FC236}">
                      <a16:creationId xmlns:a16="http://schemas.microsoft.com/office/drawing/2014/main" xmlns="" id="{6CF122B0-00A7-444C-BBAE-82DFCA414407}"/>
                    </a:ext>
                  </a:extLst>
                </p:cNvPr>
                <p:cNvSpPr/>
                <p:nvPr/>
              </p:nvSpPr>
              <p:spPr bwMode="auto">
                <a:xfrm>
                  <a:off x="8187980" y="2886524"/>
                  <a:ext cx="98835" cy="51828"/>
                </a:xfrm>
                <a:custGeom>
                  <a:avLst/>
                  <a:gdLst>
                    <a:gd name="T0" fmla="*/ 20 w 54"/>
                    <a:gd name="T1" fmla="*/ 28 h 28"/>
                    <a:gd name="T2" fmla="*/ 4 w 54"/>
                    <a:gd name="T3" fmla="*/ 25 h 28"/>
                    <a:gd name="T4" fmla="*/ 4 w 54"/>
                    <a:gd name="T5" fmla="*/ 25 h 28"/>
                    <a:gd name="T6" fmla="*/ 1 w 54"/>
                    <a:gd name="T7" fmla="*/ 18 h 28"/>
                    <a:gd name="T8" fmla="*/ 8 w 54"/>
                    <a:gd name="T9" fmla="*/ 15 h 28"/>
                    <a:gd name="T10" fmla="*/ 20 w 54"/>
                    <a:gd name="T11" fmla="*/ 18 h 28"/>
                    <a:gd name="T12" fmla="*/ 44 w 54"/>
                    <a:gd name="T13" fmla="*/ 3 h 28"/>
                    <a:gd name="T14" fmla="*/ 50 w 54"/>
                    <a:gd name="T15" fmla="*/ 1 h 28"/>
                    <a:gd name="T16" fmla="*/ 53 w 54"/>
                    <a:gd name="T17" fmla="*/ 7 h 28"/>
                    <a:gd name="T18" fmla="*/ 20 w 54"/>
                    <a:gd name="T19" fmla="*/ 28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4" h="28">
                      <a:moveTo>
                        <a:pt x="20" y="28"/>
                      </a:moveTo>
                      <a:cubicBezTo>
                        <a:pt x="15" y="28"/>
                        <a:pt x="9" y="27"/>
                        <a:pt x="4" y="25"/>
                      </a:cubicBezTo>
                      <a:cubicBezTo>
                        <a:pt x="4" y="25"/>
                        <a:pt x="4" y="25"/>
                        <a:pt x="4" y="25"/>
                      </a:cubicBezTo>
                      <a:cubicBezTo>
                        <a:pt x="1" y="24"/>
                        <a:pt x="0" y="21"/>
                        <a:pt x="1" y="18"/>
                      </a:cubicBezTo>
                      <a:cubicBezTo>
                        <a:pt x="2" y="16"/>
                        <a:pt x="5" y="14"/>
                        <a:pt x="8" y="15"/>
                      </a:cubicBezTo>
                      <a:cubicBezTo>
                        <a:pt x="12" y="17"/>
                        <a:pt x="16" y="18"/>
                        <a:pt x="20" y="18"/>
                      </a:cubicBezTo>
                      <a:cubicBezTo>
                        <a:pt x="31" y="18"/>
                        <a:pt x="40" y="12"/>
                        <a:pt x="44" y="3"/>
                      </a:cubicBezTo>
                      <a:cubicBezTo>
                        <a:pt x="45" y="1"/>
                        <a:pt x="48" y="0"/>
                        <a:pt x="50" y="1"/>
                      </a:cubicBezTo>
                      <a:cubicBezTo>
                        <a:pt x="53" y="2"/>
                        <a:pt x="54" y="5"/>
                        <a:pt x="53" y="7"/>
                      </a:cubicBezTo>
                      <a:cubicBezTo>
                        <a:pt x="48" y="20"/>
                        <a:pt x="34" y="28"/>
                        <a:pt x="20" y="2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4" name="iŝļiḓê">
                  <a:extLst>
                    <a:ext uri="{FF2B5EF4-FFF2-40B4-BE49-F238E27FC236}">
                      <a16:creationId xmlns:a16="http://schemas.microsoft.com/office/drawing/2014/main" xmlns="" id="{6F915598-5E28-4537-8C7E-0D3105E3BC53}"/>
                    </a:ext>
                  </a:extLst>
                </p:cNvPr>
                <p:cNvSpPr/>
                <p:nvPr/>
              </p:nvSpPr>
              <p:spPr bwMode="auto">
                <a:xfrm>
                  <a:off x="8065039" y="2704523"/>
                  <a:ext cx="301326" cy="296505"/>
                </a:xfrm>
                <a:custGeom>
                  <a:avLst/>
                  <a:gdLst>
                    <a:gd name="T0" fmla="*/ 134 w 163"/>
                    <a:gd name="T1" fmla="*/ 29 h 160"/>
                    <a:gd name="T2" fmla="*/ 29 w 163"/>
                    <a:gd name="T3" fmla="*/ 29 h 160"/>
                    <a:gd name="T4" fmla="*/ 29 w 163"/>
                    <a:gd name="T5" fmla="*/ 132 h 160"/>
                    <a:gd name="T6" fmla="*/ 134 w 163"/>
                    <a:gd name="T7" fmla="*/ 132 h 160"/>
                    <a:gd name="T8" fmla="*/ 134 w 163"/>
                    <a:gd name="T9" fmla="*/ 29 h 160"/>
                    <a:gd name="T10" fmla="*/ 82 w 163"/>
                    <a:gd name="T11" fmla="*/ 136 h 160"/>
                    <a:gd name="T12" fmla="*/ 82 w 163"/>
                    <a:gd name="T13" fmla="*/ 136 h 160"/>
                    <a:gd name="T14" fmla="*/ 26 w 163"/>
                    <a:gd name="T15" fmla="*/ 80 h 160"/>
                    <a:gd name="T16" fmla="*/ 82 w 163"/>
                    <a:gd name="T17" fmla="*/ 25 h 160"/>
                    <a:gd name="T18" fmla="*/ 137 w 163"/>
                    <a:gd name="T19" fmla="*/ 80 h 160"/>
                    <a:gd name="T20" fmla="*/ 82 w 163"/>
                    <a:gd name="T21" fmla="*/ 136 h 1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63" h="160">
                      <a:moveTo>
                        <a:pt x="134" y="29"/>
                      </a:moveTo>
                      <a:cubicBezTo>
                        <a:pt x="105" y="0"/>
                        <a:pt x="58" y="0"/>
                        <a:pt x="29" y="29"/>
                      </a:cubicBezTo>
                      <a:cubicBezTo>
                        <a:pt x="0" y="57"/>
                        <a:pt x="0" y="103"/>
                        <a:pt x="29" y="132"/>
                      </a:cubicBezTo>
                      <a:cubicBezTo>
                        <a:pt x="58" y="160"/>
                        <a:pt x="105" y="160"/>
                        <a:pt x="134" y="132"/>
                      </a:cubicBezTo>
                      <a:cubicBezTo>
                        <a:pt x="163" y="103"/>
                        <a:pt x="163" y="57"/>
                        <a:pt x="134" y="29"/>
                      </a:cubicBezTo>
                      <a:close/>
                      <a:moveTo>
                        <a:pt x="82" y="136"/>
                      </a:moveTo>
                      <a:cubicBezTo>
                        <a:pt x="82" y="136"/>
                        <a:pt x="82" y="136"/>
                        <a:pt x="82" y="136"/>
                      </a:cubicBezTo>
                      <a:cubicBezTo>
                        <a:pt x="51" y="136"/>
                        <a:pt x="26" y="111"/>
                        <a:pt x="26" y="80"/>
                      </a:cubicBezTo>
                      <a:cubicBezTo>
                        <a:pt x="26" y="50"/>
                        <a:pt x="51" y="25"/>
                        <a:pt x="82" y="25"/>
                      </a:cubicBezTo>
                      <a:cubicBezTo>
                        <a:pt x="112" y="25"/>
                        <a:pt x="137" y="50"/>
                        <a:pt x="137" y="80"/>
                      </a:cubicBezTo>
                      <a:cubicBezTo>
                        <a:pt x="137" y="111"/>
                        <a:pt x="112" y="136"/>
                        <a:pt x="82" y="13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85000" lnSpcReduction="20000"/>
                </a:bodyPr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3" name="ï$ļïďe">
                <a:extLst>
                  <a:ext uri="{FF2B5EF4-FFF2-40B4-BE49-F238E27FC236}">
                    <a16:creationId xmlns:a16="http://schemas.microsoft.com/office/drawing/2014/main" xmlns="" id="{E9BB6688-7E83-4620-8BAB-697AA2AEBE47}"/>
                  </a:ext>
                </a:extLst>
              </p:cNvPr>
              <p:cNvSpPr/>
              <p:nvPr/>
            </p:nvSpPr>
            <p:spPr bwMode="auto">
              <a:xfrm>
                <a:off x="7652825" y="3391546"/>
                <a:ext cx="436320" cy="436320"/>
              </a:xfrm>
              <a:custGeom>
                <a:avLst/>
                <a:gdLst>
                  <a:gd name="T0" fmla="*/ 0 w 236"/>
                  <a:gd name="T1" fmla="*/ 118 h 236"/>
                  <a:gd name="T2" fmla="*/ 236 w 236"/>
                  <a:gd name="T3" fmla="*/ 118 h 236"/>
                  <a:gd name="T4" fmla="*/ 100 w 236"/>
                  <a:gd name="T5" fmla="*/ 10 h 236"/>
                  <a:gd name="T6" fmla="*/ 63 w 236"/>
                  <a:gd name="T7" fmla="*/ 63 h 236"/>
                  <a:gd name="T8" fmla="*/ 100 w 236"/>
                  <a:gd name="T9" fmla="*/ 10 h 236"/>
                  <a:gd name="T10" fmla="*/ 24 w 236"/>
                  <a:gd name="T11" fmla="*/ 63 h 236"/>
                  <a:gd name="T12" fmla="*/ 52 w 236"/>
                  <a:gd name="T13" fmla="*/ 113 h 236"/>
                  <a:gd name="T14" fmla="*/ 24 w 236"/>
                  <a:gd name="T15" fmla="*/ 63 h 236"/>
                  <a:gd name="T16" fmla="*/ 9 w 236"/>
                  <a:gd name="T17" fmla="*/ 122 h 236"/>
                  <a:gd name="T18" fmla="*/ 52 w 236"/>
                  <a:gd name="T19" fmla="*/ 122 h 236"/>
                  <a:gd name="T20" fmla="*/ 24 w 236"/>
                  <a:gd name="T21" fmla="*/ 173 h 236"/>
                  <a:gd name="T22" fmla="*/ 9 w 236"/>
                  <a:gd name="T23" fmla="*/ 122 h 236"/>
                  <a:gd name="T24" fmla="*/ 30 w 236"/>
                  <a:gd name="T25" fmla="*/ 182 h 236"/>
                  <a:gd name="T26" fmla="*/ 100 w 236"/>
                  <a:gd name="T27" fmla="*/ 225 h 236"/>
                  <a:gd name="T28" fmla="*/ 30 w 236"/>
                  <a:gd name="T29" fmla="*/ 182 h 236"/>
                  <a:gd name="T30" fmla="*/ 114 w 236"/>
                  <a:gd name="T31" fmla="*/ 227 h 236"/>
                  <a:gd name="T32" fmla="*/ 114 w 236"/>
                  <a:gd name="T33" fmla="*/ 166 h 236"/>
                  <a:gd name="T34" fmla="*/ 114 w 236"/>
                  <a:gd name="T35" fmla="*/ 157 h 236"/>
                  <a:gd name="T36" fmla="*/ 70 w 236"/>
                  <a:gd name="T37" fmla="*/ 161 h 236"/>
                  <a:gd name="T38" fmla="*/ 114 w 236"/>
                  <a:gd name="T39" fmla="*/ 122 h 236"/>
                  <a:gd name="T40" fmla="*/ 114 w 236"/>
                  <a:gd name="T41" fmla="*/ 113 h 236"/>
                  <a:gd name="T42" fmla="*/ 62 w 236"/>
                  <a:gd name="T43" fmla="*/ 113 h 236"/>
                  <a:gd name="T44" fmla="*/ 114 w 236"/>
                  <a:gd name="T45" fmla="*/ 78 h 236"/>
                  <a:gd name="T46" fmla="*/ 114 w 236"/>
                  <a:gd name="T47" fmla="*/ 69 h 236"/>
                  <a:gd name="T48" fmla="*/ 74 w 236"/>
                  <a:gd name="T49" fmla="*/ 65 h 236"/>
                  <a:gd name="T50" fmla="*/ 114 w 236"/>
                  <a:gd name="T51" fmla="*/ 69 h 236"/>
                  <a:gd name="T52" fmla="*/ 228 w 236"/>
                  <a:gd name="T53" fmla="*/ 113 h 236"/>
                  <a:gd name="T54" fmla="*/ 177 w 236"/>
                  <a:gd name="T55" fmla="*/ 72 h 236"/>
                  <a:gd name="T56" fmla="*/ 228 w 236"/>
                  <a:gd name="T57" fmla="*/ 113 h 236"/>
                  <a:gd name="T58" fmla="*/ 207 w 236"/>
                  <a:gd name="T59" fmla="*/ 53 h 236"/>
                  <a:gd name="T60" fmla="*/ 137 w 236"/>
                  <a:gd name="T61" fmla="*/ 10 h 236"/>
                  <a:gd name="T62" fmla="*/ 207 w 236"/>
                  <a:gd name="T63" fmla="*/ 53 h 236"/>
                  <a:gd name="T64" fmla="*/ 123 w 236"/>
                  <a:gd name="T65" fmla="*/ 9 h 236"/>
                  <a:gd name="T66" fmla="*/ 123 w 236"/>
                  <a:gd name="T67" fmla="*/ 69 h 236"/>
                  <a:gd name="T68" fmla="*/ 123 w 236"/>
                  <a:gd name="T69" fmla="*/ 9 h 236"/>
                  <a:gd name="T70" fmla="*/ 123 w 236"/>
                  <a:gd name="T71" fmla="*/ 78 h 236"/>
                  <a:gd name="T72" fmla="*/ 175 w 236"/>
                  <a:gd name="T73" fmla="*/ 113 h 236"/>
                  <a:gd name="T74" fmla="*/ 123 w 236"/>
                  <a:gd name="T75" fmla="*/ 78 h 236"/>
                  <a:gd name="T76" fmla="*/ 123 w 236"/>
                  <a:gd name="T77" fmla="*/ 122 h 236"/>
                  <a:gd name="T78" fmla="*/ 167 w 236"/>
                  <a:gd name="T79" fmla="*/ 161 h 236"/>
                  <a:gd name="T80" fmla="*/ 123 w 236"/>
                  <a:gd name="T81" fmla="*/ 122 h 236"/>
                  <a:gd name="T82" fmla="*/ 123 w 236"/>
                  <a:gd name="T83" fmla="*/ 166 h 236"/>
                  <a:gd name="T84" fmla="*/ 123 w 236"/>
                  <a:gd name="T85" fmla="*/ 227 h 236"/>
                  <a:gd name="T86" fmla="*/ 123 w 236"/>
                  <a:gd name="T87" fmla="*/ 166 h 236"/>
                  <a:gd name="T88" fmla="*/ 137 w 236"/>
                  <a:gd name="T89" fmla="*/ 225 h 236"/>
                  <a:gd name="T90" fmla="*/ 207 w 236"/>
                  <a:gd name="T91" fmla="*/ 182 h 236"/>
                  <a:gd name="T92" fmla="*/ 213 w 236"/>
                  <a:gd name="T93" fmla="*/ 173 h 236"/>
                  <a:gd name="T94" fmla="*/ 177 w 236"/>
                  <a:gd name="T95" fmla="*/ 163 h 236"/>
                  <a:gd name="T96" fmla="*/ 228 w 236"/>
                  <a:gd name="T97" fmla="*/ 122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36" h="236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cubicBezTo>
                      <a:pt x="0" y="183"/>
                      <a:pt x="53" y="236"/>
                      <a:pt x="118" y="236"/>
                    </a:cubicBezTo>
                    <a:cubicBezTo>
                      <a:pt x="183" y="236"/>
                      <a:pt x="236" y="183"/>
                      <a:pt x="236" y="118"/>
                    </a:cubicBezTo>
                    <a:cubicBezTo>
                      <a:pt x="236" y="53"/>
                      <a:pt x="183" y="0"/>
                      <a:pt x="118" y="0"/>
                    </a:cubicBezTo>
                    <a:close/>
                    <a:moveTo>
                      <a:pt x="100" y="10"/>
                    </a:moveTo>
                    <a:cubicBezTo>
                      <a:pt x="100" y="10"/>
                      <a:pt x="100" y="10"/>
                      <a:pt x="100" y="10"/>
                    </a:cubicBezTo>
                    <a:cubicBezTo>
                      <a:pt x="84" y="26"/>
                      <a:pt x="71" y="44"/>
                      <a:pt x="63" y="63"/>
                    </a:cubicBezTo>
                    <a:cubicBezTo>
                      <a:pt x="52" y="61"/>
                      <a:pt x="41" y="57"/>
                      <a:pt x="30" y="53"/>
                    </a:cubicBezTo>
                    <a:cubicBezTo>
                      <a:pt x="47" y="31"/>
                      <a:pt x="71" y="15"/>
                      <a:pt x="100" y="10"/>
                    </a:cubicBezTo>
                    <a:close/>
                    <a:moveTo>
                      <a:pt x="24" y="63"/>
                    </a:moveTo>
                    <a:cubicBezTo>
                      <a:pt x="24" y="63"/>
                      <a:pt x="24" y="63"/>
                      <a:pt x="24" y="63"/>
                    </a:cubicBezTo>
                    <a:cubicBezTo>
                      <a:pt x="36" y="67"/>
                      <a:pt x="48" y="70"/>
                      <a:pt x="60" y="72"/>
                    </a:cubicBezTo>
                    <a:cubicBezTo>
                      <a:pt x="55" y="86"/>
                      <a:pt x="52" y="100"/>
                      <a:pt x="52" y="113"/>
                    </a:cubicBezTo>
                    <a:cubicBezTo>
                      <a:pt x="9" y="113"/>
                      <a:pt x="9" y="113"/>
                      <a:pt x="9" y="113"/>
                    </a:cubicBezTo>
                    <a:cubicBezTo>
                      <a:pt x="10" y="95"/>
                      <a:pt x="15" y="78"/>
                      <a:pt x="24" y="63"/>
                    </a:cubicBezTo>
                    <a:cubicBezTo>
                      <a:pt x="24" y="63"/>
                      <a:pt x="24" y="63"/>
                      <a:pt x="24" y="63"/>
                    </a:cubicBezTo>
                    <a:close/>
                    <a:moveTo>
                      <a:pt x="9" y="122"/>
                    </a:moveTo>
                    <a:cubicBezTo>
                      <a:pt x="9" y="122"/>
                      <a:pt x="9" y="122"/>
                      <a:pt x="9" y="122"/>
                    </a:cubicBezTo>
                    <a:cubicBezTo>
                      <a:pt x="52" y="122"/>
                      <a:pt x="52" y="122"/>
                      <a:pt x="52" y="122"/>
                    </a:cubicBezTo>
                    <a:cubicBezTo>
                      <a:pt x="52" y="136"/>
                      <a:pt x="55" y="150"/>
                      <a:pt x="60" y="163"/>
                    </a:cubicBezTo>
                    <a:cubicBezTo>
                      <a:pt x="48" y="166"/>
                      <a:pt x="36" y="169"/>
                      <a:pt x="24" y="173"/>
                    </a:cubicBezTo>
                    <a:cubicBezTo>
                      <a:pt x="15" y="158"/>
                      <a:pt x="10" y="140"/>
                      <a:pt x="9" y="122"/>
                    </a:cubicBezTo>
                    <a:cubicBezTo>
                      <a:pt x="9" y="122"/>
                      <a:pt x="9" y="122"/>
                      <a:pt x="9" y="122"/>
                    </a:cubicBezTo>
                    <a:close/>
                    <a:moveTo>
                      <a:pt x="30" y="182"/>
                    </a:moveTo>
                    <a:cubicBezTo>
                      <a:pt x="30" y="182"/>
                      <a:pt x="30" y="182"/>
                      <a:pt x="30" y="182"/>
                    </a:cubicBezTo>
                    <a:cubicBezTo>
                      <a:pt x="41" y="178"/>
                      <a:pt x="52" y="175"/>
                      <a:pt x="63" y="173"/>
                    </a:cubicBezTo>
                    <a:cubicBezTo>
                      <a:pt x="71" y="192"/>
                      <a:pt x="84" y="210"/>
                      <a:pt x="100" y="225"/>
                    </a:cubicBezTo>
                    <a:cubicBezTo>
                      <a:pt x="71" y="221"/>
                      <a:pt x="47" y="205"/>
                      <a:pt x="30" y="182"/>
                    </a:cubicBezTo>
                    <a:cubicBezTo>
                      <a:pt x="30" y="182"/>
                      <a:pt x="30" y="182"/>
                      <a:pt x="30" y="182"/>
                    </a:cubicBezTo>
                    <a:close/>
                    <a:moveTo>
                      <a:pt x="114" y="227"/>
                    </a:moveTo>
                    <a:cubicBezTo>
                      <a:pt x="114" y="227"/>
                      <a:pt x="114" y="227"/>
                      <a:pt x="114" y="227"/>
                    </a:cubicBezTo>
                    <a:cubicBezTo>
                      <a:pt x="96" y="208"/>
                      <a:pt x="83" y="189"/>
                      <a:pt x="74" y="170"/>
                    </a:cubicBezTo>
                    <a:cubicBezTo>
                      <a:pt x="87" y="168"/>
                      <a:pt x="101" y="167"/>
                      <a:pt x="114" y="166"/>
                    </a:cubicBezTo>
                    <a:cubicBezTo>
                      <a:pt x="114" y="227"/>
                      <a:pt x="114" y="227"/>
                      <a:pt x="114" y="227"/>
                    </a:cubicBezTo>
                    <a:close/>
                    <a:moveTo>
                      <a:pt x="114" y="157"/>
                    </a:moveTo>
                    <a:cubicBezTo>
                      <a:pt x="114" y="157"/>
                      <a:pt x="114" y="157"/>
                      <a:pt x="114" y="157"/>
                    </a:cubicBezTo>
                    <a:cubicBezTo>
                      <a:pt x="99" y="157"/>
                      <a:pt x="85" y="159"/>
                      <a:pt x="70" y="161"/>
                    </a:cubicBezTo>
                    <a:cubicBezTo>
                      <a:pt x="65" y="148"/>
                      <a:pt x="62" y="135"/>
                      <a:pt x="62" y="122"/>
                    </a:cubicBezTo>
                    <a:cubicBezTo>
                      <a:pt x="114" y="122"/>
                      <a:pt x="114" y="122"/>
                      <a:pt x="114" y="122"/>
                    </a:cubicBezTo>
                    <a:cubicBezTo>
                      <a:pt x="114" y="157"/>
                      <a:pt x="114" y="157"/>
                      <a:pt x="114" y="157"/>
                    </a:cubicBezTo>
                    <a:close/>
                    <a:moveTo>
                      <a:pt x="114" y="113"/>
                    </a:moveTo>
                    <a:cubicBezTo>
                      <a:pt x="114" y="113"/>
                      <a:pt x="114" y="113"/>
                      <a:pt x="114" y="113"/>
                    </a:cubicBezTo>
                    <a:cubicBezTo>
                      <a:pt x="62" y="113"/>
                      <a:pt x="62" y="113"/>
                      <a:pt x="62" y="113"/>
                    </a:cubicBezTo>
                    <a:cubicBezTo>
                      <a:pt x="62" y="100"/>
                      <a:pt x="65" y="87"/>
                      <a:pt x="70" y="74"/>
                    </a:cubicBezTo>
                    <a:cubicBezTo>
                      <a:pt x="85" y="77"/>
                      <a:pt x="99" y="78"/>
                      <a:pt x="114" y="78"/>
                    </a:cubicBezTo>
                    <a:cubicBezTo>
                      <a:pt x="114" y="113"/>
                      <a:pt x="114" y="113"/>
                      <a:pt x="114" y="113"/>
                    </a:cubicBezTo>
                    <a:close/>
                    <a:moveTo>
                      <a:pt x="114" y="69"/>
                    </a:moveTo>
                    <a:cubicBezTo>
                      <a:pt x="114" y="69"/>
                      <a:pt x="114" y="69"/>
                      <a:pt x="114" y="69"/>
                    </a:cubicBezTo>
                    <a:cubicBezTo>
                      <a:pt x="101" y="69"/>
                      <a:pt x="87" y="68"/>
                      <a:pt x="74" y="65"/>
                    </a:cubicBezTo>
                    <a:cubicBezTo>
                      <a:pt x="83" y="46"/>
                      <a:pt x="96" y="28"/>
                      <a:pt x="114" y="9"/>
                    </a:cubicBezTo>
                    <a:cubicBezTo>
                      <a:pt x="114" y="69"/>
                      <a:pt x="114" y="69"/>
                      <a:pt x="114" y="69"/>
                    </a:cubicBezTo>
                    <a:close/>
                    <a:moveTo>
                      <a:pt x="228" y="113"/>
                    </a:moveTo>
                    <a:cubicBezTo>
                      <a:pt x="228" y="113"/>
                      <a:pt x="228" y="113"/>
                      <a:pt x="228" y="113"/>
                    </a:cubicBezTo>
                    <a:cubicBezTo>
                      <a:pt x="185" y="113"/>
                      <a:pt x="185" y="113"/>
                      <a:pt x="185" y="113"/>
                    </a:cubicBezTo>
                    <a:cubicBezTo>
                      <a:pt x="184" y="100"/>
                      <a:pt x="182" y="86"/>
                      <a:pt x="177" y="72"/>
                    </a:cubicBezTo>
                    <a:cubicBezTo>
                      <a:pt x="189" y="70"/>
                      <a:pt x="201" y="67"/>
                      <a:pt x="213" y="63"/>
                    </a:cubicBezTo>
                    <a:cubicBezTo>
                      <a:pt x="222" y="78"/>
                      <a:pt x="227" y="95"/>
                      <a:pt x="228" y="113"/>
                    </a:cubicBezTo>
                    <a:close/>
                    <a:moveTo>
                      <a:pt x="207" y="53"/>
                    </a:moveTo>
                    <a:cubicBezTo>
                      <a:pt x="207" y="53"/>
                      <a:pt x="207" y="53"/>
                      <a:pt x="207" y="53"/>
                    </a:cubicBezTo>
                    <a:cubicBezTo>
                      <a:pt x="196" y="57"/>
                      <a:pt x="185" y="61"/>
                      <a:pt x="174" y="63"/>
                    </a:cubicBezTo>
                    <a:cubicBezTo>
                      <a:pt x="166" y="44"/>
                      <a:pt x="153" y="26"/>
                      <a:pt x="137" y="10"/>
                    </a:cubicBezTo>
                    <a:cubicBezTo>
                      <a:pt x="165" y="15"/>
                      <a:pt x="190" y="31"/>
                      <a:pt x="207" y="53"/>
                    </a:cubicBezTo>
                    <a:cubicBezTo>
                      <a:pt x="207" y="53"/>
                      <a:pt x="207" y="53"/>
                      <a:pt x="207" y="53"/>
                    </a:cubicBezTo>
                    <a:close/>
                    <a:moveTo>
                      <a:pt x="123" y="9"/>
                    </a:moveTo>
                    <a:cubicBezTo>
                      <a:pt x="123" y="9"/>
                      <a:pt x="123" y="9"/>
                      <a:pt x="123" y="9"/>
                    </a:cubicBezTo>
                    <a:cubicBezTo>
                      <a:pt x="141" y="28"/>
                      <a:pt x="154" y="46"/>
                      <a:pt x="163" y="65"/>
                    </a:cubicBezTo>
                    <a:cubicBezTo>
                      <a:pt x="150" y="68"/>
                      <a:pt x="136" y="69"/>
                      <a:pt x="123" y="69"/>
                    </a:cubicBezTo>
                    <a:cubicBezTo>
                      <a:pt x="123" y="9"/>
                      <a:pt x="123" y="9"/>
                      <a:pt x="123" y="9"/>
                    </a:cubicBezTo>
                    <a:cubicBezTo>
                      <a:pt x="123" y="9"/>
                      <a:pt x="123" y="9"/>
                      <a:pt x="123" y="9"/>
                    </a:cubicBezTo>
                    <a:close/>
                    <a:moveTo>
                      <a:pt x="123" y="78"/>
                    </a:moveTo>
                    <a:cubicBezTo>
                      <a:pt x="123" y="78"/>
                      <a:pt x="123" y="78"/>
                      <a:pt x="123" y="78"/>
                    </a:cubicBezTo>
                    <a:cubicBezTo>
                      <a:pt x="137" y="78"/>
                      <a:pt x="152" y="77"/>
                      <a:pt x="167" y="74"/>
                    </a:cubicBezTo>
                    <a:cubicBezTo>
                      <a:pt x="172" y="87"/>
                      <a:pt x="174" y="100"/>
                      <a:pt x="175" y="113"/>
                    </a:cubicBezTo>
                    <a:cubicBezTo>
                      <a:pt x="123" y="113"/>
                      <a:pt x="123" y="113"/>
                      <a:pt x="123" y="113"/>
                    </a:cubicBezTo>
                    <a:cubicBezTo>
                      <a:pt x="123" y="78"/>
                      <a:pt x="123" y="78"/>
                      <a:pt x="123" y="78"/>
                    </a:cubicBezTo>
                    <a:close/>
                    <a:moveTo>
                      <a:pt x="123" y="122"/>
                    </a:moveTo>
                    <a:cubicBezTo>
                      <a:pt x="123" y="122"/>
                      <a:pt x="123" y="122"/>
                      <a:pt x="123" y="122"/>
                    </a:cubicBezTo>
                    <a:cubicBezTo>
                      <a:pt x="175" y="122"/>
                      <a:pt x="175" y="122"/>
                      <a:pt x="175" y="122"/>
                    </a:cubicBezTo>
                    <a:cubicBezTo>
                      <a:pt x="174" y="135"/>
                      <a:pt x="172" y="148"/>
                      <a:pt x="167" y="161"/>
                    </a:cubicBezTo>
                    <a:cubicBezTo>
                      <a:pt x="152" y="159"/>
                      <a:pt x="137" y="157"/>
                      <a:pt x="123" y="157"/>
                    </a:cubicBezTo>
                    <a:cubicBezTo>
                      <a:pt x="123" y="122"/>
                      <a:pt x="123" y="122"/>
                      <a:pt x="123" y="122"/>
                    </a:cubicBezTo>
                    <a:close/>
                    <a:moveTo>
                      <a:pt x="123" y="166"/>
                    </a:moveTo>
                    <a:cubicBezTo>
                      <a:pt x="123" y="166"/>
                      <a:pt x="123" y="166"/>
                      <a:pt x="123" y="166"/>
                    </a:cubicBezTo>
                    <a:cubicBezTo>
                      <a:pt x="136" y="167"/>
                      <a:pt x="149" y="168"/>
                      <a:pt x="163" y="170"/>
                    </a:cubicBezTo>
                    <a:cubicBezTo>
                      <a:pt x="154" y="189"/>
                      <a:pt x="141" y="208"/>
                      <a:pt x="123" y="227"/>
                    </a:cubicBezTo>
                    <a:cubicBezTo>
                      <a:pt x="123" y="166"/>
                      <a:pt x="123" y="166"/>
                      <a:pt x="123" y="166"/>
                    </a:cubicBezTo>
                    <a:cubicBezTo>
                      <a:pt x="123" y="166"/>
                      <a:pt x="123" y="166"/>
                      <a:pt x="123" y="166"/>
                    </a:cubicBezTo>
                    <a:close/>
                    <a:moveTo>
                      <a:pt x="137" y="225"/>
                    </a:moveTo>
                    <a:cubicBezTo>
                      <a:pt x="137" y="225"/>
                      <a:pt x="137" y="225"/>
                      <a:pt x="137" y="225"/>
                    </a:cubicBezTo>
                    <a:cubicBezTo>
                      <a:pt x="153" y="210"/>
                      <a:pt x="165" y="192"/>
                      <a:pt x="174" y="172"/>
                    </a:cubicBezTo>
                    <a:cubicBezTo>
                      <a:pt x="185" y="175"/>
                      <a:pt x="196" y="178"/>
                      <a:pt x="207" y="182"/>
                    </a:cubicBezTo>
                    <a:cubicBezTo>
                      <a:pt x="190" y="205"/>
                      <a:pt x="165" y="221"/>
                      <a:pt x="137" y="225"/>
                    </a:cubicBezTo>
                    <a:close/>
                    <a:moveTo>
                      <a:pt x="213" y="173"/>
                    </a:moveTo>
                    <a:cubicBezTo>
                      <a:pt x="213" y="173"/>
                      <a:pt x="213" y="173"/>
                      <a:pt x="213" y="173"/>
                    </a:cubicBezTo>
                    <a:cubicBezTo>
                      <a:pt x="201" y="169"/>
                      <a:pt x="189" y="166"/>
                      <a:pt x="177" y="163"/>
                    </a:cubicBezTo>
                    <a:cubicBezTo>
                      <a:pt x="182" y="150"/>
                      <a:pt x="184" y="136"/>
                      <a:pt x="185" y="122"/>
                    </a:cubicBezTo>
                    <a:cubicBezTo>
                      <a:pt x="228" y="122"/>
                      <a:pt x="228" y="122"/>
                      <a:pt x="228" y="122"/>
                    </a:cubicBezTo>
                    <a:cubicBezTo>
                      <a:pt x="227" y="140"/>
                      <a:pt x="222" y="158"/>
                      <a:pt x="213" y="173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4" name="ïŝlidé">
                <a:extLst>
                  <a:ext uri="{FF2B5EF4-FFF2-40B4-BE49-F238E27FC236}">
                    <a16:creationId xmlns:a16="http://schemas.microsoft.com/office/drawing/2014/main" xmlns="" id="{D2B61BA9-470F-476F-9C2D-B0D4DB13D793}"/>
                  </a:ext>
                </a:extLst>
              </p:cNvPr>
              <p:cNvSpPr/>
              <p:nvPr/>
            </p:nvSpPr>
            <p:spPr bwMode="auto">
              <a:xfrm>
                <a:off x="10338242" y="2908220"/>
                <a:ext cx="325432" cy="284452"/>
              </a:xfrm>
              <a:custGeom>
                <a:avLst/>
                <a:gdLst>
                  <a:gd name="T0" fmla="*/ 4 w 176"/>
                  <a:gd name="T1" fmla="*/ 146 h 154"/>
                  <a:gd name="T2" fmla="*/ 4 w 176"/>
                  <a:gd name="T3" fmla="*/ 146 h 154"/>
                  <a:gd name="T4" fmla="*/ 5 w 176"/>
                  <a:gd name="T5" fmla="*/ 145 h 154"/>
                  <a:gd name="T6" fmla="*/ 7 w 176"/>
                  <a:gd name="T7" fmla="*/ 144 h 154"/>
                  <a:gd name="T8" fmla="*/ 8 w 176"/>
                  <a:gd name="T9" fmla="*/ 143 h 154"/>
                  <a:gd name="T10" fmla="*/ 13 w 176"/>
                  <a:gd name="T11" fmla="*/ 149 h 154"/>
                  <a:gd name="T12" fmla="*/ 12 w 176"/>
                  <a:gd name="T13" fmla="*/ 150 h 154"/>
                  <a:gd name="T14" fmla="*/ 10 w 176"/>
                  <a:gd name="T15" fmla="*/ 151 h 154"/>
                  <a:gd name="T16" fmla="*/ 9 w 176"/>
                  <a:gd name="T17" fmla="*/ 152 h 154"/>
                  <a:gd name="T18" fmla="*/ 7 w 176"/>
                  <a:gd name="T19" fmla="*/ 153 h 154"/>
                  <a:gd name="T20" fmla="*/ 6 w 176"/>
                  <a:gd name="T21" fmla="*/ 153 h 154"/>
                  <a:gd name="T22" fmla="*/ 4 w 176"/>
                  <a:gd name="T23" fmla="*/ 154 h 154"/>
                  <a:gd name="T24" fmla="*/ 174 w 176"/>
                  <a:gd name="T25" fmla="*/ 7 h 154"/>
                  <a:gd name="T26" fmla="*/ 172 w 176"/>
                  <a:gd name="T27" fmla="*/ 9 h 154"/>
                  <a:gd name="T28" fmla="*/ 170 w 176"/>
                  <a:gd name="T29" fmla="*/ 11 h 154"/>
                  <a:gd name="T30" fmla="*/ 164 w 176"/>
                  <a:gd name="T31" fmla="*/ 7 h 154"/>
                  <a:gd name="T32" fmla="*/ 166 w 176"/>
                  <a:gd name="T33" fmla="*/ 5 h 154"/>
                  <a:gd name="T34" fmla="*/ 168 w 176"/>
                  <a:gd name="T35" fmla="*/ 3 h 154"/>
                  <a:gd name="T36" fmla="*/ 147 w 176"/>
                  <a:gd name="T37" fmla="*/ 22 h 154"/>
                  <a:gd name="T38" fmla="*/ 150 w 176"/>
                  <a:gd name="T39" fmla="*/ 29 h 154"/>
                  <a:gd name="T40" fmla="*/ 147 w 176"/>
                  <a:gd name="T41" fmla="*/ 32 h 154"/>
                  <a:gd name="T42" fmla="*/ 142 w 176"/>
                  <a:gd name="T43" fmla="*/ 27 h 154"/>
                  <a:gd name="T44" fmla="*/ 145 w 176"/>
                  <a:gd name="T45" fmla="*/ 24 h 154"/>
                  <a:gd name="T46" fmla="*/ 129 w 176"/>
                  <a:gd name="T47" fmla="*/ 43 h 154"/>
                  <a:gd name="T48" fmla="*/ 127 w 176"/>
                  <a:gd name="T49" fmla="*/ 51 h 154"/>
                  <a:gd name="T50" fmla="*/ 124 w 176"/>
                  <a:gd name="T51" fmla="*/ 54 h 154"/>
                  <a:gd name="T52" fmla="*/ 120 w 176"/>
                  <a:gd name="T53" fmla="*/ 47 h 154"/>
                  <a:gd name="T54" fmla="*/ 124 w 176"/>
                  <a:gd name="T55" fmla="*/ 43 h 154"/>
                  <a:gd name="T56" fmla="*/ 106 w 176"/>
                  <a:gd name="T57" fmla="*/ 69 h 154"/>
                  <a:gd name="T58" fmla="*/ 103 w 176"/>
                  <a:gd name="T59" fmla="*/ 72 h 154"/>
                  <a:gd name="T60" fmla="*/ 95 w 176"/>
                  <a:gd name="T61" fmla="*/ 74 h 154"/>
                  <a:gd name="T62" fmla="*/ 98 w 176"/>
                  <a:gd name="T63" fmla="*/ 66 h 154"/>
                  <a:gd name="T64" fmla="*/ 101 w 176"/>
                  <a:gd name="T65" fmla="*/ 63 h 154"/>
                  <a:gd name="T66" fmla="*/ 83 w 176"/>
                  <a:gd name="T67" fmla="*/ 90 h 154"/>
                  <a:gd name="T68" fmla="*/ 79 w 176"/>
                  <a:gd name="T69" fmla="*/ 94 h 154"/>
                  <a:gd name="T70" fmla="*/ 73 w 176"/>
                  <a:gd name="T71" fmla="*/ 89 h 154"/>
                  <a:gd name="T72" fmla="*/ 76 w 176"/>
                  <a:gd name="T73" fmla="*/ 86 h 154"/>
                  <a:gd name="T74" fmla="*/ 56 w 176"/>
                  <a:gd name="T75" fmla="*/ 104 h 154"/>
                  <a:gd name="T76" fmla="*/ 59 w 176"/>
                  <a:gd name="T77" fmla="*/ 111 h 154"/>
                  <a:gd name="T78" fmla="*/ 56 w 176"/>
                  <a:gd name="T79" fmla="*/ 114 h 154"/>
                  <a:gd name="T80" fmla="*/ 50 w 176"/>
                  <a:gd name="T81" fmla="*/ 109 h 154"/>
                  <a:gd name="T82" fmla="*/ 53 w 176"/>
                  <a:gd name="T83" fmla="*/ 107 h 154"/>
                  <a:gd name="T84" fmla="*/ 56 w 176"/>
                  <a:gd name="T85" fmla="*/ 104 h 154"/>
                  <a:gd name="T86" fmla="*/ 37 w 176"/>
                  <a:gd name="T87" fmla="*/ 130 h 154"/>
                  <a:gd name="T88" fmla="*/ 34 w 176"/>
                  <a:gd name="T89" fmla="*/ 133 h 154"/>
                  <a:gd name="T90" fmla="*/ 31 w 176"/>
                  <a:gd name="T91" fmla="*/ 135 h 154"/>
                  <a:gd name="T92" fmla="*/ 27 w 176"/>
                  <a:gd name="T93" fmla="*/ 128 h 154"/>
                  <a:gd name="T94" fmla="*/ 30 w 176"/>
                  <a:gd name="T95" fmla="*/ 126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76" h="154">
                    <a:moveTo>
                      <a:pt x="4" y="154"/>
                    </a:moveTo>
                    <a:cubicBezTo>
                      <a:pt x="2" y="154"/>
                      <a:pt x="1" y="152"/>
                      <a:pt x="0" y="150"/>
                    </a:cubicBezTo>
                    <a:cubicBezTo>
                      <a:pt x="0" y="148"/>
                      <a:pt x="2" y="146"/>
                      <a:pt x="4" y="146"/>
                    </a:cubicBezTo>
                    <a:cubicBezTo>
                      <a:pt x="4" y="146"/>
                      <a:pt x="4" y="146"/>
                      <a:pt x="4" y="146"/>
                    </a:cubicBezTo>
                    <a:cubicBezTo>
                      <a:pt x="4" y="146"/>
                      <a:pt x="4" y="146"/>
                      <a:pt x="4" y="146"/>
                    </a:cubicBezTo>
                    <a:cubicBezTo>
                      <a:pt x="4" y="146"/>
                      <a:pt x="4" y="146"/>
                      <a:pt x="4" y="146"/>
                    </a:cubicBezTo>
                    <a:cubicBezTo>
                      <a:pt x="4" y="146"/>
                      <a:pt x="4" y="146"/>
                      <a:pt x="4" y="146"/>
                    </a:cubicBezTo>
                    <a:cubicBezTo>
                      <a:pt x="4" y="146"/>
                      <a:pt x="4" y="146"/>
                      <a:pt x="4" y="146"/>
                    </a:cubicBezTo>
                    <a:cubicBezTo>
                      <a:pt x="5" y="146"/>
                      <a:pt x="5" y="146"/>
                      <a:pt x="5" y="146"/>
                    </a:cubicBezTo>
                    <a:cubicBezTo>
                      <a:pt x="5" y="145"/>
                      <a:pt x="5" y="145"/>
                      <a:pt x="5" y="145"/>
                    </a:cubicBezTo>
                    <a:cubicBezTo>
                      <a:pt x="5" y="145"/>
                      <a:pt x="5" y="145"/>
                      <a:pt x="5" y="145"/>
                    </a:cubicBezTo>
                    <a:cubicBezTo>
                      <a:pt x="5" y="145"/>
                      <a:pt x="5" y="145"/>
                      <a:pt x="5" y="145"/>
                    </a:cubicBezTo>
                    <a:cubicBezTo>
                      <a:pt x="6" y="145"/>
                      <a:pt x="6" y="145"/>
                      <a:pt x="6" y="145"/>
                    </a:cubicBezTo>
                    <a:cubicBezTo>
                      <a:pt x="6" y="145"/>
                      <a:pt x="6" y="145"/>
                      <a:pt x="6" y="145"/>
                    </a:cubicBezTo>
                    <a:cubicBezTo>
                      <a:pt x="6" y="145"/>
                      <a:pt x="6" y="145"/>
                      <a:pt x="6" y="145"/>
                    </a:cubicBezTo>
                    <a:cubicBezTo>
                      <a:pt x="7" y="144"/>
                      <a:pt x="7" y="144"/>
                      <a:pt x="7" y="144"/>
                    </a:cubicBezTo>
                    <a:cubicBezTo>
                      <a:pt x="7" y="144"/>
                      <a:pt x="7" y="144"/>
                      <a:pt x="7" y="144"/>
                    </a:cubicBezTo>
                    <a:cubicBezTo>
                      <a:pt x="7" y="144"/>
                      <a:pt x="7" y="144"/>
                      <a:pt x="7" y="144"/>
                    </a:cubicBezTo>
                    <a:cubicBezTo>
                      <a:pt x="8" y="144"/>
                      <a:pt x="8" y="144"/>
                      <a:pt x="8" y="144"/>
                    </a:cubicBezTo>
                    <a:cubicBezTo>
                      <a:pt x="8" y="143"/>
                      <a:pt x="8" y="143"/>
                      <a:pt x="8" y="143"/>
                    </a:cubicBezTo>
                    <a:cubicBezTo>
                      <a:pt x="9" y="143"/>
                      <a:pt x="9" y="143"/>
                      <a:pt x="9" y="143"/>
                    </a:cubicBezTo>
                    <a:cubicBezTo>
                      <a:pt x="9" y="143"/>
                      <a:pt x="9" y="143"/>
                      <a:pt x="9" y="143"/>
                    </a:cubicBezTo>
                    <a:cubicBezTo>
                      <a:pt x="10" y="142"/>
                      <a:pt x="13" y="142"/>
                      <a:pt x="14" y="144"/>
                    </a:cubicBezTo>
                    <a:cubicBezTo>
                      <a:pt x="15" y="146"/>
                      <a:pt x="15" y="148"/>
                      <a:pt x="13" y="149"/>
                    </a:cubicBezTo>
                    <a:cubicBezTo>
                      <a:pt x="13" y="149"/>
                      <a:pt x="13" y="149"/>
                      <a:pt x="13" y="149"/>
                    </a:cubicBezTo>
                    <a:cubicBezTo>
                      <a:pt x="13" y="150"/>
                      <a:pt x="13" y="150"/>
                      <a:pt x="13" y="150"/>
                    </a:cubicBezTo>
                    <a:cubicBezTo>
                      <a:pt x="12" y="150"/>
                      <a:pt x="12" y="150"/>
                      <a:pt x="12" y="150"/>
                    </a:cubicBezTo>
                    <a:cubicBezTo>
                      <a:pt x="12" y="150"/>
                      <a:pt x="12" y="150"/>
                      <a:pt x="12" y="150"/>
                    </a:cubicBezTo>
                    <a:cubicBezTo>
                      <a:pt x="11" y="150"/>
                      <a:pt x="11" y="150"/>
                      <a:pt x="11" y="150"/>
                    </a:cubicBezTo>
                    <a:cubicBezTo>
                      <a:pt x="11" y="151"/>
                      <a:pt x="11" y="151"/>
                      <a:pt x="11" y="151"/>
                    </a:cubicBezTo>
                    <a:cubicBezTo>
                      <a:pt x="11" y="151"/>
                      <a:pt x="11" y="151"/>
                      <a:pt x="11" y="151"/>
                    </a:cubicBezTo>
                    <a:cubicBezTo>
                      <a:pt x="10" y="151"/>
                      <a:pt x="10" y="151"/>
                      <a:pt x="10" y="151"/>
                    </a:cubicBezTo>
                    <a:cubicBezTo>
                      <a:pt x="10" y="151"/>
                      <a:pt x="10" y="151"/>
                      <a:pt x="10" y="151"/>
                    </a:cubicBezTo>
                    <a:cubicBezTo>
                      <a:pt x="9" y="152"/>
                      <a:pt x="9" y="152"/>
                      <a:pt x="9" y="152"/>
                    </a:cubicBezTo>
                    <a:cubicBezTo>
                      <a:pt x="9" y="152"/>
                      <a:pt x="9" y="152"/>
                      <a:pt x="9" y="152"/>
                    </a:cubicBezTo>
                    <a:cubicBezTo>
                      <a:pt x="9" y="152"/>
                      <a:pt x="9" y="152"/>
                      <a:pt x="9" y="152"/>
                    </a:cubicBezTo>
                    <a:cubicBezTo>
                      <a:pt x="8" y="152"/>
                      <a:pt x="8" y="152"/>
                      <a:pt x="8" y="152"/>
                    </a:cubicBezTo>
                    <a:cubicBezTo>
                      <a:pt x="8" y="152"/>
                      <a:pt x="8" y="152"/>
                      <a:pt x="8" y="152"/>
                    </a:cubicBezTo>
                    <a:cubicBezTo>
                      <a:pt x="8" y="153"/>
                      <a:pt x="8" y="153"/>
                      <a:pt x="8" y="153"/>
                    </a:cubicBezTo>
                    <a:cubicBezTo>
                      <a:pt x="7" y="153"/>
                      <a:pt x="7" y="153"/>
                      <a:pt x="7" y="153"/>
                    </a:cubicBezTo>
                    <a:cubicBezTo>
                      <a:pt x="7" y="153"/>
                      <a:pt x="7" y="153"/>
                      <a:pt x="7" y="153"/>
                    </a:cubicBezTo>
                    <a:cubicBezTo>
                      <a:pt x="7" y="153"/>
                      <a:pt x="7" y="153"/>
                      <a:pt x="7" y="153"/>
                    </a:cubicBezTo>
                    <a:cubicBezTo>
                      <a:pt x="6" y="153"/>
                      <a:pt x="6" y="153"/>
                      <a:pt x="6" y="153"/>
                    </a:cubicBezTo>
                    <a:cubicBezTo>
                      <a:pt x="6" y="153"/>
                      <a:pt x="6" y="153"/>
                      <a:pt x="6" y="153"/>
                    </a:cubicBezTo>
                    <a:cubicBezTo>
                      <a:pt x="6" y="153"/>
                      <a:pt x="6" y="153"/>
                      <a:pt x="6" y="153"/>
                    </a:cubicBezTo>
                    <a:cubicBezTo>
                      <a:pt x="5" y="154"/>
                      <a:pt x="5" y="154"/>
                      <a:pt x="5" y="154"/>
                    </a:cubicBezTo>
                    <a:cubicBezTo>
                      <a:pt x="5" y="154"/>
                      <a:pt x="5" y="154"/>
                      <a:pt x="5" y="154"/>
                    </a:cubicBezTo>
                    <a:cubicBezTo>
                      <a:pt x="4" y="154"/>
                      <a:pt x="4" y="154"/>
                      <a:pt x="4" y="154"/>
                    </a:cubicBezTo>
                    <a:close/>
                    <a:moveTo>
                      <a:pt x="169" y="1"/>
                    </a:moveTo>
                    <a:cubicBezTo>
                      <a:pt x="171" y="0"/>
                      <a:pt x="173" y="0"/>
                      <a:pt x="175" y="2"/>
                    </a:cubicBezTo>
                    <a:cubicBezTo>
                      <a:pt x="176" y="3"/>
                      <a:pt x="176" y="6"/>
                      <a:pt x="174" y="7"/>
                    </a:cubicBezTo>
                    <a:cubicBezTo>
                      <a:pt x="174" y="7"/>
                      <a:pt x="174" y="7"/>
                      <a:pt x="174" y="7"/>
                    </a:cubicBezTo>
                    <a:cubicBezTo>
                      <a:pt x="174" y="8"/>
                      <a:pt x="174" y="8"/>
                      <a:pt x="174" y="8"/>
                    </a:cubicBezTo>
                    <a:cubicBezTo>
                      <a:pt x="173" y="8"/>
                      <a:pt x="173" y="8"/>
                      <a:pt x="173" y="8"/>
                    </a:cubicBezTo>
                    <a:cubicBezTo>
                      <a:pt x="173" y="9"/>
                      <a:pt x="173" y="9"/>
                      <a:pt x="173" y="9"/>
                    </a:cubicBezTo>
                    <a:cubicBezTo>
                      <a:pt x="172" y="9"/>
                      <a:pt x="172" y="9"/>
                      <a:pt x="172" y="9"/>
                    </a:cubicBezTo>
                    <a:cubicBezTo>
                      <a:pt x="171" y="10"/>
                      <a:pt x="171" y="10"/>
                      <a:pt x="171" y="10"/>
                    </a:cubicBezTo>
                    <a:cubicBezTo>
                      <a:pt x="171" y="10"/>
                      <a:pt x="171" y="10"/>
                      <a:pt x="171" y="10"/>
                    </a:cubicBezTo>
                    <a:cubicBezTo>
                      <a:pt x="170" y="11"/>
                      <a:pt x="170" y="11"/>
                      <a:pt x="170" y="11"/>
                    </a:cubicBezTo>
                    <a:cubicBezTo>
                      <a:pt x="170" y="11"/>
                      <a:pt x="170" y="11"/>
                      <a:pt x="170" y="11"/>
                    </a:cubicBezTo>
                    <a:cubicBezTo>
                      <a:pt x="169" y="12"/>
                      <a:pt x="169" y="12"/>
                      <a:pt x="169" y="12"/>
                    </a:cubicBezTo>
                    <a:cubicBezTo>
                      <a:pt x="169" y="12"/>
                      <a:pt x="169" y="12"/>
                      <a:pt x="169" y="12"/>
                    </a:cubicBezTo>
                    <a:cubicBezTo>
                      <a:pt x="167" y="14"/>
                      <a:pt x="165" y="14"/>
                      <a:pt x="163" y="12"/>
                    </a:cubicBezTo>
                    <a:cubicBezTo>
                      <a:pt x="162" y="10"/>
                      <a:pt x="162" y="8"/>
                      <a:pt x="164" y="7"/>
                    </a:cubicBezTo>
                    <a:cubicBezTo>
                      <a:pt x="164" y="6"/>
                      <a:pt x="164" y="6"/>
                      <a:pt x="164" y="6"/>
                    </a:cubicBezTo>
                    <a:cubicBezTo>
                      <a:pt x="165" y="6"/>
                      <a:pt x="165" y="6"/>
                      <a:pt x="165" y="6"/>
                    </a:cubicBezTo>
                    <a:cubicBezTo>
                      <a:pt x="165" y="5"/>
                      <a:pt x="165" y="5"/>
                      <a:pt x="165" y="5"/>
                    </a:cubicBezTo>
                    <a:cubicBezTo>
                      <a:pt x="166" y="5"/>
                      <a:pt x="166" y="5"/>
                      <a:pt x="166" y="5"/>
                    </a:cubicBezTo>
                    <a:cubicBezTo>
                      <a:pt x="166" y="4"/>
                      <a:pt x="166" y="4"/>
                      <a:pt x="166" y="4"/>
                    </a:cubicBezTo>
                    <a:cubicBezTo>
                      <a:pt x="167" y="4"/>
                      <a:pt x="167" y="4"/>
                      <a:pt x="167" y="4"/>
                    </a:cubicBezTo>
                    <a:cubicBezTo>
                      <a:pt x="167" y="3"/>
                      <a:pt x="167" y="3"/>
                      <a:pt x="167" y="3"/>
                    </a:cubicBezTo>
                    <a:cubicBezTo>
                      <a:pt x="168" y="3"/>
                      <a:pt x="168" y="3"/>
                      <a:pt x="168" y="3"/>
                    </a:cubicBezTo>
                    <a:cubicBezTo>
                      <a:pt x="168" y="2"/>
                      <a:pt x="168" y="2"/>
                      <a:pt x="168" y="2"/>
                    </a:cubicBezTo>
                    <a:cubicBezTo>
                      <a:pt x="169" y="2"/>
                      <a:pt x="169" y="2"/>
                      <a:pt x="169" y="2"/>
                    </a:cubicBezTo>
                    <a:cubicBezTo>
                      <a:pt x="169" y="1"/>
                      <a:pt x="169" y="1"/>
                      <a:pt x="169" y="1"/>
                    </a:cubicBezTo>
                    <a:close/>
                    <a:moveTo>
                      <a:pt x="147" y="22"/>
                    </a:moveTo>
                    <a:cubicBezTo>
                      <a:pt x="148" y="21"/>
                      <a:pt x="151" y="21"/>
                      <a:pt x="152" y="22"/>
                    </a:cubicBezTo>
                    <a:cubicBezTo>
                      <a:pt x="154" y="24"/>
                      <a:pt x="153" y="26"/>
                      <a:pt x="152" y="28"/>
                    </a:cubicBezTo>
                    <a:cubicBezTo>
                      <a:pt x="151" y="29"/>
                      <a:pt x="151" y="29"/>
                      <a:pt x="151" y="29"/>
                    </a:cubicBezTo>
                    <a:cubicBezTo>
                      <a:pt x="150" y="29"/>
                      <a:pt x="150" y="29"/>
                      <a:pt x="150" y="29"/>
                    </a:cubicBezTo>
                    <a:cubicBezTo>
                      <a:pt x="149" y="30"/>
                      <a:pt x="149" y="30"/>
                      <a:pt x="149" y="30"/>
                    </a:cubicBezTo>
                    <a:cubicBezTo>
                      <a:pt x="149" y="31"/>
                      <a:pt x="149" y="31"/>
                      <a:pt x="149" y="31"/>
                    </a:cubicBezTo>
                    <a:cubicBezTo>
                      <a:pt x="148" y="32"/>
                      <a:pt x="148" y="32"/>
                      <a:pt x="148" y="32"/>
                    </a:cubicBezTo>
                    <a:cubicBezTo>
                      <a:pt x="147" y="32"/>
                      <a:pt x="147" y="32"/>
                      <a:pt x="147" y="32"/>
                    </a:cubicBezTo>
                    <a:cubicBezTo>
                      <a:pt x="146" y="33"/>
                      <a:pt x="146" y="33"/>
                      <a:pt x="146" y="33"/>
                    </a:cubicBezTo>
                    <a:cubicBezTo>
                      <a:pt x="145" y="34"/>
                      <a:pt x="142" y="34"/>
                      <a:pt x="141" y="33"/>
                    </a:cubicBezTo>
                    <a:cubicBezTo>
                      <a:pt x="139" y="31"/>
                      <a:pt x="139" y="29"/>
                      <a:pt x="141" y="27"/>
                    </a:cubicBezTo>
                    <a:cubicBezTo>
                      <a:pt x="142" y="27"/>
                      <a:pt x="142" y="27"/>
                      <a:pt x="142" y="27"/>
                    </a:cubicBezTo>
                    <a:cubicBezTo>
                      <a:pt x="143" y="26"/>
                      <a:pt x="143" y="26"/>
                      <a:pt x="143" y="26"/>
                    </a:cubicBezTo>
                    <a:cubicBezTo>
                      <a:pt x="143" y="25"/>
                      <a:pt x="143" y="25"/>
                      <a:pt x="143" y="25"/>
                    </a:cubicBezTo>
                    <a:cubicBezTo>
                      <a:pt x="144" y="24"/>
                      <a:pt x="144" y="24"/>
                      <a:pt x="144" y="24"/>
                    </a:cubicBezTo>
                    <a:cubicBezTo>
                      <a:pt x="145" y="24"/>
                      <a:pt x="145" y="24"/>
                      <a:pt x="145" y="24"/>
                    </a:cubicBezTo>
                    <a:cubicBezTo>
                      <a:pt x="146" y="23"/>
                      <a:pt x="146" y="23"/>
                      <a:pt x="146" y="23"/>
                    </a:cubicBezTo>
                    <a:cubicBezTo>
                      <a:pt x="147" y="22"/>
                      <a:pt x="147" y="22"/>
                      <a:pt x="147" y="22"/>
                    </a:cubicBezTo>
                    <a:close/>
                    <a:moveTo>
                      <a:pt x="124" y="43"/>
                    </a:moveTo>
                    <a:cubicBezTo>
                      <a:pt x="126" y="41"/>
                      <a:pt x="128" y="41"/>
                      <a:pt x="129" y="43"/>
                    </a:cubicBezTo>
                    <a:cubicBezTo>
                      <a:pt x="131" y="45"/>
                      <a:pt x="131" y="47"/>
                      <a:pt x="129" y="48"/>
                    </a:cubicBezTo>
                    <a:cubicBezTo>
                      <a:pt x="129" y="49"/>
                      <a:pt x="129" y="49"/>
                      <a:pt x="129" y="49"/>
                    </a:cubicBezTo>
                    <a:cubicBezTo>
                      <a:pt x="128" y="50"/>
                      <a:pt x="128" y="50"/>
                      <a:pt x="128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26" y="51"/>
                      <a:pt x="126" y="51"/>
                      <a:pt x="126" y="51"/>
                    </a:cubicBezTo>
                    <a:cubicBezTo>
                      <a:pt x="125" y="52"/>
                      <a:pt x="125" y="52"/>
                      <a:pt x="125" y="52"/>
                    </a:cubicBezTo>
                    <a:cubicBezTo>
                      <a:pt x="124" y="53"/>
                      <a:pt x="124" y="53"/>
                      <a:pt x="124" y="53"/>
                    </a:cubicBezTo>
                    <a:cubicBezTo>
                      <a:pt x="124" y="54"/>
                      <a:pt x="124" y="54"/>
                      <a:pt x="124" y="54"/>
                    </a:cubicBezTo>
                    <a:cubicBezTo>
                      <a:pt x="122" y="55"/>
                      <a:pt x="119" y="55"/>
                      <a:pt x="118" y="53"/>
                    </a:cubicBezTo>
                    <a:cubicBezTo>
                      <a:pt x="117" y="52"/>
                      <a:pt x="117" y="49"/>
                      <a:pt x="118" y="48"/>
                    </a:cubicBezTo>
                    <a:cubicBezTo>
                      <a:pt x="119" y="47"/>
                      <a:pt x="119" y="47"/>
                      <a:pt x="119" y="47"/>
                    </a:cubicBezTo>
                    <a:cubicBezTo>
                      <a:pt x="120" y="47"/>
                      <a:pt x="120" y="47"/>
                      <a:pt x="120" y="47"/>
                    </a:cubicBezTo>
                    <a:cubicBezTo>
                      <a:pt x="121" y="46"/>
                      <a:pt x="121" y="46"/>
                      <a:pt x="121" y="46"/>
                    </a:cubicBezTo>
                    <a:cubicBezTo>
                      <a:pt x="122" y="45"/>
                      <a:pt x="122" y="45"/>
                      <a:pt x="122" y="45"/>
                    </a:cubicBezTo>
                    <a:cubicBezTo>
                      <a:pt x="123" y="44"/>
                      <a:pt x="123" y="44"/>
                      <a:pt x="123" y="44"/>
                    </a:cubicBezTo>
                    <a:cubicBezTo>
                      <a:pt x="124" y="43"/>
                      <a:pt x="124" y="43"/>
                      <a:pt x="124" y="43"/>
                    </a:cubicBezTo>
                    <a:cubicBezTo>
                      <a:pt x="124" y="43"/>
                      <a:pt x="124" y="43"/>
                      <a:pt x="124" y="43"/>
                    </a:cubicBezTo>
                    <a:close/>
                    <a:moveTo>
                      <a:pt x="101" y="63"/>
                    </a:moveTo>
                    <a:cubicBezTo>
                      <a:pt x="103" y="62"/>
                      <a:pt x="105" y="62"/>
                      <a:pt x="107" y="64"/>
                    </a:cubicBezTo>
                    <a:cubicBezTo>
                      <a:pt x="108" y="65"/>
                      <a:pt x="108" y="68"/>
                      <a:pt x="106" y="69"/>
                    </a:cubicBezTo>
                    <a:cubicBezTo>
                      <a:pt x="106" y="69"/>
                      <a:pt x="106" y="69"/>
                      <a:pt x="106" y="69"/>
                    </a:cubicBezTo>
                    <a:cubicBezTo>
                      <a:pt x="105" y="70"/>
                      <a:pt x="105" y="70"/>
                      <a:pt x="105" y="70"/>
                    </a:cubicBezTo>
                    <a:cubicBezTo>
                      <a:pt x="104" y="71"/>
                      <a:pt x="104" y="71"/>
                      <a:pt x="104" y="71"/>
                    </a:cubicBezTo>
                    <a:cubicBezTo>
                      <a:pt x="103" y="72"/>
                      <a:pt x="103" y="72"/>
                      <a:pt x="103" y="72"/>
                    </a:cubicBezTo>
                    <a:cubicBezTo>
                      <a:pt x="102" y="73"/>
                      <a:pt x="102" y="73"/>
                      <a:pt x="102" y="73"/>
                    </a:cubicBezTo>
                    <a:cubicBezTo>
                      <a:pt x="101" y="74"/>
                      <a:pt x="101" y="74"/>
                      <a:pt x="101" y="74"/>
                    </a:cubicBezTo>
                    <a:cubicBezTo>
                      <a:pt x="101" y="74"/>
                      <a:pt x="101" y="74"/>
                      <a:pt x="101" y="74"/>
                    </a:cubicBezTo>
                    <a:cubicBezTo>
                      <a:pt x="99" y="76"/>
                      <a:pt x="97" y="75"/>
                      <a:pt x="95" y="74"/>
                    </a:cubicBezTo>
                    <a:cubicBezTo>
                      <a:pt x="94" y="72"/>
                      <a:pt x="94" y="70"/>
                      <a:pt x="96" y="68"/>
                    </a:cubicBezTo>
                    <a:cubicBezTo>
                      <a:pt x="96" y="68"/>
                      <a:pt x="96" y="68"/>
                      <a:pt x="96" y="68"/>
                    </a:cubicBezTo>
                    <a:cubicBezTo>
                      <a:pt x="97" y="67"/>
                      <a:pt x="97" y="67"/>
                      <a:pt x="97" y="67"/>
                    </a:cubicBezTo>
                    <a:cubicBezTo>
                      <a:pt x="98" y="66"/>
                      <a:pt x="98" y="66"/>
                      <a:pt x="98" y="66"/>
                    </a:cubicBezTo>
                    <a:cubicBezTo>
                      <a:pt x="99" y="65"/>
                      <a:pt x="99" y="65"/>
                      <a:pt x="99" y="65"/>
                    </a:cubicBezTo>
                    <a:cubicBezTo>
                      <a:pt x="100" y="64"/>
                      <a:pt x="100" y="64"/>
                      <a:pt x="100" y="64"/>
                    </a:cubicBezTo>
                    <a:cubicBezTo>
                      <a:pt x="101" y="64"/>
                      <a:pt x="101" y="64"/>
                      <a:pt x="101" y="64"/>
                    </a:cubicBezTo>
                    <a:cubicBezTo>
                      <a:pt x="101" y="63"/>
                      <a:pt x="101" y="63"/>
                      <a:pt x="101" y="63"/>
                    </a:cubicBezTo>
                    <a:close/>
                    <a:moveTo>
                      <a:pt x="78" y="84"/>
                    </a:moveTo>
                    <a:cubicBezTo>
                      <a:pt x="80" y="82"/>
                      <a:pt x="82" y="83"/>
                      <a:pt x="84" y="84"/>
                    </a:cubicBezTo>
                    <a:cubicBezTo>
                      <a:pt x="85" y="86"/>
                      <a:pt x="85" y="88"/>
                      <a:pt x="84" y="90"/>
                    </a:cubicBezTo>
                    <a:cubicBezTo>
                      <a:pt x="83" y="90"/>
                      <a:pt x="83" y="90"/>
                      <a:pt x="83" y="90"/>
                    </a:cubicBezTo>
                    <a:cubicBezTo>
                      <a:pt x="82" y="91"/>
                      <a:pt x="82" y="91"/>
                      <a:pt x="82" y="91"/>
                    </a:cubicBezTo>
                    <a:cubicBezTo>
                      <a:pt x="81" y="92"/>
                      <a:pt x="81" y="92"/>
                      <a:pt x="81" y="92"/>
                    </a:cubicBezTo>
                    <a:cubicBezTo>
                      <a:pt x="80" y="93"/>
                      <a:pt x="80" y="93"/>
                      <a:pt x="80" y="93"/>
                    </a:cubicBezTo>
                    <a:cubicBezTo>
                      <a:pt x="79" y="94"/>
                      <a:pt x="79" y="94"/>
                      <a:pt x="79" y="94"/>
                    </a:cubicBezTo>
                    <a:cubicBezTo>
                      <a:pt x="78" y="95"/>
                      <a:pt x="78" y="95"/>
                      <a:pt x="78" y="95"/>
                    </a:cubicBezTo>
                    <a:cubicBezTo>
                      <a:pt x="78" y="95"/>
                      <a:pt x="78" y="95"/>
                      <a:pt x="78" y="95"/>
                    </a:cubicBezTo>
                    <a:cubicBezTo>
                      <a:pt x="76" y="96"/>
                      <a:pt x="74" y="96"/>
                      <a:pt x="72" y="94"/>
                    </a:cubicBezTo>
                    <a:cubicBezTo>
                      <a:pt x="71" y="93"/>
                      <a:pt x="71" y="90"/>
                      <a:pt x="73" y="89"/>
                    </a:cubicBezTo>
                    <a:cubicBezTo>
                      <a:pt x="73" y="89"/>
                      <a:pt x="73" y="89"/>
                      <a:pt x="73" y="89"/>
                    </a:cubicBezTo>
                    <a:cubicBezTo>
                      <a:pt x="74" y="88"/>
                      <a:pt x="74" y="88"/>
                      <a:pt x="74" y="88"/>
                    </a:cubicBezTo>
                    <a:cubicBezTo>
                      <a:pt x="75" y="87"/>
                      <a:pt x="75" y="87"/>
                      <a:pt x="75" y="87"/>
                    </a:cubicBezTo>
                    <a:cubicBezTo>
                      <a:pt x="76" y="86"/>
                      <a:pt x="76" y="86"/>
                      <a:pt x="76" y="86"/>
                    </a:cubicBezTo>
                    <a:cubicBezTo>
                      <a:pt x="77" y="85"/>
                      <a:pt x="77" y="85"/>
                      <a:pt x="77" y="85"/>
                    </a:cubicBezTo>
                    <a:cubicBezTo>
                      <a:pt x="78" y="84"/>
                      <a:pt x="78" y="84"/>
                      <a:pt x="78" y="84"/>
                    </a:cubicBezTo>
                    <a:cubicBezTo>
                      <a:pt x="78" y="84"/>
                      <a:pt x="78" y="84"/>
                      <a:pt x="78" y="84"/>
                    </a:cubicBezTo>
                    <a:close/>
                    <a:moveTo>
                      <a:pt x="56" y="104"/>
                    </a:moveTo>
                    <a:cubicBezTo>
                      <a:pt x="57" y="103"/>
                      <a:pt x="60" y="103"/>
                      <a:pt x="61" y="104"/>
                    </a:cubicBezTo>
                    <a:cubicBezTo>
                      <a:pt x="62" y="106"/>
                      <a:pt x="62" y="108"/>
                      <a:pt x="61" y="110"/>
                    </a:cubicBezTo>
                    <a:cubicBezTo>
                      <a:pt x="60" y="110"/>
                      <a:pt x="60" y="110"/>
                      <a:pt x="60" y="110"/>
                    </a:cubicBezTo>
                    <a:cubicBezTo>
                      <a:pt x="59" y="111"/>
                      <a:pt x="59" y="111"/>
                      <a:pt x="59" y="111"/>
                    </a:cubicBezTo>
                    <a:cubicBezTo>
                      <a:pt x="59" y="112"/>
                      <a:pt x="59" y="112"/>
                      <a:pt x="59" y="112"/>
                    </a:cubicBezTo>
                    <a:cubicBezTo>
                      <a:pt x="58" y="112"/>
                      <a:pt x="58" y="112"/>
                      <a:pt x="58" y="112"/>
                    </a:cubicBezTo>
                    <a:cubicBezTo>
                      <a:pt x="57" y="113"/>
                      <a:pt x="57" y="113"/>
                      <a:pt x="57" y="113"/>
                    </a:cubicBezTo>
                    <a:cubicBezTo>
                      <a:pt x="56" y="114"/>
                      <a:pt x="56" y="114"/>
                      <a:pt x="56" y="114"/>
                    </a:cubicBezTo>
                    <a:cubicBezTo>
                      <a:pt x="55" y="115"/>
                      <a:pt x="55" y="115"/>
                      <a:pt x="55" y="115"/>
                    </a:cubicBezTo>
                    <a:cubicBezTo>
                      <a:pt x="55" y="115"/>
                      <a:pt x="55" y="115"/>
                      <a:pt x="55" y="115"/>
                    </a:cubicBezTo>
                    <a:cubicBezTo>
                      <a:pt x="53" y="116"/>
                      <a:pt x="51" y="116"/>
                      <a:pt x="49" y="114"/>
                    </a:cubicBezTo>
                    <a:cubicBezTo>
                      <a:pt x="48" y="113"/>
                      <a:pt x="48" y="110"/>
                      <a:pt x="50" y="109"/>
                    </a:cubicBezTo>
                    <a:cubicBezTo>
                      <a:pt x="50" y="109"/>
                      <a:pt x="50" y="109"/>
                      <a:pt x="50" y="109"/>
                    </a:cubicBezTo>
                    <a:cubicBezTo>
                      <a:pt x="51" y="108"/>
                      <a:pt x="51" y="108"/>
                      <a:pt x="51" y="108"/>
                    </a:cubicBezTo>
                    <a:cubicBezTo>
                      <a:pt x="52" y="107"/>
                      <a:pt x="52" y="107"/>
                      <a:pt x="52" y="107"/>
                    </a:cubicBezTo>
                    <a:cubicBezTo>
                      <a:pt x="53" y="107"/>
                      <a:pt x="53" y="107"/>
                      <a:pt x="53" y="107"/>
                    </a:cubicBezTo>
                    <a:cubicBezTo>
                      <a:pt x="53" y="106"/>
                      <a:pt x="53" y="106"/>
                      <a:pt x="53" y="106"/>
                    </a:cubicBezTo>
                    <a:cubicBezTo>
                      <a:pt x="54" y="105"/>
                      <a:pt x="54" y="105"/>
                      <a:pt x="54" y="105"/>
                    </a:cubicBezTo>
                    <a:cubicBezTo>
                      <a:pt x="55" y="104"/>
                      <a:pt x="55" y="104"/>
                      <a:pt x="55" y="104"/>
                    </a:cubicBezTo>
                    <a:cubicBezTo>
                      <a:pt x="56" y="104"/>
                      <a:pt x="56" y="104"/>
                      <a:pt x="56" y="104"/>
                    </a:cubicBezTo>
                    <a:close/>
                    <a:moveTo>
                      <a:pt x="32" y="124"/>
                    </a:moveTo>
                    <a:cubicBezTo>
                      <a:pt x="34" y="123"/>
                      <a:pt x="36" y="123"/>
                      <a:pt x="38" y="124"/>
                    </a:cubicBezTo>
                    <a:cubicBezTo>
                      <a:pt x="39" y="126"/>
                      <a:pt x="39" y="129"/>
                      <a:pt x="37" y="130"/>
                    </a:cubicBezTo>
                    <a:cubicBezTo>
                      <a:pt x="37" y="130"/>
                      <a:pt x="37" y="130"/>
                      <a:pt x="37" y="130"/>
                    </a:cubicBezTo>
                    <a:cubicBezTo>
                      <a:pt x="36" y="131"/>
                      <a:pt x="36" y="131"/>
                      <a:pt x="36" y="131"/>
                    </a:cubicBezTo>
                    <a:cubicBezTo>
                      <a:pt x="35" y="132"/>
                      <a:pt x="35" y="132"/>
                      <a:pt x="35" y="132"/>
                    </a:cubicBezTo>
                    <a:cubicBezTo>
                      <a:pt x="34" y="132"/>
                      <a:pt x="34" y="132"/>
                      <a:pt x="34" y="132"/>
                    </a:cubicBezTo>
                    <a:cubicBezTo>
                      <a:pt x="34" y="133"/>
                      <a:pt x="34" y="133"/>
                      <a:pt x="34" y="133"/>
                    </a:cubicBezTo>
                    <a:cubicBezTo>
                      <a:pt x="33" y="134"/>
                      <a:pt x="33" y="134"/>
                      <a:pt x="33" y="134"/>
                    </a:cubicBezTo>
                    <a:cubicBezTo>
                      <a:pt x="32" y="134"/>
                      <a:pt x="32" y="134"/>
                      <a:pt x="32" y="134"/>
                    </a:cubicBezTo>
                    <a:cubicBezTo>
                      <a:pt x="32" y="135"/>
                      <a:pt x="32" y="135"/>
                      <a:pt x="32" y="135"/>
                    </a:cubicBezTo>
                    <a:cubicBezTo>
                      <a:pt x="31" y="135"/>
                      <a:pt x="31" y="135"/>
                      <a:pt x="31" y="135"/>
                    </a:cubicBezTo>
                    <a:cubicBezTo>
                      <a:pt x="30" y="136"/>
                      <a:pt x="27" y="136"/>
                      <a:pt x="26" y="134"/>
                    </a:cubicBezTo>
                    <a:cubicBezTo>
                      <a:pt x="25" y="133"/>
                      <a:pt x="25" y="130"/>
                      <a:pt x="26" y="129"/>
                    </a:cubicBezTo>
                    <a:cubicBezTo>
                      <a:pt x="27" y="129"/>
                      <a:pt x="27" y="129"/>
                      <a:pt x="27" y="129"/>
                    </a:cubicBezTo>
                    <a:cubicBezTo>
                      <a:pt x="27" y="128"/>
                      <a:pt x="27" y="128"/>
                      <a:pt x="27" y="128"/>
                    </a:cubicBezTo>
                    <a:cubicBezTo>
                      <a:pt x="28" y="128"/>
                      <a:pt x="28" y="128"/>
                      <a:pt x="28" y="128"/>
                    </a:cubicBezTo>
                    <a:cubicBezTo>
                      <a:pt x="29" y="127"/>
                      <a:pt x="29" y="127"/>
                      <a:pt x="29" y="127"/>
                    </a:cubicBezTo>
                    <a:cubicBezTo>
                      <a:pt x="30" y="126"/>
                      <a:pt x="30" y="126"/>
                      <a:pt x="30" y="126"/>
                    </a:cubicBezTo>
                    <a:cubicBezTo>
                      <a:pt x="30" y="126"/>
                      <a:pt x="30" y="126"/>
                      <a:pt x="30" y="126"/>
                    </a:cubicBezTo>
                    <a:cubicBezTo>
                      <a:pt x="31" y="125"/>
                      <a:pt x="31" y="125"/>
                      <a:pt x="31" y="125"/>
                    </a:cubicBezTo>
                    <a:cubicBezTo>
                      <a:pt x="32" y="124"/>
                      <a:pt x="32" y="124"/>
                      <a:pt x="32" y="124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5" name="îšľîḑè">
                <a:extLst>
                  <a:ext uri="{FF2B5EF4-FFF2-40B4-BE49-F238E27FC236}">
                    <a16:creationId xmlns:a16="http://schemas.microsoft.com/office/drawing/2014/main" xmlns="" id="{CE9D10A2-FB25-473A-8098-D5D11F96153F}"/>
                  </a:ext>
                </a:extLst>
              </p:cNvPr>
              <p:cNvSpPr/>
              <p:nvPr/>
            </p:nvSpPr>
            <p:spPr bwMode="auto">
              <a:xfrm>
                <a:off x="9742822" y="2468283"/>
                <a:ext cx="94014" cy="477300"/>
              </a:xfrm>
              <a:custGeom>
                <a:avLst/>
                <a:gdLst>
                  <a:gd name="T0" fmla="*/ 8 w 51"/>
                  <a:gd name="T1" fmla="*/ 254 h 258"/>
                  <a:gd name="T2" fmla="*/ 4 w 51"/>
                  <a:gd name="T3" fmla="*/ 257 h 258"/>
                  <a:gd name="T4" fmla="*/ 1 w 51"/>
                  <a:gd name="T5" fmla="*/ 253 h 258"/>
                  <a:gd name="T6" fmla="*/ 2 w 51"/>
                  <a:gd name="T7" fmla="*/ 245 h 258"/>
                  <a:gd name="T8" fmla="*/ 6 w 51"/>
                  <a:gd name="T9" fmla="*/ 242 h 258"/>
                  <a:gd name="T10" fmla="*/ 10 w 51"/>
                  <a:gd name="T11" fmla="*/ 246 h 258"/>
                  <a:gd name="T12" fmla="*/ 8 w 51"/>
                  <a:gd name="T13" fmla="*/ 254 h 258"/>
                  <a:gd name="T14" fmla="*/ 43 w 51"/>
                  <a:gd name="T15" fmla="*/ 3 h 258"/>
                  <a:gd name="T16" fmla="*/ 48 w 51"/>
                  <a:gd name="T17" fmla="*/ 0 h 258"/>
                  <a:gd name="T18" fmla="*/ 51 w 51"/>
                  <a:gd name="T19" fmla="*/ 5 h 258"/>
                  <a:gd name="T20" fmla="*/ 50 w 51"/>
                  <a:gd name="T21" fmla="*/ 12 h 258"/>
                  <a:gd name="T22" fmla="*/ 45 w 51"/>
                  <a:gd name="T23" fmla="*/ 15 h 258"/>
                  <a:gd name="T24" fmla="*/ 42 w 51"/>
                  <a:gd name="T25" fmla="*/ 11 h 258"/>
                  <a:gd name="T26" fmla="*/ 43 w 51"/>
                  <a:gd name="T27" fmla="*/ 3 h 258"/>
                  <a:gd name="T28" fmla="*/ 38 w 51"/>
                  <a:gd name="T29" fmla="*/ 34 h 258"/>
                  <a:gd name="T30" fmla="*/ 43 w 51"/>
                  <a:gd name="T31" fmla="*/ 31 h 258"/>
                  <a:gd name="T32" fmla="*/ 46 w 51"/>
                  <a:gd name="T33" fmla="*/ 35 h 258"/>
                  <a:gd name="T34" fmla="*/ 45 w 51"/>
                  <a:gd name="T35" fmla="*/ 43 h 258"/>
                  <a:gd name="T36" fmla="*/ 40 w 51"/>
                  <a:gd name="T37" fmla="*/ 46 h 258"/>
                  <a:gd name="T38" fmla="*/ 37 w 51"/>
                  <a:gd name="T39" fmla="*/ 41 h 258"/>
                  <a:gd name="T40" fmla="*/ 38 w 51"/>
                  <a:gd name="T41" fmla="*/ 34 h 258"/>
                  <a:gd name="T42" fmla="*/ 33 w 51"/>
                  <a:gd name="T43" fmla="*/ 64 h 258"/>
                  <a:gd name="T44" fmla="*/ 38 w 51"/>
                  <a:gd name="T45" fmla="*/ 61 h 258"/>
                  <a:gd name="T46" fmla="*/ 41 w 51"/>
                  <a:gd name="T47" fmla="*/ 65 h 258"/>
                  <a:gd name="T48" fmla="*/ 39 w 51"/>
                  <a:gd name="T49" fmla="*/ 73 h 258"/>
                  <a:gd name="T50" fmla="*/ 35 w 51"/>
                  <a:gd name="T51" fmla="*/ 76 h 258"/>
                  <a:gd name="T52" fmla="*/ 32 w 51"/>
                  <a:gd name="T53" fmla="*/ 71 h 258"/>
                  <a:gd name="T54" fmla="*/ 33 w 51"/>
                  <a:gd name="T55" fmla="*/ 64 h 258"/>
                  <a:gd name="T56" fmla="*/ 28 w 51"/>
                  <a:gd name="T57" fmla="*/ 94 h 258"/>
                  <a:gd name="T58" fmla="*/ 32 w 51"/>
                  <a:gd name="T59" fmla="*/ 91 h 258"/>
                  <a:gd name="T60" fmla="*/ 35 w 51"/>
                  <a:gd name="T61" fmla="*/ 95 h 258"/>
                  <a:gd name="T62" fmla="*/ 34 w 51"/>
                  <a:gd name="T63" fmla="*/ 103 h 258"/>
                  <a:gd name="T64" fmla="*/ 30 w 51"/>
                  <a:gd name="T65" fmla="*/ 106 h 258"/>
                  <a:gd name="T66" fmla="*/ 27 w 51"/>
                  <a:gd name="T67" fmla="*/ 102 h 258"/>
                  <a:gd name="T68" fmla="*/ 28 w 51"/>
                  <a:gd name="T69" fmla="*/ 94 h 258"/>
                  <a:gd name="T70" fmla="*/ 23 w 51"/>
                  <a:gd name="T71" fmla="*/ 124 h 258"/>
                  <a:gd name="T72" fmla="*/ 27 w 51"/>
                  <a:gd name="T73" fmla="*/ 121 h 258"/>
                  <a:gd name="T74" fmla="*/ 30 w 51"/>
                  <a:gd name="T75" fmla="*/ 126 h 258"/>
                  <a:gd name="T76" fmla="*/ 29 w 51"/>
                  <a:gd name="T77" fmla="*/ 133 h 258"/>
                  <a:gd name="T78" fmla="*/ 25 w 51"/>
                  <a:gd name="T79" fmla="*/ 136 h 258"/>
                  <a:gd name="T80" fmla="*/ 21 w 51"/>
                  <a:gd name="T81" fmla="*/ 132 h 258"/>
                  <a:gd name="T82" fmla="*/ 23 w 51"/>
                  <a:gd name="T83" fmla="*/ 124 h 258"/>
                  <a:gd name="T84" fmla="*/ 18 w 51"/>
                  <a:gd name="T85" fmla="*/ 155 h 258"/>
                  <a:gd name="T86" fmla="*/ 22 w 51"/>
                  <a:gd name="T87" fmla="*/ 151 h 258"/>
                  <a:gd name="T88" fmla="*/ 25 w 51"/>
                  <a:gd name="T89" fmla="*/ 156 h 258"/>
                  <a:gd name="T90" fmla="*/ 24 w 51"/>
                  <a:gd name="T91" fmla="*/ 163 h 258"/>
                  <a:gd name="T92" fmla="*/ 19 w 51"/>
                  <a:gd name="T93" fmla="*/ 167 h 258"/>
                  <a:gd name="T94" fmla="*/ 16 w 51"/>
                  <a:gd name="T95" fmla="*/ 162 h 258"/>
                  <a:gd name="T96" fmla="*/ 18 w 51"/>
                  <a:gd name="T97" fmla="*/ 155 h 258"/>
                  <a:gd name="T98" fmla="*/ 12 w 51"/>
                  <a:gd name="T99" fmla="*/ 185 h 258"/>
                  <a:gd name="T100" fmla="*/ 17 w 51"/>
                  <a:gd name="T101" fmla="*/ 182 h 258"/>
                  <a:gd name="T102" fmla="*/ 20 w 51"/>
                  <a:gd name="T103" fmla="*/ 186 h 258"/>
                  <a:gd name="T104" fmla="*/ 19 w 51"/>
                  <a:gd name="T105" fmla="*/ 194 h 258"/>
                  <a:gd name="T106" fmla="*/ 14 w 51"/>
                  <a:gd name="T107" fmla="*/ 197 h 258"/>
                  <a:gd name="T108" fmla="*/ 11 w 51"/>
                  <a:gd name="T109" fmla="*/ 192 h 258"/>
                  <a:gd name="T110" fmla="*/ 12 w 51"/>
                  <a:gd name="T111" fmla="*/ 185 h 258"/>
                  <a:gd name="T112" fmla="*/ 7 w 51"/>
                  <a:gd name="T113" fmla="*/ 215 h 258"/>
                  <a:gd name="T114" fmla="*/ 12 w 51"/>
                  <a:gd name="T115" fmla="*/ 212 h 258"/>
                  <a:gd name="T116" fmla="*/ 15 w 51"/>
                  <a:gd name="T117" fmla="*/ 216 h 258"/>
                  <a:gd name="T118" fmla="*/ 13 w 51"/>
                  <a:gd name="T119" fmla="*/ 224 h 258"/>
                  <a:gd name="T120" fmla="*/ 9 w 51"/>
                  <a:gd name="T121" fmla="*/ 227 h 258"/>
                  <a:gd name="T122" fmla="*/ 6 w 51"/>
                  <a:gd name="T123" fmla="*/ 223 h 258"/>
                  <a:gd name="T124" fmla="*/ 7 w 51"/>
                  <a:gd name="T125" fmla="*/ 215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51" h="258">
                    <a:moveTo>
                      <a:pt x="8" y="254"/>
                    </a:moveTo>
                    <a:cubicBezTo>
                      <a:pt x="8" y="256"/>
                      <a:pt x="6" y="258"/>
                      <a:pt x="4" y="257"/>
                    </a:cubicBezTo>
                    <a:cubicBezTo>
                      <a:pt x="2" y="257"/>
                      <a:pt x="0" y="255"/>
                      <a:pt x="1" y="253"/>
                    </a:cubicBezTo>
                    <a:cubicBezTo>
                      <a:pt x="2" y="245"/>
                      <a:pt x="2" y="245"/>
                      <a:pt x="2" y="245"/>
                    </a:cubicBezTo>
                    <a:cubicBezTo>
                      <a:pt x="2" y="243"/>
                      <a:pt x="4" y="242"/>
                      <a:pt x="6" y="242"/>
                    </a:cubicBezTo>
                    <a:cubicBezTo>
                      <a:pt x="9" y="242"/>
                      <a:pt x="10" y="244"/>
                      <a:pt x="10" y="246"/>
                    </a:cubicBezTo>
                    <a:cubicBezTo>
                      <a:pt x="8" y="254"/>
                      <a:pt x="8" y="254"/>
                      <a:pt x="8" y="254"/>
                    </a:cubicBezTo>
                    <a:close/>
                    <a:moveTo>
                      <a:pt x="43" y="3"/>
                    </a:moveTo>
                    <a:cubicBezTo>
                      <a:pt x="44" y="1"/>
                      <a:pt x="46" y="0"/>
                      <a:pt x="48" y="0"/>
                    </a:cubicBezTo>
                    <a:cubicBezTo>
                      <a:pt x="50" y="1"/>
                      <a:pt x="51" y="3"/>
                      <a:pt x="51" y="5"/>
                    </a:cubicBezTo>
                    <a:cubicBezTo>
                      <a:pt x="50" y="12"/>
                      <a:pt x="50" y="12"/>
                      <a:pt x="50" y="12"/>
                    </a:cubicBezTo>
                    <a:cubicBezTo>
                      <a:pt x="49" y="14"/>
                      <a:pt x="47" y="16"/>
                      <a:pt x="45" y="15"/>
                    </a:cubicBezTo>
                    <a:cubicBezTo>
                      <a:pt x="43" y="15"/>
                      <a:pt x="42" y="13"/>
                      <a:pt x="42" y="11"/>
                    </a:cubicBezTo>
                    <a:cubicBezTo>
                      <a:pt x="43" y="3"/>
                      <a:pt x="43" y="3"/>
                      <a:pt x="43" y="3"/>
                    </a:cubicBezTo>
                    <a:close/>
                    <a:moveTo>
                      <a:pt x="38" y="34"/>
                    </a:moveTo>
                    <a:cubicBezTo>
                      <a:pt x="39" y="32"/>
                      <a:pt x="41" y="30"/>
                      <a:pt x="43" y="31"/>
                    </a:cubicBezTo>
                    <a:cubicBezTo>
                      <a:pt x="45" y="31"/>
                      <a:pt x="46" y="33"/>
                      <a:pt x="46" y="35"/>
                    </a:cubicBezTo>
                    <a:cubicBezTo>
                      <a:pt x="45" y="43"/>
                      <a:pt x="45" y="43"/>
                      <a:pt x="45" y="43"/>
                    </a:cubicBezTo>
                    <a:cubicBezTo>
                      <a:pt x="44" y="45"/>
                      <a:pt x="42" y="46"/>
                      <a:pt x="40" y="46"/>
                    </a:cubicBezTo>
                    <a:cubicBezTo>
                      <a:pt x="38" y="45"/>
                      <a:pt x="37" y="43"/>
                      <a:pt x="37" y="41"/>
                    </a:cubicBezTo>
                    <a:cubicBezTo>
                      <a:pt x="38" y="34"/>
                      <a:pt x="38" y="34"/>
                      <a:pt x="38" y="34"/>
                    </a:cubicBezTo>
                    <a:close/>
                    <a:moveTo>
                      <a:pt x="33" y="64"/>
                    </a:moveTo>
                    <a:cubicBezTo>
                      <a:pt x="33" y="62"/>
                      <a:pt x="35" y="60"/>
                      <a:pt x="38" y="61"/>
                    </a:cubicBezTo>
                    <a:cubicBezTo>
                      <a:pt x="40" y="61"/>
                      <a:pt x="41" y="63"/>
                      <a:pt x="41" y="65"/>
                    </a:cubicBezTo>
                    <a:cubicBezTo>
                      <a:pt x="39" y="73"/>
                      <a:pt x="39" y="73"/>
                      <a:pt x="39" y="73"/>
                    </a:cubicBezTo>
                    <a:cubicBezTo>
                      <a:pt x="39" y="75"/>
                      <a:pt x="37" y="76"/>
                      <a:pt x="35" y="76"/>
                    </a:cubicBezTo>
                    <a:cubicBezTo>
                      <a:pt x="33" y="76"/>
                      <a:pt x="31" y="74"/>
                      <a:pt x="32" y="71"/>
                    </a:cubicBezTo>
                    <a:cubicBezTo>
                      <a:pt x="33" y="64"/>
                      <a:pt x="33" y="64"/>
                      <a:pt x="33" y="64"/>
                    </a:cubicBezTo>
                    <a:close/>
                    <a:moveTo>
                      <a:pt x="28" y="94"/>
                    </a:moveTo>
                    <a:cubicBezTo>
                      <a:pt x="28" y="92"/>
                      <a:pt x="30" y="91"/>
                      <a:pt x="32" y="91"/>
                    </a:cubicBezTo>
                    <a:cubicBezTo>
                      <a:pt x="34" y="91"/>
                      <a:pt x="36" y="93"/>
                      <a:pt x="35" y="95"/>
                    </a:cubicBezTo>
                    <a:cubicBezTo>
                      <a:pt x="34" y="103"/>
                      <a:pt x="34" y="103"/>
                      <a:pt x="34" y="103"/>
                    </a:cubicBezTo>
                    <a:cubicBezTo>
                      <a:pt x="34" y="105"/>
                      <a:pt x="32" y="106"/>
                      <a:pt x="30" y="106"/>
                    </a:cubicBezTo>
                    <a:cubicBezTo>
                      <a:pt x="28" y="106"/>
                      <a:pt x="26" y="104"/>
                      <a:pt x="27" y="102"/>
                    </a:cubicBezTo>
                    <a:cubicBezTo>
                      <a:pt x="28" y="94"/>
                      <a:pt x="28" y="94"/>
                      <a:pt x="28" y="94"/>
                    </a:cubicBezTo>
                    <a:close/>
                    <a:moveTo>
                      <a:pt x="23" y="124"/>
                    </a:moveTo>
                    <a:cubicBezTo>
                      <a:pt x="23" y="122"/>
                      <a:pt x="25" y="121"/>
                      <a:pt x="27" y="121"/>
                    </a:cubicBezTo>
                    <a:cubicBezTo>
                      <a:pt x="29" y="122"/>
                      <a:pt x="31" y="124"/>
                      <a:pt x="30" y="126"/>
                    </a:cubicBezTo>
                    <a:cubicBezTo>
                      <a:pt x="29" y="133"/>
                      <a:pt x="29" y="133"/>
                      <a:pt x="29" y="133"/>
                    </a:cubicBezTo>
                    <a:cubicBezTo>
                      <a:pt x="29" y="135"/>
                      <a:pt x="27" y="137"/>
                      <a:pt x="25" y="136"/>
                    </a:cubicBezTo>
                    <a:cubicBezTo>
                      <a:pt x="23" y="136"/>
                      <a:pt x="21" y="134"/>
                      <a:pt x="21" y="132"/>
                    </a:cubicBezTo>
                    <a:cubicBezTo>
                      <a:pt x="23" y="124"/>
                      <a:pt x="23" y="124"/>
                      <a:pt x="23" y="124"/>
                    </a:cubicBezTo>
                    <a:close/>
                    <a:moveTo>
                      <a:pt x="18" y="155"/>
                    </a:moveTo>
                    <a:cubicBezTo>
                      <a:pt x="18" y="152"/>
                      <a:pt x="20" y="151"/>
                      <a:pt x="22" y="151"/>
                    </a:cubicBezTo>
                    <a:cubicBezTo>
                      <a:pt x="24" y="152"/>
                      <a:pt x="25" y="154"/>
                      <a:pt x="25" y="156"/>
                    </a:cubicBezTo>
                    <a:cubicBezTo>
                      <a:pt x="24" y="163"/>
                      <a:pt x="24" y="163"/>
                      <a:pt x="24" y="163"/>
                    </a:cubicBezTo>
                    <a:cubicBezTo>
                      <a:pt x="23" y="165"/>
                      <a:pt x="21" y="167"/>
                      <a:pt x="19" y="167"/>
                    </a:cubicBezTo>
                    <a:cubicBezTo>
                      <a:pt x="17" y="166"/>
                      <a:pt x="16" y="164"/>
                      <a:pt x="16" y="162"/>
                    </a:cubicBezTo>
                    <a:cubicBezTo>
                      <a:pt x="18" y="155"/>
                      <a:pt x="18" y="155"/>
                      <a:pt x="18" y="155"/>
                    </a:cubicBezTo>
                    <a:close/>
                    <a:moveTo>
                      <a:pt x="12" y="185"/>
                    </a:moveTo>
                    <a:cubicBezTo>
                      <a:pt x="13" y="183"/>
                      <a:pt x="15" y="181"/>
                      <a:pt x="17" y="182"/>
                    </a:cubicBezTo>
                    <a:cubicBezTo>
                      <a:pt x="19" y="182"/>
                      <a:pt x="20" y="184"/>
                      <a:pt x="20" y="186"/>
                    </a:cubicBezTo>
                    <a:cubicBezTo>
                      <a:pt x="19" y="194"/>
                      <a:pt x="19" y="194"/>
                      <a:pt x="19" y="194"/>
                    </a:cubicBezTo>
                    <a:cubicBezTo>
                      <a:pt x="18" y="196"/>
                      <a:pt x="16" y="197"/>
                      <a:pt x="14" y="197"/>
                    </a:cubicBezTo>
                    <a:cubicBezTo>
                      <a:pt x="12" y="196"/>
                      <a:pt x="11" y="194"/>
                      <a:pt x="11" y="192"/>
                    </a:cubicBezTo>
                    <a:cubicBezTo>
                      <a:pt x="12" y="185"/>
                      <a:pt x="12" y="185"/>
                      <a:pt x="12" y="185"/>
                    </a:cubicBezTo>
                    <a:close/>
                    <a:moveTo>
                      <a:pt x="7" y="215"/>
                    </a:moveTo>
                    <a:cubicBezTo>
                      <a:pt x="8" y="213"/>
                      <a:pt x="10" y="211"/>
                      <a:pt x="12" y="212"/>
                    </a:cubicBezTo>
                    <a:cubicBezTo>
                      <a:pt x="14" y="212"/>
                      <a:pt x="15" y="214"/>
                      <a:pt x="15" y="216"/>
                    </a:cubicBezTo>
                    <a:cubicBezTo>
                      <a:pt x="13" y="224"/>
                      <a:pt x="13" y="224"/>
                      <a:pt x="13" y="224"/>
                    </a:cubicBezTo>
                    <a:cubicBezTo>
                      <a:pt x="13" y="226"/>
                      <a:pt x="11" y="227"/>
                      <a:pt x="9" y="227"/>
                    </a:cubicBezTo>
                    <a:cubicBezTo>
                      <a:pt x="7" y="227"/>
                      <a:pt x="6" y="225"/>
                      <a:pt x="6" y="223"/>
                    </a:cubicBezTo>
                    <a:lnTo>
                      <a:pt x="7" y="215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6" name="ïṩlïdê">
                <a:extLst>
                  <a:ext uri="{FF2B5EF4-FFF2-40B4-BE49-F238E27FC236}">
                    <a16:creationId xmlns:a16="http://schemas.microsoft.com/office/drawing/2014/main" xmlns="" id="{BBB2DD5E-571D-451A-BC09-9C939A594009}"/>
                  </a:ext>
                </a:extLst>
              </p:cNvPr>
              <p:cNvSpPr/>
              <p:nvPr/>
            </p:nvSpPr>
            <p:spPr bwMode="auto">
              <a:xfrm>
                <a:off x="8908752" y="2451409"/>
                <a:ext cx="384492" cy="536361"/>
              </a:xfrm>
              <a:custGeom>
                <a:avLst/>
                <a:gdLst>
                  <a:gd name="T0" fmla="*/ 206 w 208"/>
                  <a:gd name="T1" fmla="*/ 289 h 290"/>
                  <a:gd name="T2" fmla="*/ 196 w 208"/>
                  <a:gd name="T3" fmla="*/ 282 h 290"/>
                  <a:gd name="T4" fmla="*/ 202 w 208"/>
                  <a:gd name="T5" fmla="*/ 277 h 290"/>
                  <a:gd name="T6" fmla="*/ 1 w 208"/>
                  <a:gd name="T7" fmla="*/ 6 h 290"/>
                  <a:gd name="T8" fmla="*/ 8 w 208"/>
                  <a:gd name="T9" fmla="*/ 2 h 290"/>
                  <a:gd name="T10" fmla="*/ 11 w 208"/>
                  <a:gd name="T11" fmla="*/ 13 h 290"/>
                  <a:gd name="T12" fmla="*/ 1 w 208"/>
                  <a:gd name="T13" fmla="*/ 6 h 290"/>
                  <a:gd name="T14" fmla="*/ 20 w 208"/>
                  <a:gd name="T15" fmla="*/ 26 h 290"/>
                  <a:gd name="T16" fmla="*/ 30 w 208"/>
                  <a:gd name="T17" fmla="*/ 33 h 290"/>
                  <a:gd name="T18" fmla="*/ 23 w 208"/>
                  <a:gd name="T19" fmla="*/ 37 h 290"/>
                  <a:gd name="T20" fmla="*/ 37 w 208"/>
                  <a:gd name="T21" fmla="*/ 56 h 290"/>
                  <a:gd name="T22" fmla="*/ 43 w 208"/>
                  <a:gd name="T23" fmla="*/ 52 h 290"/>
                  <a:gd name="T24" fmla="*/ 46 w 208"/>
                  <a:gd name="T25" fmla="*/ 63 h 290"/>
                  <a:gd name="T26" fmla="*/ 37 w 208"/>
                  <a:gd name="T27" fmla="*/ 56 h 290"/>
                  <a:gd name="T28" fmla="*/ 55 w 208"/>
                  <a:gd name="T29" fmla="*/ 76 h 290"/>
                  <a:gd name="T30" fmla="*/ 65 w 208"/>
                  <a:gd name="T31" fmla="*/ 83 h 290"/>
                  <a:gd name="T32" fmla="*/ 59 w 208"/>
                  <a:gd name="T33" fmla="*/ 87 h 290"/>
                  <a:gd name="T34" fmla="*/ 72 w 208"/>
                  <a:gd name="T35" fmla="*/ 106 h 290"/>
                  <a:gd name="T36" fmla="*/ 78 w 208"/>
                  <a:gd name="T37" fmla="*/ 102 h 290"/>
                  <a:gd name="T38" fmla="*/ 82 w 208"/>
                  <a:gd name="T39" fmla="*/ 113 h 290"/>
                  <a:gd name="T40" fmla="*/ 72 w 208"/>
                  <a:gd name="T41" fmla="*/ 106 h 290"/>
                  <a:gd name="T42" fmla="*/ 91 w 208"/>
                  <a:gd name="T43" fmla="*/ 126 h 290"/>
                  <a:gd name="T44" fmla="*/ 100 w 208"/>
                  <a:gd name="T45" fmla="*/ 133 h 290"/>
                  <a:gd name="T46" fmla="*/ 94 w 208"/>
                  <a:gd name="T47" fmla="*/ 138 h 290"/>
                  <a:gd name="T48" fmla="*/ 107 w 208"/>
                  <a:gd name="T49" fmla="*/ 156 h 290"/>
                  <a:gd name="T50" fmla="*/ 114 w 208"/>
                  <a:gd name="T51" fmla="*/ 152 h 290"/>
                  <a:gd name="T52" fmla="*/ 117 w 208"/>
                  <a:gd name="T53" fmla="*/ 164 h 290"/>
                  <a:gd name="T54" fmla="*/ 107 w 208"/>
                  <a:gd name="T55" fmla="*/ 156 h 290"/>
                  <a:gd name="T56" fmla="*/ 126 w 208"/>
                  <a:gd name="T57" fmla="*/ 176 h 290"/>
                  <a:gd name="T58" fmla="*/ 136 w 208"/>
                  <a:gd name="T59" fmla="*/ 183 h 290"/>
                  <a:gd name="T60" fmla="*/ 129 w 208"/>
                  <a:gd name="T61" fmla="*/ 188 h 290"/>
                  <a:gd name="T62" fmla="*/ 143 w 208"/>
                  <a:gd name="T63" fmla="*/ 206 h 290"/>
                  <a:gd name="T64" fmla="*/ 149 w 208"/>
                  <a:gd name="T65" fmla="*/ 202 h 290"/>
                  <a:gd name="T66" fmla="*/ 152 w 208"/>
                  <a:gd name="T67" fmla="*/ 214 h 290"/>
                  <a:gd name="T68" fmla="*/ 143 w 208"/>
                  <a:gd name="T69" fmla="*/ 206 h 290"/>
                  <a:gd name="T70" fmla="*/ 161 w 208"/>
                  <a:gd name="T71" fmla="*/ 226 h 290"/>
                  <a:gd name="T72" fmla="*/ 171 w 208"/>
                  <a:gd name="T73" fmla="*/ 233 h 290"/>
                  <a:gd name="T74" fmla="*/ 165 w 208"/>
                  <a:gd name="T75" fmla="*/ 238 h 290"/>
                  <a:gd name="T76" fmla="*/ 178 w 208"/>
                  <a:gd name="T77" fmla="*/ 257 h 290"/>
                  <a:gd name="T78" fmla="*/ 184 w 208"/>
                  <a:gd name="T79" fmla="*/ 252 h 290"/>
                  <a:gd name="T80" fmla="*/ 188 w 208"/>
                  <a:gd name="T81" fmla="*/ 264 h 290"/>
                  <a:gd name="T82" fmla="*/ 178 w 208"/>
                  <a:gd name="T83" fmla="*/ 257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08" h="290">
                    <a:moveTo>
                      <a:pt x="206" y="283"/>
                    </a:moveTo>
                    <a:cubicBezTo>
                      <a:pt x="208" y="285"/>
                      <a:pt x="207" y="288"/>
                      <a:pt x="206" y="289"/>
                    </a:cubicBezTo>
                    <a:cubicBezTo>
                      <a:pt x="204" y="290"/>
                      <a:pt x="201" y="290"/>
                      <a:pt x="200" y="288"/>
                    </a:cubicBezTo>
                    <a:cubicBezTo>
                      <a:pt x="196" y="282"/>
                      <a:pt x="196" y="282"/>
                      <a:pt x="196" y="282"/>
                    </a:cubicBezTo>
                    <a:cubicBezTo>
                      <a:pt x="195" y="280"/>
                      <a:pt x="195" y="277"/>
                      <a:pt x="197" y="276"/>
                    </a:cubicBezTo>
                    <a:cubicBezTo>
                      <a:pt x="198" y="275"/>
                      <a:pt x="201" y="275"/>
                      <a:pt x="202" y="277"/>
                    </a:cubicBezTo>
                    <a:cubicBezTo>
                      <a:pt x="206" y="283"/>
                      <a:pt x="206" y="283"/>
                      <a:pt x="206" y="283"/>
                    </a:cubicBezTo>
                    <a:close/>
                    <a:moveTo>
                      <a:pt x="1" y="6"/>
                    </a:moveTo>
                    <a:cubicBezTo>
                      <a:pt x="0" y="4"/>
                      <a:pt x="0" y="2"/>
                      <a:pt x="2" y="1"/>
                    </a:cubicBezTo>
                    <a:cubicBezTo>
                      <a:pt x="4" y="0"/>
                      <a:pt x="6" y="0"/>
                      <a:pt x="8" y="2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3" y="10"/>
                      <a:pt x="13" y="12"/>
                      <a:pt x="11" y="13"/>
                    </a:cubicBezTo>
                    <a:cubicBezTo>
                      <a:pt x="9" y="14"/>
                      <a:pt x="7" y="14"/>
                      <a:pt x="6" y="12"/>
                    </a:cubicBezTo>
                    <a:cubicBezTo>
                      <a:pt x="1" y="6"/>
                      <a:pt x="1" y="6"/>
                      <a:pt x="1" y="6"/>
                    </a:cubicBezTo>
                    <a:close/>
                    <a:moveTo>
                      <a:pt x="19" y="31"/>
                    </a:moveTo>
                    <a:cubicBezTo>
                      <a:pt x="18" y="29"/>
                      <a:pt x="18" y="27"/>
                      <a:pt x="20" y="26"/>
                    </a:cubicBezTo>
                    <a:cubicBezTo>
                      <a:pt x="22" y="25"/>
                      <a:pt x="24" y="25"/>
                      <a:pt x="25" y="27"/>
                    </a:cubicBezTo>
                    <a:cubicBezTo>
                      <a:pt x="30" y="33"/>
                      <a:pt x="30" y="33"/>
                      <a:pt x="30" y="33"/>
                    </a:cubicBezTo>
                    <a:cubicBezTo>
                      <a:pt x="31" y="35"/>
                      <a:pt x="30" y="37"/>
                      <a:pt x="29" y="38"/>
                    </a:cubicBezTo>
                    <a:cubicBezTo>
                      <a:pt x="27" y="40"/>
                      <a:pt x="25" y="39"/>
                      <a:pt x="23" y="37"/>
                    </a:cubicBezTo>
                    <a:cubicBezTo>
                      <a:pt x="19" y="31"/>
                      <a:pt x="19" y="31"/>
                      <a:pt x="19" y="31"/>
                    </a:cubicBezTo>
                    <a:close/>
                    <a:moveTo>
                      <a:pt x="37" y="56"/>
                    </a:moveTo>
                    <a:cubicBezTo>
                      <a:pt x="35" y="54"/>
                      <a:pt x="36" y="52"/>
                      <a:pt x="38" y="51"/>
                    </a:cubicBezTo>
                    <a:cubicBezTo>
                      <a:pt x="39" y="50"/>
                      <a:pt x="42" y="50"/>
                      <a:pt x="43" y="52"/>
                    </a:cubicBezTo>
                    <a:cubicBezTo>
                      <a:pt x="47" y="58"/>
                      <a:pt x="47" y="58"/>
                      <a:pt x="47" y="58"/>
                    </a:cubicBezTo>
                    <a:cubicBezTo>
                      <a:pt x="49" y="60"/>
                      <a:pt x="48" y="62"/>
                      <a:pt x="46" y="63"/>
                    </a:cubicBezTo>
                    <a:cubicBezTo>
                      <a:pt x="45" y="65"/>
                      <a:pt x="42" y="64"/>
                      <a:pt x="41" y="62"/>
                    </a:cubicBezTo>
                    <a:cubicBezTo>
                      <a:pt x="37" y="56"/>
                      <a:pt x="37" y="56"/>
                      <a:pt x="37" y="56"/>
                    </a:cubicBezTo>
                    <a:close/>
                    <a:moveTo>
                      <a:pt x="54" y="81"/>
                    </a:moveTo>
                    <a:cubicBezTo>
                      <a:pt x="53" y="79"/>
                      <a:pt x="54" y="77"/>
                      <a:pt x="55" y="76"/>
                    </a:cubicBezTo>
                    <a:cubicBezTo>
                      <a:pt x="57" y="75"/>
                      <a:pt x="59" y="75"/>
                      <a:pt x="61" y="77"/>
                    </a:cubicBezTo>
                    <a:cubicBezTo>
                      <a:pt x="65" y="83"/>
                      <a:pt x="65" y="83"/>
                      <a:pt x="65" y="83"/>
                    </a:cubicBezTo>
                    <a:cubicBezTo>
                      <a:pt x="66" y="85"/>
                      <a:pt x="66" y="87"/>
                      <a:pt x="64" y="88"/>
                    </a:cubicBezTo>
                    <a:cubicBezTo>
                      <a:pt x="62" y="90"/>
                      <a:pt x="60" y="89"/>
                      <a:pt x="59" y="87"/>
                    </a:cubicBezTo>
                    <a:cubicBezTo>
                      <a:pt x="54" y="81"/>
                      <a:pt x="54" y="81"/>
                      <a:pt x="54" y="81"/>
                    </a:cubicBezTo>
                    <a:close/>
                    <a:moveTo>
                      <a:pt x="72" y="106"/>
                    </a:moveTo>
                    <a:cubicBezTo>
                      <a:pt x="71" y="105"/>
                      <a:pt x="71" y="102"/>
                      <a:pt x="73" y="101"/>
                    </a:cubicBezTo>
                    <a:cubicBezTo>
                      <a:pt x="75" y="100"/>
                      <a:pt x="77" y="100"/>
                      <a:pt x="78" y="102"/>
                    </a:cubicBezTo>
                    <a:cubicBezTo>
                      <a:pt x="83" y="108"/>
                      <a:pt x="83" y="108"/>
                      <a:pt x="83" y="108"/>
                    </a:cubicBezTo>
                    <a:cubicBezTo>
                      <a:pt x="84" y="110"/>
                      <a:pt x="84" y="112"/>
                      <a:pt x="82" y="113"/>
                    </a:cubicBezTo>
                    <a:cubicBezTo>
                      <a:pt x="80" y="115"/>
                      <a:pt x="78" y="114"/>
                      <a:pt x="76" y="113"/>
                    </a:cubicBezTo>
                    <a:cubicBezTo>
                      <a:pt x="72" y="106"/>
                      <a:pt x="72" y="106"/>
                      <a:pt x="72" y="106"/>
                    </a:cubicBezTo>
                    <a:close/>
                    <a:moveTo>
                      <a:pt x="90" y="131"/>
                    </a:moveTo>
                    <a:cubicBezTo>
                      <a:pt x="88" y="130"/>
                      <a:pt x="89" y="127"/>
                      <a:pt x="91" y="126"/>
                    </a:cubicBezTo>
                    <a:cubicBezTo>
                      <a:pt x="92" y="125"/>
                      <a:pt x="95" y="125"/>
                      <a:pt x="96" y="127"/>
                    </a:cubicBezTo>
                    <a:cubicBezTo>
                      <a:pt x="100" y="133"/>
                      <a:pt x="100" y="133"/>
                      <a:pt x="100" y="133"/>
                    </a:cubicBezTo>
                    <a:cubicBezTo>
                      <a:pt x="102" y="135"/>
                      <a:pt x="101" y="137"/>
                      <a:pt x="99" y="138"/>
                    </a:cubicBezTo>
                    <a:cubicBezTo>
                      <a:pt x="98" y="140"/>
                      <a:pt x="95" y="139"/>
                      <a:pt x="94" y="138"/>
                    </a:cubicBezTo>
                    <a:cubicBezTo>
                      <a:pt x="90" y="131"/>
                      <a:pt x="90" y="131"/>
                      <a:pt x="90" y="131"/>
                    </a:cubicBezTo>
                    <a:close/>
                    <a:moveTo>
                      <a:pt x="107" y="156"/>
                    </a:moveTo>
                    <a:cubicBezTo>
                      <a:pt x="106" y="155"/>
                      <a:pt x="107" y="152"/>
                      <a:pt x="108" y="151"/>
                    </a:cubicBezTo>
                    <a:cubicBezTo>
                      <a:pt x="110" y="150"/>
                      <a:pt x="112" y="150"/>
                      <a:pt x="114" y="152"/>
                    </a:cubicBezTo>
                    <a:cubicBezTo>
                      <a:pt x="118" y="158"/>
                      <a:pt x="118" y="158"/>
                      <a:pt x="118" y="158"/>
                    </a:cubicBezTo>
                    <a:cubicBezTo>
                      <a:pt x="119" y="160"/>
                      <a:pt x="119" y="162"/>
                      <a:pt x="117" y="164"/>
                    </a:cubicBezTo>
                    <a:cubicBezTo>
                      <a:pt x="115" y="165"/>
                      <a:pt x="113" y="164"/>
                      <a:pt x="112" y="163"/>
                    </a:cubicBezTo>
                    <a:cubicBezTo>
                      <a:pt x="107" y="156"/>
                      <a:pt x="107" y="156"/>
                      <a:pt x="107" y="156"/>
                    </a:cubicBezTo>
                    <a:close/>
                    <a:moveTo>
                      <a:pt x="125" y="181"/>
                    </a:moveTo>
                    <a:cubicBezTo>
                      <a:pt x="124" y="180"/>
                      <a:pt x="124" y="177"/>
                      <a:pt x="126" y="176"/>
                    </a:cubicBezTo>
                    <a:cubicBezTo>
                      <a:pt x="128" y="175"/>
                      <a:pt x="130" y="175"/>
                      <a:pt x="131" y="177"/>
                    </a:cubicBezTo>
                    <a:cubicBezTo>
                      <a:pt x="136" y="183"/>
                      <a:pt x="136" y="183"/>
                      <a:pt x="136" y="183"/>
                    </a:cubicBezTo>
                    <a:cubicBezTo>
                      <a:pt x="137" y="185"/>
                      <a:pt x="137" y="187"/>
                      <a:pt x="135" y="189"/>
                    </a:cubicBezTo>
                    <a:cubicBezTo>
                      <a:pt x="133" y="190"/>
                      <a:pt x="131" y="189"/>
                      <a:pt x="129" y="188"/>
                    </a:cubicBezTo>
                    <a:cubicBezTo>
                      <a:pt x="125" y="181"/>
                      <a:pt x="125" y="181"/>
                      <a:pt x="125" y="181"/>
                    </a:cubicBezTo>
                    <a:close/>
                    <a:moveTo>
                      <a:pt x="143" y="206"/>
                    </a:moveTo>
                    <a:cubicBezTo>
                      <a:pt x="142" y="205"/>
                      <a:pt x="142" y="202"/>
                      <a:pt x="144" y="201"/>
                    </a:cubicBezTo>
                    <a:cubicBezTo>
                      <a:pt x="145" y="200"/>
                      <a:pt x="148" y="200"/>
                      <a:pt x="149" y="202"/>
                    </a:cubicBezTo>
                    <a:cubicBezTo>
                      <a:pt x="153" y="208"/>
                      <a:pt x="153" y="208"/>
                      <a:pt x="153" y="208"/>
                    </a:cubicBezTo>
                    <a:cubicBezTo>
                      <a:pt x="155" y="210"/>
                      <a:pt x="154" y="212"/>
                      <a:pt x="152" y="214"/>
                    </a:cubicBezTo>
                    <a:cubicBezTo>
                      <a:pt x="151" y="215"/>
                      <a:pt x="148" y="214"/>
                      <a:pt x="147" y="213"/>
                    </a:cubicBezTo>
                    <a:cubicBezTo>
                      <a:pt x="143" y="206"/>
                      <a:pt x="143" y="206"/>
                      <a:pt x="143" y="206"/>
                    </a:cubicBezTo>
                    <a:close/>
                    <a:moveTo>
                      <a:pt x="160" y="231"/>
                    </a:moveTo>
                    <a:cubicBezTo>
                      <a:pt x="159" y="230"/>
                      <a:pt x="160" y="227"/>
                      <a:pt x="161" y="226"/>
                    </a:cubicBezTo>
                    <a:cubicBezTo>
                      <a:pt x="163" y="225"/>
                      <a:pt x="165" y="225"/>
                      <a:pt x="167" y="227"/>
                    </a:cubicBezTo>
                    <a:cubicBezTo>
                      <a:pt x="171" y="233"/>
                      <a:pt x="171" y="233"/>
                      <a:pt x="171" y="233"/>
                    </a:cubicBezTo>
                    <a:cubicBezTo>
                      <a:pt x="172" y="235"/>
                      <a:pt x="172" y="237"/>
                      <a:pt x="170" y="239"/>
                    </a:cubicBezTo>
                    <a:cubicBezTo>
                      <a:pt x="168" y="240"/>
                      <a:pt x="166" y="239"/>
                      <a:pt x="165" y="238"/>
                    </a:cubicBezTo>
                    <a:cubicBezTo>
                      <a:pt x="160" y="231"/>
                      <a:pt x="160" y="231"/>
                      <a:pt x="160" y="231"/>
                    </a:cubicBezTo>
                    <a:close/>
                    <a:moveTo>
                      <a:pt x="178" y="257"/>
                    </a:moveTo>
                    <a:cubicBezTo>
                      <a:pt x="177" y="255"/>
                      <a:pt x="177" y="252"/>
                      <a:pt x="179" y="251"/>
                    </a:cubicBezTo>
                    <a:cubicBezTo>
                      <a:pt x="181" y="250"/>
                      <a:pt x="183" y="250"/>
                      <a:pt x="184" y="252"/>
                    </a:cubicBezTo>
                    <a:cubicBezTo>
                      <a:pt x="189" y="258"/>
                      <a:pt x="189" y="258"/>
                      <a:pt x="189" y="258"/>
                    </a:cubicBezTo>
                    <a:cubicBezTo>
                      <a:pt x="190" y="260"/>
                      <a:pt x="190" y="262"/>
                      <a:pt x="188" y="264"/>
                    </a:cubicBezTo>
                    <a:cubicBezTo>
                      <a:pt x="186" y="265"/>
                      <a:pt x="184" y="265"/>
                      <a:pt x="183" y="263"/>
                    </a:cubicBezTo>
                    <a:lnTo>
                      <a:pt x="178" y="257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7" name="îşḷïḋè">
                <a:extLst>
                  <a:ext uri="{FF2B5EF4-FFF2-40B4-BE49-F238E27FC236}">
                    <a16:creationId xmlns:a16="http://schemas.microsoft.com/office/drawing/2014/main" xmlns="" id="{4437132C-7F34-4D80-A3FB-873D39950E85}"/>
                  </a:ext>
                </a:extLst>
              </p:cNvPr>
              <p:cNvSpPr/>
              <p:nvPr/>
            </p:nvSpPr>
            <p:spPr bwMode="auto">
              <a:xfrm>
                <a:off x="8359133" y="3028750"/>
                <a:ext cx="411009" cy="266373"/>
              </a:xfrm>
              <a:custGeom>
                <a:avLst/>
                <a:gdLst>
                  <a:gd name="T0" fmla="*/ 220 w 222"/>
                  <a:gd name="T1" fmla="*/ 137 h 144"/>
                  <a:gd name="T2" fmla="*/ 221 w 222"/>
                  <a:gd name="T3" fmla="*/ 142 h 144"/>
                  <a:gd name="T4" fmla="*/ 216 w 222"/>
                  <a:gd name="T5" fmla="*/ 143 h 144"/>
                  <a:gd name="T6" fmla="*/ 209 w 222"/>
                  <a:gd name="T7" fmla="*/ 139 h 144"/>
                  <a:gd name="T8" fmla="*/ 208 w 222"/>
                  <a:gd name="T9" fmla="*/ 134 h 144"/>
                  <a:gd name="T10" fmla="*/ 214 w 222"/>
                  <a:gd name="T11" fmla="*/ 133 h 144"/>
                  <a:gd name="T12" fmla="*/ 220 w 222"/>
                  <a:gd name="T13" fmla="*/ 137 h 144"/>
                  <a:gd name="T14" fmla="*/ 2 w 222"/>
                  <a:gd name="T15" fmla="*/ 8 h 144"/>
                  <a:gd name="T16" fmla="*/ 1 w 222"/>
                  <a:gd name="T17" fmla="*/ 2 h 144"/>
                  <a:gd name="T18" fmla="*/ 6 w 222"/>
                  <a:gd name="T19" fmla="*/ 1 h 144"/>
                  <a:gd name="T20" fmla="*/ 13 w 222"/>
                  <a:gd name="T21" fmla="*/ 5 h 144"/>
                  <a:gd name="T22" fmla="*/ 14 w 222"/>
                  <a:gd name="T23" fmla="*/ 11 h 144"/>
                  <a:gd name="T24" fmla="*/ 9 w 222"/>
                  <a:gd name="T25" fmla="*/ 12 h 144"/>
                  <a:gd name="T26" fmla="*/ 2 w 222"/>
                  <a:gd name="T27" fmla="*/ 8 h 144"/>
                  <a:gd name="T28" fmla="*/ 28 w 222"/>
                  <a:gd name="T29" fmla="*/ 24 h 144"/>
                  <a:gd name="T30" fmla="*/ 27 w 222"/>
                  <a:gd name="T31" fmla="*/ 19 h 144"/>
                  <a:gd name="T32" fmla="*/ 32 w 222"/>
                  <a:gd name="T33" fmla="*/ 18 h 144"/>
                  <a:gd name="T34" fmla="*/ 39 w 222"/>
                  <a:gd name="T35" fmla="*/ 22 h 144"/>
                  <a:gd name="T36" fmla="*/ 40 w 222"/>
                  <a:gd name="T37" fmla="*/ 27 h 144"/>
                  <a:gd name="T38" fmla="*/ 35 w 222"/>
                  <a:gd name="T39" fmla="*/ 28 h 144"/>
                  <a:gd name="T40" fmla="*/ 28 w 222"/>
                  <a:gd name="T41" fmla="*/ 24 h 144"/>
                  <a:gd name="T42" fmla="*/ 54 w 222"/>
                  <a:gd name="T43" fmla="*/ 41 h 144"/>
                  <a:gd name="T44" fmla="*/ 53 w 222"/>
                  <a:gd name="T45" fmla="*/ 35 h 144"/>
                  <a:gd name="T46" fmla="*/ 58 w 222"/>
                  <a:gd name="T47" fmla="*/ 34 h 144"/>
                  <a:gd name="T48" fmla="*/ 65 w 222"/>
                  <a:gd name="T49" fmla="*/ 38 h 144"/>
                  <a:gd name="T50" fmla="*/ 66 w 222"/>
                  <a:gd name="T51" fmla="*/ 44 h 144"/>
                  <a:gd name="T52" fmla="*/ 61 w 222"/>
                  <a:gd name="T53" fmla="*/ 45 h 144"/>
                  <a:gd name="T54" fmla="*/ 54 w 222"/>
                  <a:gd name="T55" fmla="*/ 41 h 144"/>
                  <a:gd name="T56" fmla="*/ 80 w 222"/>
                  <a:gd name="T57" fmla="*/ 57 h 144"/>
                  <a:gd name="T58" fmla="*/ 79 w 222"/>
                  <a:gd name="T59" fmla="*/ 52 h 144"/>
                  <a:gd name="T60" fmla="*/ 84 w 222"/>
                  <a:gd name="T61" fmla="*/ 51 h 144"/>
                  <a:gd name="T62" fmla="*/ 91 w 222"/>
                  <a:gd name="T63" fmla="*/ 55 h 144"/>
                  <a:gd name="T64" fmla="*/ 92 w 222"/>
                  <a:gd name="T65" fmla="*/ 60 h 144"/>
                  <a:gd name="T66" fmla="*/ 86 w 222"/>
                  <a:gd name="T67" fmla="*/ 61 h 144"/>
                  <a:gd name="T68" fmla="*/ 80 w 222"/>
                  <a:gd name="T69" fmla="*/ 57 h 144"/>
                  <a:gd name="T70" fmla="*/ 106 w 222"/>
                  <a:gd name="T71" fmla="*/ 73 h 144"/>
                  <a:gd name="T72" fmla="*/ 105 w 222"/>
                  <a:gd name="T73" fmla="*/ 68 h 144"/>
                  <a:gd name="T74" fmla="*/ 110 w 222"/>
                  <a:gd name="T75" fmla="*/ 67 h 144"/>
                  <a:gd name="T76" fmla="*/ 116 w 222"/>
                  <a:gd name="T77" fmla="*/ 71 h 144"/>
                  <a:gd name="T78" fmla="*/ 118 w 222"/>
                  <a:gd name="T79" fmla="*/ 76 h 144"/>
                  <a:gd name="T80" fmla="*/ 112 w 222"/>
                  <a:gd name="T81" fmla="*/ 78 h 144"/>
                  <a:gd name="T82" fmla="*/ 106 w 222"/>
                  <a:gd name="T83" fmla="*/ 73 h 144"/>
                  <a:gd name="T84" fmla="*/ 132 w 222"/>
                  <a:gd name="T85" fmla="*/ 90 h 144"/>
                  <a:gd name="T86" fmla="*/ 131 w 222"/>
                  <a:gd name="T87" fmla="*/ 85 h 144"/>
                  <a:gd name="T88" fmla="*/ 136 w 222"/>
                  <a:gd name="T89" fmla="*/ 83 h 144"/>
                  <a:gd name="T90" fmla="*/ 142 w 222"/>
                  <a:gd name="T91" fmla="*/ 88 h 144"/>
                  <a:gd name="T92" fmla="*/ 144 w 222"/>
                  <a:gd name="T93" fmla="*/ 93 h 144"/>
                  <a:gd name="T94" fmla="*/ 138 w 222"/>
                  <a:gd name="T95" fmla="*/ 94 h 144"/>
                  <a:gd name="T96" fmla="*/ 132 w 222"/>
                  <a:gd name="T97" fmla="*/ 90 h 144"/>
                  <a:gd name="T98" fmla="*/ 158 w 222"/>
                  <a:gd name="T99" fmla="*/ 106 h 144"/>
                  <a:gd name="T100" fmla="*/ 156 w 222"/>
                  <a:gd name="T101" fmla="*/ 101 h 144"/>
                  <a:gd name="T102" fmla="*/ 162 w 222"/>
                  <a:gd name="T103" fmla="*/ 100 h 144"/>
                  <a:gd name="T104" fmla="*/ 168 w 222"/>
                  <a:gd name="T105" fmla="*/ 104 h 144"/>
                  <a:gd name="T106" fmla="*/ 169 w 222"/>
                  <a:gd name="T107" fmla="*/ 109 h 144"/>
                  <a:gd name="T108" fmla="*/ 164 w 222"/>
                  <a:gd name="T109" fmla="*/ 110 h 144"/>
                  <a:gd name="T110" fmla="*/ 158 w 222"/>
                  <a:gd name="T111" fmla="*/ 106 h 144"/>
                  <a:gd name="T112" fmla="*/ 184 w 222"/>
                  <a:gd name="T113" fmla="*/ 123 h 144"/>
                  <a:gd name="T114" fmla="*/ 182 w 222"/>
                  <a:gd name="T115" fmla="*/ 117 h 144"/>
                  <a:gd name="T116" fmla="*/ 188 w 222"/>
                  <a:gd name="T117" fmla="*/ 116 h 144"/>
                  <a:gd name="T118" fmla="*/ 194 w 222"/>
                  <a:gd name="T119" fmla="*/ 120 h 144"/>
                  <a:gd name="T120" fmla="*/ 195 w 222"/>
                  <a:gd name="T121" fmla="*/ 126 h 144"/>
                  <a:gd name="T122" fmla="*/ 190 w 222"/>
                  <a:gd name="T123" fmla="*/ 127 h 144"/>
                  <a:gd name="T124" fmla="*/ 184 w 222"/>
                  <a:gd name="T125" fmla="*/ 123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22" h="144">
                    <a:moveTo>
                      <a:pt x="220" y="137"/>
                    </a:moveTo>
                    <a:cubicBezTo>
                      <a:pt x="222" y="138"/>
                      <a:pt x="222" y="140"/>
                      <a:pt x="221" y="142"/>
                    </a:cubicBezTo>
                    <a:cubicBezTo>
                      <a:pt x="220" y="144"/>
                      <a:pt x="218" y="144"/>
                      <a:pt x="216" y="143"/>
                    </a:cubicBezTo>
                    <a:cubicBezTo>
                      <a:pt x="209" y="139"/>
                      <a:pt x="209" y="139"/>
                      <a:pt x="209" y="139"/>
                    </a:cubicBezTo>
                    <a:cubicBezTo>
                      <a:pt x="208" y="138"/>
                      <a:pt x="207" y="136"/>
                      <a:pt x="208" y="134"/>
                    </a:cubicBezTo>
                    <a:cubicBezTo>
                      <a:pt x="209" y="132"/>
                      <a:pt x="212" y="132"/>
                      <a:pt x="214" y="133"/>
                    </a:cubicBezTo>
                    <a:cubicBezTo>
                      <a:pt x="220" y="137"/>
                      <a:pt x="220" y="137"/>
                      <a:pt x="220" y="137"/>
                    </a:cubicBezTo>
                    <a:close/>
                    <a:moveTo>
                      <a:pt x="2" y="8"/>
                    </a:moveTo>
                    <a:cubicBezTo>
                      <a:pt x="1" y="7"/>
                      <a:pt x="0" y="4"/>
                      <a:pt x="1" y="2"/>
                    </a:cubicBezTo>
                    <a:cubicBezTo>
                      <a:pt x="2" y="1"/>
                      <a:pt x="5" y="0"/>
                      <a:pt x="6" y="1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5" y="7"/>
                      <a:pt x="15" y="9"/>
                      <a:pt x="14" y="11"/>
                    </a:cubicBezTo>
                    <a:cubicBezTo>
                      <a:pt x="13" y="12"/>
                      <a:pt x="11" y="13"/>
                      <a:pt x="9" y="12"/>
                    </a:cubicBezTo>
                    <a:cubicBezTo>
                      <a:pt x="2" y="8"/>
                      <a:pt x="2" y="8"/>
                      <a:pt x="2" y="8"/>
                    </a:cubicBezTo>
                    <a:close/>
                    <a:moveTo>
                      <a:pt x="28" y="24"/>
                    </a:moveTo>
                    <a:cubicBezTo>
                      <a:pt x="26" y="23"/>
                      <a:pt x="26" y="21"/>
                      <a:pt x="27" y="19"/>
                    </a:cubicBezTo>
                    <a:cubicBezTo>
                      <a:pt x="28" y="17"/>
                      <a:pt x="31" y="17"/>
                      <a:pt x="32" y="18"/>
                    </a:cubicBezTo>
                    <a:cubicBezTo>
                      <a:pt x="39" y="22"/>
                      <a:pt x="39" y="22"/>
                      <a:pt x="39" y="22"/>
                    </a:cubicBezTo>
                    <a:cubicBezTo>
                      <a:pt x="41" y="23"/>
                      <a:pt x="41" y="25"/>
                      <a:pt x="40" y="27"/>
                    </a:cubicBezTo>
                    <a:cubicBezTo>
                      <a:pt x="39" y="29"/>
                      <a:pt x="37" y="29"/>
                      <a:pt x="35" y="28"/>
                    </a:cubicBezTo>
                    <a:cubicBezTo>
                      <a:pt x="28" y="24"/>
                      <a:pt x="28" y="24"/>
                      <a:pt x="28" y="24"/>
                    </a:cubicBezTo>
                    <a:close/>
                    <a:moveTo>
                      <a:pt x="54" y="41"/>
                    </a:moveTo>
                    <a:cubicBezTo>
                      <a:pt x="52" y="40"/>
                      <a:pt x="52" y="37"/>
                      <a:pt x="53" y="35"/>
                    </a:cubicBezTo>
                    <a:cubicBezTo>
                      <a:pt x="54" y="34"/>
                      <a:pt x="56" y="33"/>
                      <a:pt x="58" y="34"/>
                    </a:cubicBezTo>
                    <a:cubicBezTo>
                      <a:pt x="65" y="38"/>
                      <a:pt x="65" y="38"/>
                      <a:pt x="65" y="38"/>
                    </a:cubicBezTo>
                    <a:cubicBezTo>
                      <a:pt x="66" y="39"/>
                      <a:pt x="67" y="42"/>
                      <a:pt x="66" y="44"/>
                    </a:cubicBezTo>
                    <a:cubicBezTo>
                      <a:pt x="65" y="45"/>
                      <a:pt x="62" y="46"/>
                      <a:pt x="61" y="45"/>
                    </a:cubicBezTo>
                    <a:cubicBezTo>
                      <a:pt x="54" y="41"/>
                      <a:pt x="54" y="41"/>
                      <a:pt x="54" y="41"/>
                    </a:cubicBezTo>
                    <a:close/>
                    <a:moveTo>
                      <a:pt x="80" y="57"/>
                    </a:moveTo>
                    <a:cubicBezTo>
                      <a:pt x="78" y="56"/>
                      <a:pt x="78" y="54"/>
                      <a:pt x="79" y="52"/>
                    </a:cubicBezTo>
                    <a:cubicBezTo>
                      <a:pt x="80" y="50"/>
                      <a:pt x="82" y="49"/>
                      <a:pt x="84" y="51"/>
                    </a:cubicBezTo>
                    <a:cubicBezTo>
                      <a:pt x="91" y="55"/>
                      <a:pt x="91" y="55"/>
                      <a:pt x="91" y="55"/>
                    </a:cubicBezTo>
                    <a:cubicBezTo>
                      <a:pt x="92" y="56"/>
                      <a:pt x="93" y="58"/>
                      <a:pt x="92" y="60"/>
                    </a:cubicBezTo>
                    <a:cubicBezTo>
                      <a:pt x="91" y="62"/>
                      <a:pt x="88" y="62"/>
                      <a:pt x="86" y="61"/>
                    </a:cubicBezTo>
                    <a:cubicBezTo>
                      <a:pt x="80" y="57"/>
                      <a:pt x="80" y="57"/>
                      <a:pt x="80" y="57"/>
                    </a:cubicBezTo>
                    <a:close/>
                    <a:moveTo>
                      <a:pt x="106" y="73"/>
                    </a:moveTo>
                    <a:cubicBezTo>
                      <a:pt x="104" y="72"/>
                      <a:pt x="104" y="70"/>
                      <a:pt x="105" y="68"/>
                    </a:cubicBezTo>
                    <a:cubicBezTo>
                      <a:pt x="106" y="66"/>
                      <a:pt x="108" y="66"/>
                      <a:pt x="110" y="67"/>
                    </a:cubicBezTo>
                    <a:cubicBezTo>
                      <a:pt x="116" y="71"/>
                      <a:pt x="116" y="71"/>
                      <a:pt x="116" y="71"/>
                    </a:cubicBezTo>
                    <a:cubicBezTo>
                      <a:pt x="118" y="72"/>
                      <a:pt x="119" y="75"/>
                      <a:pt x="118" y="76"/>
                    </a:cubicBezTo>
                    <a:cubicBezTo>
                      <a:pt x="117" y="78"/>
                      <a:pt x="114" y="79"/>
                      <a:pt x="112" y="78"/>
                    </a:cubicBezTo>
                    <a:cubicBezTo>
                      <a:pt x="106" y="73"/>
                      <a:pt x="106" y="73"/>
                      <a:pt x="106" y="73"/>
                    </a:cubicBezTo>
                    <a:close/>
                    <a:moveTo>
                      <a:pt x="132" y="90"/>
                    </a:moveTo>
                    <a:cubicBezTo>
                      <a:pt x="130" y="89"/>
                      <a:pt x="129" y="86"/>
                      <a:pt x="131" y="85"/>
                    </a:cubicBezTo>
                    <a:cubicBezTo>
                      <a:pt x="132" y="83"/>
                      <a:pt x="134" y="82"/>
                      <a:pt x="136" y="83"/>
                    </a:cubicBezTo>
                    <a:cubicBezTo>
                      <a:pt x="142" y="88"/>
                      <a:pt x="142" y="88"/>
                      <a:pt x="142" y="88"/>
                    </a:cubicBezTo>
                    <a:cubicBezTo>
                      <a:pt x="144" y="89"/>
                      <a:pt x="145" y="91"/>
                      <a:pt x="144" y="93"/>
                    </a:cubicBezTo>
                    <a:cubicBezTo>
                      <a:pt x="142" y="95"/>
                      <a:pt x="140" y="95"/>
                      <a:pt x="138" y="94"/>
                    </a:cubicBezTo>
                    <a:cubicBezTo>
                      <a:pt x="132" y="90"/>
                      <a:pt x="132" y="90"/>
                      <a:pt x="132" y="90"/>
                    </a:cubicBezTo>
                    <a:close/>
                    <a:moveTo>
                      <a:pt x="158" y="106"/>
                    </a:moveTo>
                    <a:cubicBezTo>
                      <a:pt x="156" y="105"/>
                      <a:pt x="155" y="103"/>
                      <a:pt x="156" y="101"/>
                    </a:cubicBezTo>
                    <a:cubicBezTo>
                      <a:pt x="158" y="99"/>
                      <a:pt x="160" y="99"/>
                      <a:pt x="162" y="100"/>
                    </a:cubicBezTo>
                    <a:cubicBezTo>
                      <a:pt x="168" y="104"/>
                      <a:pt x="168" y="104"/>
                      <a:pt x="168" y="104"/>
                    </a:cubicBezTo>
                    <a:cubicBezTo>
                      <a:pt x="170" y="105"/>
                      <a:pt x="171" y="108"/>
                      <a:pt x="169" y="109"/>
                    </a:cubicBezTo>
                    <a:cubicBezTo>
                      <a:pt x="168" y="111"/>
                      <a:pt x="166" y="112"/>
                      <a:pt x="164" y="110"/>
                    </a:cubicBezTo>
                    <a:cubicBezTo>
                      <a:pt x="158" y="106"/>
                      <a:pt x="158" y="106"/>
                      <a:pt x="158" y="106"/>
                    </a:cubicBezTo>
                    <a:close/>
                    <a:moveTo>
                      <a:pt x="184" y="123"/>
                    </a:moveTo>
                    <a:cubicBezTo>
                      <a:pt x="182" y="122"/>
                      <a:pt x="181" y="119"/>
                      <a:pt x="182" y="117"/>
                    </a:cubicBezTo>
                    <a:cubicBezTo>
                      <a:pt x="184" y="116"/>
                      <a:pt x="186" y="115"/>
                      <a:pt x="188" y="116"/>
                    </a:cubicBezTo>
                    <a:cubicBezTo>
                      <a:pt x="194" y="120"/>
                      <a:pt x="194" y="120"/>
                      <a:pt x="194" y="120"/>
                    </a:cubicBezTo>
                    <a:cubicBezTo>
                      <a:pt x="196" y="122"/>
                      <a:pt x="196" y="124"/>
                      <a:pt x="195" y="126"/>
                    </a:cubicBezTo>
                    <a:cubicBezTo>
                      <a:pt x="194" y="127"/>
                      <a:pt x="192" y="128"/>
                      <a:pt x="190" y="127"/>
                    </a:cubicBezTo>
                    <a:lnTo>
                      <a:pt x="184" y="123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77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8" name="îSļîḓê">
                <a:extLst>
                  <a:ext uri="{FF2B5EF4-FFF2-40B4-BE49-F238E27FC236}">
                    <a16:creationId xmlns:a16="http://schemas.microsoft.com/office/drawing/2014/main" xmlns="" id="{AFDF99D1-8D5F-46DF-814A-FAC1386FE867}"/>
                  </a:ext>
                </a:extLst>
              </p:cNvPr>
              <p:cNvSpPr/>
              <p:nvPr/>
            </p:nvSpPr>
            <p:spPr bwMode="auto">
              <a:xfrm>
                <a:off x="8174722" y="3627786"/>
                <a:ext cx="653275" cy="45802"/>
              </a:xfrm>
              <a:custGeom>
                <a:avLst/>
                <a:gdLst>
                  <a:gd name="T0" fmla="*/ 352 w 353"/>
                  <a:gd name="T1" fmla="*/ 21 h 25"/>
                  <a:gd name="T2" fmla="*/ 341 w 353"/>
                  <a:gd name="T3" fmla="*/ 25 h 25"/>
                  <a:gd name="T4" fmla="*/ 341 w 353"/>
                  <a:gd name="T5" fmla="*/ 17 h 25"/>
                  <a:gd name="T6" fmla="*/ 4 w 353"/>
                  <a:gd name="T7" fmla="*/ 8 h 25"/>
                  <a:gd name="T8" fmla="*/ 4 w 353"/>
                  <a:gd name="T9" fmla="*/ 0 h 25"/>
                  <a:gd name="T10" fmla="*/ 16 w 353"/>
                  <a:gd name="T11" fmla="*/ 5 h 25"/>
                  <a:gd name="T12" fmla="*/ 4 w 353"/>
                  <a:gd name="T13" fmla="*/ 8 h 25"/>
                  <a:gd name="T14" fmla="*/ 31 w 353"/>
                  <a:gd name="T15" fmla="*/ 5 h 25"/>
                  <a:gd name="T16" fmla="*/ 43 w 353"/>
                  <a:gd name="T17" fmla="*/ 2 h 25"/>
                  <a:gd name="T18" fmla="*/ 42 w 353"/>
                  <a:gd name="T19" fmla="*/ 10 h 25"/>
                  <a:gd name="T20" fmla="*/ 65 w 353"/>
                  <a:gd name="T21" fmla="*/ 11 h 25"/>
                  <a:gd name="T22" fmla="*/ 66 w 353"/>
                  <a:gd name="T23" fmla="*/ 3 h 25"/>
                  <a:gd name="T24" fmla="*/ 77 w 353"/>
                  <a:gd name="T25" fmla="*/ 8 h 25"/>
                  <a:gd name="T26" fmla="*/ 65 w 353"/>
                  <a:gd name="T27" fmla="*/ 11 h 25"/>
                  <a:gd name="T28" fmla="*/ 92 w 353"/>
                  <a:gd name="T29" fmla="*/ 8 h 25"/>
                  <a:gd name="T30" fmla="*/ 104 w 353"/>
                  <a:gd name="T31" fmla="*/ 5 h 25"/>
                  <a:gd name="T32" fmla="*/ 103 w 353"/>
                  <a:gd name="T33" fmla="*/ 13 h 25"/>
                  <a:gd name="T34" fmla="*/ 126 w 353"/>
                  <a:gd name="T35" fmla="*/ 14 h 25"/>
                  <a:gd name="T36" fmla="*/ 127 w 353"/>
                  <a:gd name="T37" fmla="*/ 6 h 25"/>
                  <a:gd name="T38" fmla="*/ 138 w 353"/>
                  <a:gd name="T39" fmla="*/ 11 h 25"/>
                  <a:gd name="T40" fmla="*/ 126 w 353"/>
                  <a:gd name="T41" fmla="*/ 14 h 25"/>
                  <a:gd name="T42" fmla="*/ 153 w 353"/>
                  <a:gd name="T43" fmla="*/ 11 h 25"/>
                  <a:gd name="T44" fmla="*/ 165 w 353"/>
                  <a:gd name="T45" fmla="*/ 8 h 25"/>
                  <a:gd name="T46" fmla="*/ 165 w 353"/>
                  <a:gd name="T47" fmla="*/ 16 h 25"/>
                  <a:gd name="T48" fmla="*/ 188 w 353"/>
                  <a:gd name="T49" fmla="*/ 17 h 25"/>
                  <a:gd name="T50" fmla="*/ 188 w 353"/>
                  <a:gd name="T51" fmla="*/ 9 h 25"/>
                  <a:gd name="T52" fmla="*/ 199 w 353"/>
                  <a:gd name="T53" fmla="*/ 14 h 25"/>
                  <a:gd name="T54" fmla="*/ 188 w 353"/>
                  <a:gd name="T55" fmla="*/ 17 h 25"/>
                  <a:gd name="T56" fmla="*/ 215 w 353"/>
                  <a:gd name="T57" fmla="*/ 14 h 25"/>
                  <a:gd name="T58" fmla="*/ 226 w 353"/>
                  <a:gd name="T59" fmla="*/ 11 h 25"/>
                  <a:gd name="T60" fmla="*/ 226 w 353"/>
                  <a:gd name="T61" fmla="*/ 19 h 25"/>
                  <a:gd name="T62" fmla="*/ 249 w 353"/>
                  <a:gd name="T63" fmla="*/ 20 h 25"/>
                  <a:gd name="T64" fmla="*/ 249 w 353"/>
                  <a:gd name="T65" fmla="*/ 12 h 25"/>
                  <a:gd name="T66" fmla="*/ 261 w 353"/>
                  <a:gd name="T67" fmla="*/ 17 h 25"/>
                  <a:gd name="T68" fmla="*/ 249 w 353"/>
                  <a:gd name="T69" fmla="*/ 20 h 25"/>
                  <a:gd name="T70" fmla="*/ 276 w 353"/>
                  <a:gd name="T71" fmla="*/ 18 h 25"/>
                  <a:gd name="T72" fmla="*/ 288 w 353"/>
                  <a:gd name="T73" fmla="*/ 14 h 25"/>
                  <a:gd name="T74" fmla="*/ 287 w 353"/>
                  <a:gd name="T75" fmla="*/ 22 h 25"/>
                  <a:gd name="T76" fmla="*/ 310 w 353"/>
                  <a:gd name="T77" fmla="*/ 23 h 25"/>
                  <a:gd name="T78" fmla="*/ 311 w 353"/>
                  <a:gd name="T79" fmla="*/ 15 h 25"/>
                  <a:gd name="T80" fmla="*/ 322 w 353"/>
                  <a:gd name="T81" fmla="*/ 20 h 25"/>
                  <a:gd name="T82" fmla="*/ 310 w 353"/>
                  <a:gd name="T83" fmla="*/ 2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53" h="25">
                    <a:moveTo>
                      <a:pt x="349" y="17"/>
                    </a:moveTo>
                    <a:cubicBezTo>
                      <a:pt x="351" y="17"/>
                      <a:pt x="353" y="19"/>
                      <a:pt x="352" y="21"/>
                    </a:cubicBezTo>
                    <a:cubicBezTo>
                      <a:pt x="352" y="23"/>
                      <a:pt x="351" y="25"/>
                      <a:pt x="348" y="25"/>
                    </a:cubicBezTo>
                    <a:cubicBezTo>
                      <a:pt x="341" y="25"/>
                      <a:pt x="341" y="25"/>
                      <a:pt x="341" y="25"/>
                    </a:cubicBezTo>
                    <a:cubicBezTo>
                      <a:pt x="339" y="24"/>
                      <a:pt x="337" y="23"/>
                      <a:pt x="337" y="21"/>
                    </a:cubicBezTo>
                    <a:cubicBezTo>
                      <a:pt x="337" y="18"/>
                      <a:pt x="339" y="17"/>
                      <a:pt x="341" y="17"/>
                    </a:cubicBezTo>
                    <a:cubicBezTo>
                      <a:pt x="349" y="17"/>
                      <a:pt x="349" y="17"/>
                      <a:pt x="349" y="17"/>
                    </a:cubicBezTo>
                    <a:close/>
                    <a:moveTo>
                      <a:pt x="4" y="8"/>
                    </a:move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4" y="1"/>
                      <a:pt x="16" y="2"/>
                      <a:pt x="16" y="5"/>
                    </a:cubicBezTo>
                    <a:cubicBezTo>
                      <a:pt x="15" y="7"/>
                      <a:pt x="14" y="8"/>
                      <a:pt x="12" y="8"/>
                    </a:cubicBezTo>
                    <a:cubicBezTo>
                      <a:pt x="4" y="8"/>
                      <a:pt x="4" y="8"/>
                      <a:pt x="4" y="8"/>
                    </a:cubicBezTo>
                    <a:close/>
                    <a:moveTo>
                      <a:pt x="35" y="9"/>
                    </a:moveTo>
                    <a:cubicBezTo>
                      <a:pt x="32" y="9"/>
                      <a:pt x="31" y="7"/>
                      <a:pt x="31" y="5"/>
                    </a:cubicBezTo>
                    <a:cubicBezTo>
                      <a:pt x="31" y="3"/>
                      <a:pt x="33" y="2"/>
                      <a:pt x="35" y="2"/>
                    </a:cubicBezTo>
                    <a:cubicBezTo>
                      <a:pt x="43" y="2"/>
                      <a:pt x="43" y="2"/>
                      <a:pt x="43" y="2"/>
                    </a:cubicBezTo>
                    <a:cubicBezTo>
                      <a:pt x="45" y="2"/>
                      <a:pt x="46" y="4"/>
                      <a:pt x="46" y="6"/>
                    </a:cubicBezTo>
                    <a:cubicBezTo>
                      <a:pt x="46" y="8"/>
                      <a:pt x="44" y="10"/>
                      <a:pt x="42" y="10"/>
                    </a:cubicBezTo>
                    <a:cubicBezTo>
                      <a:pt x="35" y="9"/>
                      <a:pt x="35" y="9"/>
                      <a:pt x="35" y="9"/>
                    </a:cubicBezTo>
                    <a:close/>
                    <a:moveTo>
                      <a:pt x="65" y="11"/>
                    </a:moveTo>
                    <a:cubicBezTo>
                      <a:pt x="63" y="11"/>
                      <a:pt x="61" y="9"/>
                      <a:pt x="62" y="7"/>
                    </a:cubicBezTo>
                    <a:cubicBezTo>
                      <a:pt x="62" y="5"/>
                      <a:pt x="63" y="3"/>
                      <a:pt x="66" y="3"/>
                    </a:cubicBezTo>
                    <a:cubicBezTo>
                      <a:pt x="73" y="4"/>
                      <a:pt x="73" y="4"/>
                      <a:pt x="73" y="4"/>
                    </a:cubicBezTo>
                    <a:cubicBezTo>
                      <a:pt x="75" y="4"/>
                      <a:pt x="77" y="5"/>
                      <a:pt x="77" y="8"/>
                    </a:cubicBezTo>
                    <a:cubicBezTo>
                      <a:pt x="77" y="10"/>
                      <a:pt x="75" y="11"/>
                      <a:pt x="73" y="11"/>
                    </a:cubicBezTo>
                    <a:cubicBezTo>
                      <a:pt x="65" y="11"/>
                      <a:pt x="65" y="11"/>
                      <a:pt x="65" y="11"/>
                    </a:cubicBezTo>
                    <a:close/>
                    <a:moveTo>
                      <a:pt x="96" y="12"/>
                    </a:moveTo>
                    <a:cubicBezTo>
                      <a:pt x="94" y="12"/>
                      <a:pt x="92" y="11"/>
                      <a:pt x="92" y="8"/>
                    </a:cubicBezTo>
                    <a:cubicBezTo>
                      <a:pt x="92" y="6"/>
                      <a:pt x="94" y="5"/>
                      <a:pt x="96" y="5"/>
                    </a:cubicBezTo>
                    <a:cubicBezTo>
                      <a:pt x="104" y="5"/>
                      <a:pt x="104" y="5"/>
                      <a:pt x="104" y="5"/>
                    </a:cubicBezTo>
                    <a:cubicBezTo>
                      <a:pt x="106" y="5"/>
                      <a:pt x="108" y="7"/>
                      <a:pt x="107" y="9"/>
                    </a:cubicBezTo>
                    <a:cubicBezTo>
                      <a:pt x="107" y="11"/>
                      <a:pt x="106" y="13"/>
                      <a:pt x="103" y="13"/>
                    </a:cubicBezTo>
                    <a:cubicBezTo>
                      <a:pt x="96" y="12"/>
                      <a:pt x="96" y="12"/>
                      <a:pt x="96" y="12"/>
                    </a:cubicBezTo>
                    <a:close/>
                    <a:moveTo>
                      <a:pt x="126" y="14"/>
                    </a:moveTo>
                    <a:cubicBezTo>
                      <a:pt x="124" y="14"/>
                      <a:pt x="123" y="12"/>
                      <a:pt x="123" y="10"/>
                    </a:cubicBezTo>
                    <a:cubicBezTo>
                      <a:pt x="123" y="8"/>
                      <a:pt x="125" y="6"/>
                      <a:pt x="127" y="6"/>
                    </a:cubicBezTo>
                    <a:cubicBezTo>
                      <a:pt x="134" y="7"/>
                      <a:pt x="134" y="7"/>
                      <a:pt x="134" y="7"/>
                    </a:cubicBezTo>
                    <a:cubicBezTo>
                      <a:pt x="137" y="7"/>
                      <a:pt x="138" y="9"/>
                      <a:pt x="138" y="11"/>
                    </a:cubicBezTo>
                    <a:cubicBezTo>
                      <a:pt x="138" y="13"/>
                      <a:pt x="136" y="14"/>
                      <a:pt x="134" y="14"/>
                    </a:cubicBezTo>
                    <a:cubicBezTo>
                      <a:pt x="126" y="14"/>
                      <a:pt x="126" y="14"/>
                      <a:pt x="126" y="14"/>
                    </a:cubicBezTo>
                    <a:close/>
                    <a:moveTo>
                      <a:pt x="157" y="15"/>
                    </a:moveTo>
                    <a:cubicBezTo>
                      <a:pt x="155" y="15"/>
                      <a:pt x="153" y="14"/>
                      <a:pt x="153" y="11"/>
                    </a:cubicBezTo>
                    <a:cubicBezTo>
                      <a:pt x="154" y="9"/>
                      <a:pt x="155" y="8"/>
                      <a:pt x="157" y="8"/>
                    </a:cubicBezTo>
                    <a:cubicBezTo>
                      <a:pt x="165" y="8"/>
                      <a:pt x="165" y="8"/>
                      <a:pt x="165" y="8"/>
                    </a:cubicBezTo>
                    <a:cubicBezTo>
                      <a:pt x="167" y="8"/>
                      <a:pt x="169" y="10"/>
                      <a:pt x="169" y="12"/>
                    </a:cubicBezTo>
                    <a:cubicBezTo>
                      <a:pt x="169" y="14"/>
                      <a:pt x="167" y="16"/>
                      <a:pt x="165" y="16"/>
                    </a:cubicBezTo>
                    <a:cubicBezTo>
                      <a:pt x="157" y="15"/>
                      <a:pt x="157" y="15"/>
                      <a:pt x="157" y="15"/>
                    </a:cubicBezTo>
                    <a:close/>
                    <a:moveTo>
                      <a:pt x="188" y="17"/>
                    </a:moveTo>
                    <a:cubicBezTo>
                      <a:pt x="186" y="17"/>
                      <a:pt x="184" y="15"/>
                      <a:pt x="184" y="13"/>
                    </a:cubicBezTo>
                    <a:cubicBezTo>
                      <a:pt x="184" y="11"/>
                      <a:pt x="186" y="9"/>
                      <a:pt x="188" y="9"/>
                    </a:cubicBezTo>
                    <a:cubicBezTo>
                      <a:pt x="196" y="10"/>
                      <a:pt x="196" y="10"/>
                      <a:pt x="196" y="10"/>
                    </a:cubicBezTo>
                    <a:cubicBezTo>
                      <a:pt x="198" y="10"/>
                      <a:pt x="199" y="12"/>
                      <a:pt x="199" y="14"/>
                    </a:cubicBezTo>
                    <a:cubicBezTo>
                      <a:pt x="199" y="16"/>
                      <a:pt x="197" y="17"/>
                      <a:pt x="195" y="17"/>
                    </a:cubicBezTo>
                    <a:cubicBezTo>
                      <a:pt x="188" y="17"/>
                      <a:pt x="188" y="17"/>
                      <a:pt x="188" y="17"/>
                    </a:cubicBezTo>
                    <a:close/>
                    <a:moveTo>
                      <a:pt x="218" y="18"/>
                    </a:moveTo>
                    <a:cubicBezTo>
                      <a:pt x="216" y="18"/>
                      <a:pt x="215" y="17"/>
                      <a:pt x="215" y="14"/>
                    </a:cubicBezTo>
                    <a:cubicBezTo>
                      <a:pt x="215" y="12"/>
                      <a:pt x="217" y="11"/>
                      <a:pt x="219" y="11"/>
                    </a:cubicBezTo>
                    <a:cubicBezTo>
                      <a:pt x="226" y="11"/>
                      <a:pt x="226" y="11"/>
                      <a:pt x="226" y="11"/>
                    </a:cubicBezTo>
                    <a:cubicBezTo>
                      <a:pt x="228" y="11"/>
                      <a:pt x="230" y="13"/>
                      <a:pt x="230" y="15"/>
                    </a:cubicBezTo>
                    <a:cubicBezTo>
                      <a:pt x="230" y="17"/>
                      <a:pt x="228" y="19"/>
                      <a:pt x="226" y="19"/>
                    </a:cubicBezTo>
                    <a:cubicBezTo>
                      <a:pt x="218" y="18"/>
                      <a:pt x="218" y="18"/>
                      <a:pt x="218" y="18"/>
                    </a:cubicBezTo>
                    <a:close/>
                    <a:moveTo>
                      <a:pt x="249" y="20"/>
                    </a:moveTo>
                    <a:cubicBezTo>
                      <a:pt x="247" y="20"/>
                      <a:pt x="245" y="18"/>
                      <a:pt x="245" y="16"/>
                    </a:cubicBezTo>
                    <a:cubicBezTo>
                      <a:pt x="245" y="14"/>
                      <a:pt x="247" y="12"/>
                      <a:pt x="249" y="12"/>
                    </a:cubicBezTo>
                    <a:cubicBezTo>
                      <a:pt x="257" y="13"/>
                      <a:pt x="257" y="13"/>
                      <a:pt x="257" y="13"/>
                    </a:cubicBezTo>
                    <a:cubicBezTo>
                      <a:pt x="259" y="13"/>
                      <a:pt x="261" y="15"/>
                      <a:pt x="261" y="17"/>
                    </a:cubicBezTo>
                    <a:cubicBezTo>
                      <a:pt x="260" y="19"/>
                      <a:pt x="259" y="20"/>
                      <a:pt x="257" y="20"/>
                    </a:cubicBezTo>
                    <a:cubicBezTo>
                      <a:pt x="249" y="20"/>
                      <a:pt x="249" y="20"/>
                      <a:pt x="249" y="20"/>
                    </a:cubicBezTo>
                    <a:close/>
                    <a:moveTo>
                      <a:pt x="280" y="22"/>
                    </a:moveTo>
                    <a:cubicBezTo>
                      <a:pt x="277" y="21"/>
                      <a:pt x="276" y="20"/>
                      <a:pt x="276" y="18"/>
                    </a:cubicBezTo>
                    <a:cubicBezTo>
                      <a:pt x="276" y="15"/>
                      <a:pt x="278" y="14"/>
                      <a:pt x="280" y="14"/>
                    </a:cubicBezTo>
                    <a:cubicBezTo>
                      <a:pt x="288" y="14"/>
                      <a:pt x="288" y="14"/>
                      <a:pt x="288" y="14"/>
                    </a:cubicBezTo>
                    <a:cubicBezTo>
                      <a:pt x="290" y="14"/>
                      <a:pt x="291" y="16"/>
                      <a:pt x="291" y="18"/>
                    </a:cubicBezTo>
                    <a:cubicBezTo>
                      <a:pt x="291" y="20"/>
                      <a:pt x="289" y="22"/>
                      <a:pt x="287" y="22"/>
                    </a:cubicBezTo>
                    <a:cubicBezTo>
                      <a:pt x="280" y="22"/>
                      <a:pt x="280" y="22"/>
                      <a:pt x="280" y="22"/>
                    </a:cubicBezTo>
                    <a:close/>
                    <a:moveTo>
                      <a:pt x="310" y="23"/>
                    </a:moveTo>
                    <a:cubicBezTo>
                      <a:pt x="308" y="23"/>
                      <a:pt x="306" y="21"/>
                      <a:pt x="307" y="19"/>
                    </a:cubicBezTo>
                    <a:cubicBezTo>
                      <a:pt x="307" y="17"/>
                      <a:pt x="308" y="15"/>
                      <a:pt x="311" y="15"/>
                    </a:cubicBezTo>
                    <a:cubicBezTo>
                      <a:pt x="318" y="16"/>
                      <a:pt x="318" y="16"/>
                      <a:pt x="318" y="16"/>
                    </a:cubicBezTo>
                    <a:cubicBezTo>
                      <a:pt x="320" y="16"/>
                      <a:pt x="322" y="18"/>
                      <a:pt x="322" y="20"/>
                    </a:cubicBezTo>
                    <a:cubicBezTo>
                      <a:pt x="322" y="22"/>
                      <a:pt x="320" y="24"/>
                      <a:pt x="318" y="23"/>
                    </a:cubicBezTo>
                    <a:lnTo>
                      <a:pt x="310" y="23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grpSp>
            <p:nvGrpSpPr>
              <p:cNvPr id="39" name="iṩ1ïḓè">
                <a:extLst>
                  <a:ext uri="{FF2B5EF4-FFF2-40B4-BE49-F238E27FC236}">
                    <a16:creationId xmlns:a16="http://schemas.microsoft.com/office/drawing/2014/main" xmlns="" id="{6CBD9253-D966-4466-9CCC-7F6BDB4A13A2}"/>
                  </a:ext>
                </a:extLst>
              </p:cNvPr>
              <p:cNvGrpSpPr/>
              <p:nvPr/>
            </p:nvGrpSpPr>
            <p:grpSpPr>
              <a:xfrm>
                <a:off x="10499753" y="2468283"/>
                <a:ext cx="386903" cy="376056"/>
                <a:chOff x="10499753" y="2468283"/>
                <a:chExt cx="386903" cy="376056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58" name="îśļíde">
                  <a:extLst>
                    <a:ext uri="{FF2B5EF4-FFF2-40B4-BE49-F238E27FC236}">
                      <a16:creationId xmlns:a16="http://schemas.microsoft.com/office/drawing/2014/main" xmlns="" id="{DE9CBA90-411B-49AA-BFC9-8A63A88E4AD5}"/>
                    </a:ext>
                  </a:extLst>
                </p:cNvPr>
                <p:cNvSpPr/>
                <p:nvPr/>
              </p:nvSpPr>
              <p:spPr bwMode="auto">
                <a:xfrm>
                  <a:off x="10499753" y="2468283"/>
                  <a:ext cx="386903" cy="173564"/>
                </a:xfrm>
                <a:custGeom>
                  <a:avLst/>
                  <a:gdLst>
                    <a:gd name="T0" fmla="*/ 193 w 209"/>
                    <a:gd name="T1" fmla="*/ 77 h 94"/>
                    <a:gd name="T2" fmla="*/ 121 w 209"/>
                    <a:gd name="T3" fmla="*/ 7 h 94"/>
                    <a:gd name="T4" fmla="*/ 113 w 209"/>
                    <a:gd name="T5" fmla="*/ 2 h 94"/>
                    <a:gd name="T6" fmla="*/ 105 w 209"/>
                    <a:gd name="T7" fmla="*/ 0 h 94"/>
                    <a:gd name="T8" fmla="*/ 96 w 209"/>
                    <a:gd name="T9" fmla="*/ 2 h 94"/>
                    <a:gd name="T10" fmla="*/ 88 w 209"/>
                    <a:gd name="T11" fmla="*/ 7 h 94"/>
                    <a:gd name="T12" fmla="*/ 74 w 209"/>
                    <a:gd name="T13" fmla="*/ 21 h 94"/>
                    <a:gd name="T14" fmla="*/ 74 w 209"/>
                    <a:gd name="T15" fmla="*/ 10 h 94"/>
                    <a:gd name="T16" fmla="*/ 76 w 209"/>
                    <a:gd name="T17" fmla="*/ 10 h 94"/>
                    <a:gd name="T18" fmla="*/ 76 w 209"/>
                    <a:gd name="T19" fmla="*/ 4 h 94"/>
                    <a:gd name="T20" fmla="*/ 53 w 209"/>
                    <a:gd name="T21" fmla="*/ 4 h 94"/>
                    <a:gd name="T22" fmla="*/ 53 w 209"/>
                    <a:gd name="T23" fmla="*/ 10 h 94"/>
                    <a:gd name="T24" fmla="*/ 54 w 209"/>
                    <a:gd name="T25" fmla="*/ 10 h 94"/>
                    <a:gd name="T26" fmla="*/ 54 w 209"/>
                    <a:gd name="T27" fmla="*/ 38 h 94"/>
                    <a:gd name="T28" fmla="*/ 54 w 209"/>
                    <a:gd name="T29" fmla="*/ 40 h 94"/>
                    <a:gd name="T30" fmla="*/ 15 w 209"/>
                    <a:gd name="T31" fmla="*/ 79 h 94"/>
                    <a:gd name="T32" fmla="*/ 15 w 209"/>
                    <a:gd name="T33" fmla="*/ 79 h 94"/>
                    <a:gd name="T34" fmla="*/ 0 w 209"/>
                    <a:gd name="T35" fmla="*/ 94 h 94"/>
                    <a:gd name="T36" fmla="*/ 27 w 209"/>
                    <a:gd name="T37" fmla="*/ 94 h 94"/>
                    <a:gd name="T38" fmla="*/ 102 w 209"/>
                    <a:gd name="T39" fmla="*/ 21 h 94"/>
                    <a:gd name="T40" fmla="*/ 103 w 209"/>
                    <a:gd name="T41" fmla="*/ 20 h 94"/>
                    <a:gd name="T42" fmla="*/ 105 w 209"/>
                    <a:gd name="T43" fmla="*/ 20 h 94"/>
                    <a:gd name="T44" fmla="*/ 106 w 209"/>
                    <a:gd name="T45" fmla="*/ 20 h 94"/>
                    <a:gd name="T46" fmla="*/ 107 w 209"/>
                    <a:gd name="T47" fmla="*/ 21 h 94"/>
                    <a:gd name="T48" fmla="*/ 179 w 209"/>
                    <a:gd name="T49" fmla="*/ 91 h 94"/>
                    <a:gd name="T50" fmla="*/ 182 w 209"/>
                    <a:gd name="T51" fmla="*/ 94 h 94"/>
                    <a:gd name="T52" fmla="*/ 209 w 209"/>
                    <a:gd name="T53" fmla="*/ 94 h 94"/>
                    <a:gd name="T54" fmla="*/ 193 w 209"/>
                    <a:gd name="T55" fmla="*/ 77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09" h="94">
                      <a:moveTo>
                        <a:pt x="193" y="77"/>
                      </a:moveTo>
                      <a:cubicBezTo>
                        <a:pt x="121" y="7"/>
                        <a:pt x="121" y="7"/>
                        <a:pt x="121" y="7"/>
                      </a:cubicBezTo>
                      <a:cubicBezTo>
                        <a:pt x="119" y="5"/>
                        <a:pt x="116" y="3"/>
                        <a:pt x="113" y="2"/>
                      </a:cubicBezTo>
                      <a:cubicBezTo>
                        <a:pt x="110" y="1"/>
                        <a:pt x="107" y="0"/>
                        <a:pt x="105" y="0"/>
                      </a:cubicBezTo>
                      <a:cubicBezTo>
                        <a:pt x="102" y="0"/>
                        <a:pt x="99" y="1"/>
                        <a:pt x="96" y="2"/>
                      </a:cubicBezTo>
                      <a:cubicBezTo>
                        <a:pt x="93" y="3"/>
                        <a:pt x="90" y="5"/>
                        <a:pt x="88" y="7"/>
                      </a:cubicBezTo>
                      <a:cubicBezTo>
                        <a:pt x="74" y="21"/>
                        <a:pt x="74" y="21"/>
                        <a:pt x="74" y="21"/>
                      </a:cubicBezTo>
                      <a:cubicBezTo>
                        <a:pt x="74" y="10"/>
                        <a:pt x="74" y="10"/>
                        <a:pt x="74" y="10"/>
                      </a:cubicBezTo>
                      <a:cubicBezTo>
                        <a:pt x="76" y="10"/>
                        <a:pt x="76" y="10"/>
                        <a:pt x="76" y="10"/>
                      </a:cubicBezTo>
                      <a:cubicBezTo>
                        <a:pt x="76" y="4"/>
                        <a:pt x="76" y="4"/>
                        <a:pt x="76" y="4"/>
                      </a:cubicBezTo>
                      <a:cubicBezTo>
                        <a:pt x="53" y="4"/>
                        <a:pt x="53" y="4"/>
                        <a:pt x="53" y="4"/>
                      </a:cubicBezTo>
                      <a:cubicBezTo>
                        <a:pt x="53" y="10"/>
                        <a:pt x="53" y="10"/>
                        <a:pt x="53" y="10"/>
                      </a:cubicBezTo>
                      <a:cubicBezTo>
                        <a:pt x="54" y="10"/>
                        <a:pt x="54" y="10"/>
                        <a:pt x="54" y="10"/>
                      </a:cubicBezTo>
                      <a:cubicBezTo>
                        <a:pt x="54" y="38"/>
                        <a:pt x="54" y="38"/>
                        <a:pt x="54" y="38"/>
                      </a:cubicBezTo>
                      <a:cubicBezTo>
                        <a:pt x="54" y="39"/>
                        <a:pt x="54" y="39"/>
                        <a:pt x="54" y="40"/>
                      </a:cubicBezTo>
                      <a:cubicBezTo>
                        <a:pt x="15" y="79"/>
                        <a:pt x="15" y="79"/>
                        <a:pt x="15" y="79"/>
                      </a:cubicBezTo>
                      <a:cubicBezTo>
                        <a:pt x="15" y="79"/>
                        <a:pt x="15" y="79"/>
                        <a:pt x="15" y="79"/>
                      </a:cubicBezTo>
                      <a:cubicBezTo>
                        <a:pt x="0" y="94"/>
                        <a:pt x="0" y="94"/>
                        <a:pt x="0" y="94"/>
                      </a:cubicBezTo>
                      <a:cubicBezTo>
                        <a:pt x="27" y="94"/>
                        <a:pt x="27" y="94"/>
                        <a:pt x="27" y="94"/>
                      </a:cubicBezTo>
                      <a:cubicBezTo>
                        <a:pt x="102" y="21"/>
                        <a:pt x="102" y="21"/>
                        <a:pt x="102" y="21"/>
                      </a:cubicBezTo>
                      <a:cubicBezTo>
                        <a:pt x="103" y="20"/>
                        <a:pt x="103" y="20"/>
                        <a:pt x="103" y="20"/>
                      </a:cubicBezTo>
                      <a:cubicBezTo>
                        <a:pt x="104" y="20"/>
                        <a:pt x="104" y="20"/>
                        <a:pt x="105" y="20"/>
                      </a:cubicBezTo>
                      <a:cubicBezTo>
                        <a:pt x="105" y="20"/>
                        <a:pt x="105" y="20"/>
                        <a:pt x="106" y="20"/>
                      </a:cubicBezTo>
                      <a:cubicBezTo>
                        <a:pt x="106" y="20"/>
                        <a:pt x="107" y="20"/>
                        <a:pt x="107" y="21"/>
                      </a:cubicBezTo>
                      <a:cubicBezTo>
                        <a:pt x="179" y="91"/>
                        <a:pt x="179" y="91"/>
                        <a:pt x="179" y="91"/>
                      </a:cubicBezTo>
                      <a:cubicBezTo>
                        <a:pt x="182" y="94"/>
                        <a:pt x="182" y="94"/>
                        <a:pt x="182" y="94"/>
                      </a:cubicBezTo>
                      <a:cubicBezTo>
                        <a:pt x="209" y="94"/>
                        <a:pt x="209" y="94"/>
                        <a:pt x="209" y="94"/>
                      </a:cubicBezTo>
                      <a:lnTo>
                        <a:pt x="193" y="7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32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9" name="íŝ1îḑe">
                  <a:extLst>
                    <a:ext uri="{FF2B5EF4-FFF2-40B4-BE49-F238E27FC236}">
                      <a16:creationId xmlns:a16="http://schemas.microsoft.com/office/drawing/2014/main" xmlns="" id="{74F149A0-7D80-4D58-99B6-1985CB93E19C}"/>
                    </a:ext>
                  </a:extLst>
                </p:cNvPr>
                <p:cNvSpPr/>
                <p:nvPr/>
              </p:nvSpPr>
              <p:spPr bwMode="auto">
                <a:xfrm>
                  <a:off x="10555197" y="2817822"/>
                  <a:ext cx="274809" cy="26517"/>
                </a:xfrm>
                <a:custGeom>
                  <a:avLst/>
                  <a:gdLst>
                    <a:gd name="T0" fmla="*/ 0 w 149"/>
                    <a:gd name="T1" fmla="*/ 14 h 14"/>
                    <a:gd name="T2" fmla="*/ 149 w 149"/>
                    <a:gd name="T3" fmla="*/ 14 h 14"/>
                    <a:gd name="T4" fmla="*/ 149 w 149"/>
                    <a:gd name="T5" fmla="*/ 5 h 14"/>
                    <a:gd name="T6" fmla="*/ 144 w 149"/>
                    <a:gd name="T7" fmla="*/ 0 h 14"/>
                    <a:gd name="T8" fmla="*/ 5 w 149"/>
                    <a:gd name="T9" fmla="*/ 0 h 14"/>
                    <a:gd name="T10" fmla="*/ 0 w 149"/>
                    <a:gd name="T11" fmla="*/ 5 h 14"/>
                    <a:gd name="T12" fmla="*/ 0 w 149"/>
                    <a:gd name="T13" fmla="*/ 14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49" h="14">
                      <a:moveTo>
                        <a:pt x="0" y="14"/>
                      </a:moveTo>
                      <a:cubicBezTo>
                        <a:pt x="149" y="14"/>
                        <a:pt x="149" y="14"/>
                        <a:pt x="149" y="14"/>
                      </a:cubicBezTo>
                      <a:cubicBezTo>
                        <a:pt x="149" y="5"/>
                        <a:pt x="149" y="5"/>
                        <a:pt x="149" y="5"/>
                      </a:cubicBezTo>
                      <a:cubicBezTo>
                        <a:pt x="149" y="2"/>
                        <a:pt x="147" y="0"/>
                        <a:pt x="144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2" y="0"/>
                        <a:pt x="0" y="2"/>
                        <a:pt x="0" y="5"/>
                      </a:cubicBezTo>
                      <a:lnTo>
                        <a:pt x="0" y="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0" name="ïṥ1ídè">
                  <a:extLst>
                    <a:ext uri="{FF2B5EF4-FFF2-40B4-BE49-F238E27FC236}">
                      <a16:creationId xmlns:a16="http://schemas.microsoft.com/office/drawing/2014/main" xmlns="" id="{F1EA0C5B-945B-4A4A-8DAF-5152C1C9A27B}"/>
                    </a:ext>
                  </a:extLst>
                </p:cNvPr>
                <p:cNvSpPr/>
                <p:nvPr/>
              </p:nvSpPr>
              <p:spPr bwMode="auto">
                <a:xfrm>
                  <a:off x="10568455" y="2514085"/>
                  <a:ext cx="249498" cy="296505"/>
                </a:xfrm>
                <a:custGeom>
                  <a:avLst/>
                  <a:gdLst>
                    <a:gd name="T0" fmla="*/ 27 w 135"/>
                    <a:gd name="T1" fmla="*/ 84 h 160"/>
                    <a:gd name="T2" fmla="*/ 68 w 135"/>
                    <a:gd name="T3" fmla="*/ 84 h 160"/>
                    <a:gd name="T4" fmla="*/ 71 w 135"/>
                    <a:gd name="T5" fmla="*/ 87 h 160"/>
                    <a:gd name="T6" fmla="*/ 71 w 135"/>
                    <a:gd name="T7" fmla="*/ 160 h 160"/>
                    <a:gd name="T8" fmla="*/ 135 w 135"/>
                    <a:gd name="T9" fmla="*/ 160 h 160"/>
                    <a:gd name="T10" fmla="*/ 135 w 135"/>
                    <a:gd name="T11" fmla="*/ 160 h 160"/>
                    <a:gd name="T12" fmla="*/ 135 w 135"/>
                    <a:gd name="T13" fmla="*/ 64 h 160"/>
                    <a:gd name="T14" fmla="*/ 71 w 135"/>
                    <a:gd name="T15" fmla="*/ 1 h 160"/>
                    <a:gd name="T16" fmla="*/ 69 w 135"/>
                    <a:gd name="T17" fmla="*/ 1 h 160"/>
                    <a:gd name="T18" fmla="*/ 68 w 135"/>
                    <a:gd name="T19" fmla="*/ 0 h 160"/>
                    <a:gd name="T20" fmla="*/ 67 w 135"/>
                    <a:gd name="T21" fmla="*/ 1 h 160"/>
                    <a:gd name="T22" fmla="*/ 65 w 135"/>
                    <a:gd name="T23" fmla="*/ 1 h 160"/>
                    <a:gd name="T24" fmla="*/ 0 w 135"/>
                    <a:gd name="T25" fmla="*/ 65 h 160"/>
                    <a:gd name="T26" fmla="*/ 0 w 135"/>
                    <a:gd name="T27" fmla="*/ 160 h 160"/>
                    <a:gd name="T28" fmla="*/ 0 w 135"/>
                    <a:gd name="T29" fmla="*/ 160 h 160"/>
                    <a:gd name="T30" fmla="*/ 23 w 135"/>
                    <a:gd name="T31" fmla="*/ 160 h 160"/>
                    <a:gd name="T32" fmla="*/ 23 w 135"/>
                    <a:gd name="T33" fmla="*/ 87 h 160"/>
                    <a:gd name="T34" fmla="*/ 27 w 135"/>
                    <a:gd name="T35" fmla="*/ 84 h 160"/>
                    <a:gd name="T36" fmla="*/ 87 w 135"/>
                    <a:gd name="T37" fmla="*/ 84 h 160"/>
                    <a:gd name="T38" fmla="*/ 121 w 135"/>
                    <a:gd name="T39" fmla="*/ 84 h 160"/>
                    <a:gd name="T40" fmla="*/ 123 w 135"/>
                    <a:gd name="T41" fmla="*/ 86 h 160"/>
                    <a:gd name="T42" fmla="*/ 123 w 135"/>
                    <a:gd name="T43" fmla="*/ 115 h 160"/>
                    <a:gd name="T44" fmla="*/ 121 w 135"/>
                    <a:gd name="T45" fmla="*/ 117 h 160"/>
                    <a:gd name="T46" fmla="*/ 87 w 135"/>
                    <a:gd name="T47" fmla="*/ 117 h 160"/>
                    <a:gd name="T48" fmla="*/ 85 w 135"/>
                    <a:gd name="T49" fmla="*/ 115 h 160"/>
                    <a:gd name="T50" fmla="*/ 85 w 135"/>
                    <a:gd name="T51" fmla="*/ 86 h 160"/>
                    <a:gd name="T52" fmla="*/ 87 w 135"/>
                    <a:gd name="T53" fmla="*/ 84 h 1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35" h="160">
                      <a:moveTo>
                        <a:pt x="27" y="84"/>
                      </a:moveTo>
                      <a:cubicBezTo>
                        <a:pt x="68" y="84"/>
                        <a:pt x="68" y="84"/>
                        <a:pt x="68" y="84"/>
                      </a:cubicBezTo>
                      <a:cubicBezTo>
                        <a:pt x="69" y="84"/>
                        <a:pt x="71" y="85"/>
                        <a:pt x="71" y="87"/>
                      </a:cubicBezTo>
                      <a:cubicBezTo>
                        <a:pt x="71" y="160"/>
                        <a:pt x="71" y="160"/>
                        <a:pt x="71" y="160"/>
                      </a:cubicBezTo>
                      <a:cubicBezTo>
                        <a:pt x="135" y="160"/>
                        <a:pt x="135" y="160"/>
                        <a:pt x="135" y="160"/>
                      </a:cubicBezTo>
                      <a:cubicBezTo>
                        <a:pt x="135" y="160"/>
                        <a:pt x="135" y="160"/>
                        <a:pt x="135" y="160"/>
                      </a:cubicBezTo>
                      <a:cubicBezTo>
                        <a:pt x="135" y="64"/>
                        <a:pt x="135" y="64"/>
                        <a:pt x="135" y="64"/>
                      </a:cubicBezTo>
                      <a:cubicBezTo>
                        <a:pt x="71" y="1"/>
                        <a:pt x="71" y="1"/>
                        <a:pt x="71" y="1"/>
                      </a:cubicBezTo>
                      <a:cubicBezTo>
                        <a:pt x="70" y="1"/>
                        <a:pt x="70" y="1"/>
                        <a:pt x="69" y="1"/>
                      </a:cubicBezTo>
                      <a:cubicBezTo>
                        <a:pt x="69" y="0"/>
                        <a:pt x="68" y="0"/>
                        <a:pt x="68" y="0"/>
                      </a:cubicBezTo>
                      <a:cubicBezTo>
                        <a:pt x="67" y="0"/>
                        <a:pt x="67" y="0"/>
                        <a:pt x="67" y="1"/>
                      </a:cubicBezTo>
                      <a:cubicBezTo>
                        <a:pt x="66" y="1"/>
                        <a:pt x="66" y="1"/>
                        <a:pt x="65" y="1"/>
                      </a:cubicBezTo>
                      <a:cubicBezTo>
                        <a:pt x="0" y="65"/>
                        <a:pt x="0" y="65"/>
                        <a:pt x="0" y="65"/>
                      </a:cubicBezTo>
                      <a:cubicBezTo>
                        <a:pt x="0" y="160"/>
                        <a:pt x="0" y="160"/>
                        <a:pt x="0" y="160"/>
                      </a:cubicBezTo>
                      <a:cubicBezTo>
                        <a:pt x="0" y="160"/>
                        <a:pt x="0" y="160"/>
                        <a:pt x="0" y="160"/>
                      </a:cubicBezTo>
                      <a:cubicBezTo>
                        <a:pt x="23" y="160"/>
                        <a:pt x="23" y="160"/>
                        <a:pt x="23" y="160"/>
                      </a:cubicBezTo>
                      <a:cubicBezTo>
                        <a:pt x="23" y="87"/>
                        <a:pt x="23" y="87"/>
                        <a:pt x="23" y="87"/>
                      </a:cubicBezTo>
                      <a:cubicBezTo>
                        <a:pt x="23" y="85"/>
                        <a:pt x="25" y="84"/>
                        <a:pt x="27" y="84"/>
                      </a:cubicBezTo>
                      <a:close/>
                      <a:moveTo>
                        <a:pt x="87" y="84"/>
                      </a:moveTo>
                      <a:cubicBezTo>
                        <a:pt x="121" y="84"/>
                        <a:pt x="121" y="84"/>
                        <a:pt x="121" y="84"/>
                      </a:cubicBezTo>
                      <a:cubicBezTo>
                        <a:pt x="122" y="84"/>
                        <a:pt x="123" y="85"/>
                        <a:pt x="123" y="86"/>
                      </a:cubicBezTo>
                      <a:cubicBezTo>
                        <a:pt x="123" y="115"/>
                        <a:pt x="123" y="115"/>
                        <a:pt x="123" y="115"/>
                      </a:cubicBezTo>
                      <a:cubicBezTo>
                        <a:pt x="123" y="116"/>
                        <a:pt x="122" y="117"/>
                        <a:pt x="121" y="117"/>
                      </a:cubicBezTo>
                      <a:cubicBezTo>
                        <a:pt x="87" y="117"/>
                        <a:pt x="87" y="117"/>
                        <a:pt x="87" y="117"/>
                      </a:cubicBezTo>
                      <a:cubicBezTo>
                        <a:pt x="86" y="117"/>
                        <a:pt x="85" y="116"/>
                        <a:pt x="85" y="115"/>
                      </a:cubicBezTo>
                      <a:cubicBezTo>
                        <a:pt x="85" y="86"/>
                        <a:pt x="85" y="86"/>
                        <a:pt x="85" y="86"/>
                      </a:cubicBezTo>
                      <a:cubicBezTo>
                        <a:pt x="85" y="85"/>
                        <a:pt x="86" y="84"/>
                        <a:pt x="87" y="8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85000" lnSpcReduction="20000"/>
                </a:bodyPr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40" name="íşḻîḑé">
                <a:extLst>
                  <a:ext uri="{FF2B5EF4-FFF2-40B4-BE49-F238E27FC236}">
                    <a16:creationId xmlns:a16="http://schemas.microsoft.com/office/drawing/2014/main" xmlns="" id="{FCCC3465-5E16-4526-A897-4F07ED3ECE97}"/>
                  </a:ext>
                </a:extLst>
              </p:cNvPr>
              <p:cNvGrpSpPr/>
              <p:nvPr/>
            </p:nvGrpSpPr>
            <p:grpSpPr>
              <a:xfrm>
                <a:off x="9648808" y="1941566"/>
                <a:ext cx="454400" cy="454400"/>
                <a:chOff x="9648808" y="1941566"/>
                <a:chExt cx="454400" cy="454400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52" name="îS1îdê">
                  <a:extLst>
                    <a:ext uri="{FF2B5EF4-FFF2-40B4-BE49-F238E27FC236}">
                      <a16:creationId xmlns:a16="http://schemas.microsoft.com/office/drawing/2014/main" xmlns="" id="{9BBE1AEA-8C71-4FC5-A20A-67C1EF2EC777}"/>
                    </a:ext>
                  </a:extLst>
                </p:cNvPr>
                <p:cNvSpPr/>
                <p:nvPr/>
              </p:nvSpPr>
              <p:spPr bwMode="auto">
                <a:xfrm>
                  <a:off x="9710279" y="2148878"/>
                  <a:ext cx="43391" cy="39775"/>
                </a:xfrm>
                <a:custGeom>
                  <a:avLst/>
                  <a:gdLst>
                    <a:gd name="T0" fmla="*/ 24 w 24"/>
                    <a:gd name="T1" fmla="*/ 0 h 22"/>
                    <a:gd name="T2" fmla="*/ 19 w 24"/>
                    <a:gd name="T3" fmla="*/ 21 h 22"/>
                    <a:gd name="T4" fmla="*/ 18 w 24"/>
                    <a:gd name="T5" fmla="*/ 22 h 22"/>
                    <a:gd name="T6" fmla="*/ 15 w 24"/>
                    <a:gd name="T7" fmla="*/ 22 h 22"/>
                    <a:gd name="T8" fmla="*/ 14 w 24"/>
                    <a:gd name="T9" fmla="*/ 21 h 22"/>
                    <a:gd name="T10" fmla="*/ 12 w 24"/>
                    <a:gd name="T11" fmla="*/ 14 h 22"/>
                    <a:gd name="T12" fmla="*/ 12 w 24"/>
                    <a:gd name="T13" fmla="*/ 14 h 22"/>
                    <a:gd name="T14" fmla="*/ 11 w 24"/>
                    <a:gd name="T15" fmla="*/ 21 h 22"/>
                    <a:gd name="T16" fmla="*/ 10 w 24"/>
                    <a:gd name="T17" fmla="*/ 22 h 22"/>
                    <a:gd name="T18" fmla="*/ 6 w 24"/>
                    <a:gd name="T19" fmla="*/ 22 h 22"/>
                    <a:gd name="T20" fmla="*/ 5 w 24"/>
                    <a:gd name="T21" fmla="*/ 21 h 22"/>
                    <a:gd name="T22" fmla="*/ 0 w 24"/>
                    <a:gd name="T23" fmla="*/ 0 h 22"/>
                    <a:gd name="T24" fmla="*/ 1 w 24"/>
                    <a:gd name="T25" fmla="*/ 0 h 22"/>
                    <a:gd name="T26" fmla="*/ 6 w 24"/>
                    <a:gd name="T27" fmla="*/ 0 h 22"/>
                    <a:gd name="T28" fmla="*/ 6 w 24"/>
                    <a:gd name="T29" fmla="*/ 0 h 22"/>
                    <a:gd name="T30" fmla="*/ 8 w 24"/>
                    <a:gd name="T31" fmla="*/ 13 h 22"/>
                    <a:gd name="T32" fmla="*/ 8 w 24"/>
                    <a:gd name="T33" fmla="*/ 13 h 22"/>
                    <a:gd name="T34" fmla="*/ 10 w 24"/>
                    <a:gd name="T35" fmla="*/ 0 h 22"/>
                    <a:gd name="T36" fmla="*/ 10 w 24"/>
                    <a:gd name="T37" fmla="*/ 0 h 22"/>
                    <a:gd name="T38" fmla="*/ 14 w 24"/>
                    <a:gd name="T39" fmla="*/ 0 h 22"/>
                    <a:gd name="T40" fmla="*/ 15 w 24"/>
                    <a:gd name="T41" fmla="*/ 0 h 22"/>
                    <a:gd name="T42" fmla="*/ 16 w 24"/>
                    <a:gd name="T43" fmla="*/ 13 h 22"/>
                    <a:gd name="T44" fmla="*/ 16 w 24"/>
                    <a:gd name="T45" fmla="*/ 13 h 22"/>
                    <a:gd name="T46" fmla="*/ 18 w 24"/>
                    <a:gd name="T47" fmla="*/ 0 h 22"/>
                    <a:gd name="T48" fmla="*/ 19 w 24"/>
                    <a:gd name="T49" fmla="*/ 0 h 22"/>
                    <a:gd name="T50" fmla="*/ 24 w 24"/>
                    <a:gd name="T51" fmla="*/ 0 h 22"/>
                    <a:gd name="T52" fmla="*/ 24 w 24"/>
                    <a:gd name="T53" fmla="*/ 0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4" h="22">
                      <a:moveTo>
                        <a:pt x="24" y="0"/>
                      </a:moveTo>
                      <a:cubicBezTo>
                        <a:pt x="19" y="21"/>
                        <a:pt x="19" y="21"/>
                        <a:pt x="19" y="21"/>
                      </a:cubicBezTo>
                      <a:cubicBezTo>
                        <a:pt x="19" y="22"/>
                        <a:pt x="19" y="22"/>
                        <a:pt x="18" y="22"/>
                      </a:cubicBezTo>
                      <a:cubicBezTo>
                        <a:pt x="15" y="22"/>
                        <a:pt x="15" y="22"/>
                        <a:pt x="15" y="22"/>
                      </a:cubicBezTo>
                      <a:cubicBezTo>
                        <a:pt x="14" y="22"/>
                        <a:pt x="14" y="22"/>
                        <a:pt x="14" y="21"/>
                      </a:cubicBezTo>
                      <a:cubicBezTo>
                        <a:pt x="12" y="14"/>
                        <a:pt x="12" y="14"/>
                        <a:pt x="12" y="14"/>
                      </a:cubicBezTo>
                      <a:cubicBezTo>
                        <a:pt x="12" y="14"/>
                        <a:pt x="12" y="14"/>
                        <a:pt x="12" y="14"/>
                      </a:cubicBezTo>
                      <a:cubicBezTo>
                        <a:pt x="11" y="21"/>
                        <a:pt x="11" y="21"/>
                        <a:pt x="11" y="21"/>
                      </a:cubicBezTo>
                      <a:cubicBezTo>
                        <a:pt x="11" y="22"/>
                        <a:pt x="10" y="22"/>
                        <a:pt x="10" y="22"/>
                      </a:cubicBezTo>
                      <a:cubicBezTo>
                        <a:pt x="6" y="22"/>
                        <a:pt x="6" y="22"/>
                        <a:pt x="6" y="22"/>
                      </a:cubicBezTo>
                      <a:cubicBezTo>
                        <a:pt x="6" y="22"/>
                        <a:pt x="5" y="22"/>
                        <a:pt x="5" y="2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1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8" y="13"/>
                        <a:pt x="8" y="13"/>
                        <a:pt x="8" y="13"/>
                      </a:cubicBezTo>
                      <a:cubicBezTo>
                        <a:pt x="8" y="13"/>
                        <a:pt x="8" y="13"/>
                        <a:pt x="8" y="13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14" y="0"/>
                        <a:pt x="15" y="0"/>
                        <a:pt x="15" y="0"/>
                      </a:cubicBezTo>
                      <a:cubicBezTo>
                        <a:pt x="16" y="13"/>
                        <a:pt x="16" y="13"/>
                        <a:pt x="16" y="13"/>
                      </a:cubicBezTo>
                      <a:cubicBezTo>
                        <a:pt x="16" y="13"/>
                        <a:pt x="16" y="13"/>
                        <a:pt x="16" y="13"/>
                      </a:cubicBez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18" y="0"/>
                        <a:pt x="19" y="0"/>
                        <a:pt x="19" y="0"/>
                      </a:cubicBez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24" y="0"/>
                        <a:pt x="24" y="0"/>
                        <a:pt x="2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3" name="îṧľïḑê">
                  <a:extLst>
                    <a:ext uri="{FF2B5EF4-FFF2-40B4-BE49-F238E27FC236}">
                      <a16:creationId xmlns:a16="http://schemas.microsoft.com/office/drawing/2014/main" xmlns="" id="{BAE162BC-DDE6-400E-BE79-E341AEE2EFF0}"/>
                    </a:ext>
                  </a:extLst>
                </p:cNvPr>
                <p:cNvSpPr/>
                <p:nvPr/>
              </p:nvSpPr>
              <p:spPr bwMode="auto">
                <a:xfrm>
                  <a:off x="10022452" y="2148878"/>
                  <a:ext cx="20491" cy="39775"/>
                </a:xfrm>
                <a:custGeom>
                  <a:avLst/>
                  <a:gdLst>
                    <a:gd name="T0" fmla="*/ 5 w 11"/>
                    <a:gd name="T1" fmla="*/ 4 h 22"/>
                    <a:gd name="T2" fmla="*/ 5 w 11"/>
                    <a:gd name="T3" fmla="*/ 8 h 22"/>
                    <a:gd name="T4" fmla="*/ 10 w 11"/>
                    <a:gd name="T5" fmla="*/ 8 h 22"/>
                    <a:gd name="T6" fmla="*/ 10 w 11"/>
                    <a:gd name="T7" fmla="*/ 9 h 22"/>
                    <a:gd name="T8" fmla="*/ 10 w 11"/>
                    <a:gd name="T9" fmla="*/ 11 h 22"/>
                    <a:gd name="T10" fmla="*/ 10 w 11"/>
                    <a:gd name="T11" fmla="*/ 12 h 22"/>
                    <a:gd name="T12" fmla="*/ 5 w 11"/>
                    <a:gd name="T13" fmla="*/ 12 h 22"/>
                    <a:gd name="T14" fmla="*/ 5 w 11"/>
                    <a:gd name="T15" fmla="*/ 18 h 22"/>
                    <a:gd name="T16" fmla="*/ 10 w 11"/>
                    <a:gd name="T17" fmla="*/ 18 h 22"/>
                    <a:gd name="T18" fmla="*/ 11 w 11"/>
                    <a:gd name="T19" fmla="*/ 19 h 22"/>
                    <a:gd name="T20" fmla="*/ 11 w 11"/>
                    <a:gd name="T21" fmla="*/ 21 h 22"/>
                    <a:gd name="T22" fmla="*/ 10 w 11"/>
                    <a:gd name="T23" fmla="*/ 22 h 22"/>
                    <a:gd name="T24" fmla="*/ 1 w 11"/>
                    <a:gd name="T25" fmla="*/ 22 h 22"/>
                    <a:gd name="T26" fmla="*/ 0 w 11"/>
                    <a:gd name="T27" fmla="*/ 21 h 22"/>
                    <a:gd name="T28" fmla="*/ 0 w 11"/>
                    <a:gd name="T29" fmla="*/ 0 h 22"/>
                    <a:gd name="T30" fmla="*/ 1 w 11"/>
                    <a:gd name="T31" fmla="*/ 0 h 22"/>
                    <a:gd name="T32" fmla="*/ 10 w 11"/>
                    <a:gd name="T33" fmla="*/ 0 h 22"/>
                    <a:gd name="T34" fmla="*/ 11 w 11"/>
                    <a:gd name="T35" fmla="*/ 0 h 22"/>
                    <a:gd name="T36" fmla="*/ 11 w 11"/>
                    <a:gd name="T37" fmla="*/ 3 h 22"/>
                    <a:gd name="T38" fmla="*/ 10 w 11"/>
                    <a:gd name="T39" fmla="*/ 4 h 22"/>
                    <a:gd name="T40" fmla="*/ 5 w 11"/>
                    <a:gd name="T41" fmla="*/ 4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1" h="22">
                      <a:moveTo>
                        <a:pt x="5" y="4"/>
                      </a:moveTo>
                      <a:cubicBezTo>
                        <a:pt x="5" y="8"/>
                        <a:pt x="5" y="8"/>
                        <a:pt x="5" y="8"/>
                      </a:cubicBezTo>
                      <a:cubicBezTo>
                        <a:pt x="10" y="8"/>
                        <a:pt x="10" y="8"/>
                        <a:pt x="10" y="8"/>
                      </a:cubicBezTo>
                      <a:cubicBezTo>
                        <a:pt x="10" y="8"/>
                        <a:pt x="10" y="8"/>
                        <a:pt x="10" y="9"/>
                      </a:cubicBezTo>
                      <a:cubicBezTo>
                        <a:pt x="10" y="11"/>
                        <a:pt x="10" y="11"/>
                        <a:pt x="10" y="11"/>
                      </a:cubicBezTo>
                      <a:cubicBezTo>
                        <a:pt x="10" y="12"/>
                        <a:pt x="10" y="12"/>
                        <a:pt x="10" y="12"/>
                      </a:cubicBezTo>
                      <a:cubicBezTo>
                        <a:pt x="5" y="12"/>
                        <a:pt x="5" y="12"/>
                        <a:pt x="5" y="12"/>
                      </a:cubicBezTo>
                      <a:cubicBezTo>
                        <a:pt x="5" y="18"/>
                        <a:pt x="5" y="18"/>
                        <a:pt x="5" y="18"/>
                      </a:cubicBezTo>
                      <a:cubicBezTo>
                        <a:pt x="10" y="18"/>
                        <a:pt x="10" y="18"/>
                        <a:pt x="10" y="18"/>
                      </a:cubicBezTo>
                      <a:cubicBezTo>
                        <a:pt x="11" y="18"/>
                        <a:pt x="11" y="18"/>
                        <a:pt x="11" y="19"/>
                      </a:cubicBezTo>
                      <a:cubicBezTo>
                        <a:pt x="11" y="21"/>
                        <a:pt x="11" y="21"/>
                        <a:pt x="11" y="21"/>
                      </a:cubicBezTo>
                      <a:cubicBezTo>
                        <a:pt x="11" y="22"/>
                        <a:pt x="11" y="22"/>
                        <a:pt x="10" y="22"/>
                      </a:cubicBezTo>
                      <a:cubicBezTo>
                        <a:pt x="1" y="22"/>
                        <a:pt x="1" y="22"/>
                        <a:pt x="1" y="22"/>
                      </a:cubicBezTo>
                      <a:cubicBezTo>
                        <a:pt x="0" y="22"/>
                        <a:pt x="0" y="22"/>
                        <a:pt x="0" y="2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1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11" y="3"/>
                        <a:pt x="11" y="3"/>
                        <a:pt x="11" y="3"/>
                      </a:cubicBezTo>
                      <a:cubicBezTo>
                        <a:pt x="11" y="3"/>
                        <a:pt x="11" y="4"/>
                        <a:pt x="10" y="4"/>
                      </a:cubicBezTo>
                      <a:lnTo>
                        <a:pt x="5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4" name="ïšlíďè">
                  <a:extLst>
                    <a:ext uri="{FF2B5EF4-FFF2-40B4-BE49-F238E27FC236}">
                      <a16:creationId xmlns:a16="http://schemas.microsoft.com/office/drawing/2014/main" xmlns="" id="{5AEEE781-2BD6-4721-A7CC-2CF26D519680}"/>
                    </a:ext>
                  </a:extLst>
                </p:cNvPr>
                <p:cNvSpPr/>
                <p:nvPr/>
              </p:nvSpPr>
              <p:spPr bwMode="auto">
                <a:xfrm>
                  <a:off x="9863352" y="1997010"/>
                  <a:ext cx="25312" cy="38570"/>
                </a:xfrm>
                <a:custGeom>
                  <a:avLst/>
                  <a:gdLst>
                    <a:gd name="T0" fmla="*/ 14 w 14"/>
                    <a:gd name="T1" fmla="*/ 0 h 21"/>
                    <a:gd name="T2" fmla="*/ 14 w 14"/>
                    <a:gd name="T3" fmla="*/ 21 h 21"/>
                    <a:gd name="T4" fmla="*/ 13 w 14"/>
                    <a:gd name="T5" fmla="*/ 21 h 21"/>
                    <a:gd name="T6" fmla="*/ 11 w 14"/>
                    <a:gd name="T7" fmla="*/ 21 h 21"/>
                    <a:gd name="T8" fmla="*/ 10 w 14"/>
                    <a:gd name="T9" fmla="*/ 21 h 21"/>
                    <a:gd name="T10" fmla="*/ 10 w 14"/>
                    <a:gd name="T11" fmla="*/ 21 h 21"/>
                    <a:gd name="T12" fmla="*/ 5 w 14"/>
                    <a:gd name="T13" fmla="*/ 11 h 21"/>
                    <a:gd name="T14" fmla="*/ 5 w 14"/>
                    <a:gd name="T15" fmla="*/ 21 h 21"/>
                    <a:gd name="T16" fmla="*/ 5 w 14"/>
                    <a:gd name="T17" fmla="*/ 21 h 21"/>
                    <a:gd name="T18" fmla="*/ 1 w 14"/>
                    <a:gd name="T19" fmla="*/ 21 h 21"/>
                    <a:gd name="T20" fmla="*/ 0 w 14"/>
                    <a:gd name="T21" fmla="*/ 21 h 21"/>
                    <a:gd name="T22" fmla="*/ 0 w 14"/>
                    <a:gd name="T23" fmla="*/ 0 h 21"/>
                    <a:gd name="T24" fmla="*/ 1 w 14"/>
                    <a:gd name="T25" fmla="*/ 0 h 21"/>
                    <a:gd name="T26" fmla="*/ 4 w 14"/>
                    <a:gd name="T27" fmla="*/ 0 h 21"/>
                    <a:gd name="T28" fmla="*/ 4 w 14"/>
                    <a:gd name="T29" fmla="*/ 0 h 21"/>
                    <a:gd name="T30" fmla="*/ 4 w 14"/>
                    <a:gd name="T31" fmla="*/ 0 h 21"/>
                    <a:gd name="T32" fmla="*/ 9 w 14"/>
                    <a:gd name="T33" fmla="*/ 10 h 21"/>
                    <a:gd name="T34" fmla="*/ 9 w 14"/>
                    <a:gd name="T35" fmla="*/ 0 h 21"/>
                    <a:gd name="T36" fmla="*/ 10 w 14"/>
                    <a:gd name="T37" fmla="*/ 0 h 21"/>
                    <a:gd name="T38" fmla="*/ 13 w 14"/>
                    <a:gd name="T39" fmla="*/ 0 h 21"/>
                    <a:gd name="T40" fmla="*/ 14 w 14"/>
                    <a:gd name="T41" fmla="*/ 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4" h="21">
                      <a:moveTo>
                        <a:pt x="14" y="0"/>
                      </a:moveTo>
                      <a:cubicBezTo>
                        <a:pt x="14" y="21"/>
                        <a:pt x="14" y="21"/>
                        <a:pt x="14" y="21"/>
                      </a:cubicBezTo>
                      <a:cubicBezTo>
                        <a:pt x="14" y="21"/>
                        <a:pt x="14" y="21"/>
                        <a:pt x="13" y="21"/>
                      </a:cubicBezTo>
                      <a:cubicBezTo>
                        <a:pt x="11" y="21"/>
                        <a:pt x="11" y="21"/>
                        <a:pt x="11" y="21"/>
                      </a:cubicBezTo>
                      <a:cubicBezTo>
                        <a:pt x="10" y="21"/>
                        <a:pt x="10" y="21"/>
                        <a:pt x="10" y="21"/>
                      </a:cubicBezTo>
                      <a:cubicBezTo>
                        <a:pt x="10" y="21"/>
                        <a:pt x="10" y="21"/>
                        <a:pt x="10" y="21"/>
                      </a:cubicBezTo>
                      <a:cubicBezTo>
                        <a:pt x="5" y="11"/>
                        <a:pt x="5" y="11"/>
                        <a:pt x="5" y="11"/>
                      </a:cubicBezTo>
                      <a:cubicBezTo>
                        <a:pt x="5" y="21"/>
                        <a:pt x="5" y="21"/>
                        <a:pt x="5" y="21"/>
                      </a:cubicBezTo>
                      <a:cubicBezTo>
                        <a:pt x="5" y="21"/>
                        <a:pt x="5" y="21"/>
                        <a:pt x="5" y="21"/>
                      </a:cubicBezTo>
                      <a:cubicBezTo>
                        <a:pt x="1" y="21"/>
                        <a:pt x="1" y="21"/>
                        <a:pt x="1" y="21"/>
                      </a:cubicBez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1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9" y="10"/>
                        <a:pt x="9" y="10"/>
                        <a:pt x="9" y="1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9" y="0"/>
                        <a:pt x="10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4" y="0"/>
                        <a:pt x="14" y="0"/>
                        <a:pt x="1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5" name="îṥľiḑè">
                  <a:extLst>
                    <a:ext uri="{FF2B5EF4-FFF2-40B4-BE49-F238E27FC236}">
                      <a16:creationId xmlns:a16="http://schemas.microsoft.com/office/drawing/2014/main" xmlns="" id="{C9A32D5C-A6DF-46BD-90D6-5FA1488A6228}"/>
                    </a:ext>
                  </a:extLst>
                </p:cNvPr>
                <p:cNvSpPr/>
                <p:nvPr/>
              </p:nvSpPr>
              <p:spPr bwMode="auto">
                <a:xfrm>
                  <a:off x="9864558" y="2299541"/>
                  <a:ext cx="22901" cy="40980"/>
                </a:xfrm>
                <a:custGeom>
                  <a:avLst/>
                  <a:gdLst>
                    <a:gd name="T0" fmla="*/ 7 w 12"/>
                    <a:gd name="T1" fmla="*/ 6 h 22"/>
                    <a:gd name="T2" fmla="*/ 7 w 12"/>
                    <a:gd name="T3" fmla="*/ 4 h 22"/>
                    <a:gd name="T4" fmla="*/ 7 w 12"/>
                    <a:gd name="T5" fmla="*/ 3 h 22"/>
                    <a:gd name="T6" fmla="*/ 6 w 12"/>
                    <a:gd name="T7" fmla="*/ 3 h 22"/>
                    <a:gd name="T8" fmla="*/ 6 w 12"/>
                    <a:gd name="T9" fmla="*/ 3 h 22"/>
                    <a:gd name="T10" fmla="*/ 5 w 12"/>
                    <a:gd name="T11" fmla="*/ 3 h 22"/>
                    <a:gd name="T12" fmla="*/ 5 w 12"/>
                    <a:gd name="T13" fmla="*/ 4 h 22"/>
                    <a:gd name="T14" fmla="*/ 5 w 12"/>
                    <a:gd name="T15" fmla="*/ 7 h 22"/>
                    <a:gd name="T16" fmla="*/ 5 w 12"/>
                    <a:gd name="T17" fmla="*/ 7 h 22"/>
                    <a:gd name="T18" fmla="*/ 6 w 12"/>
                    <a:gd name="T19" fmla="*/ 8 h 22"/>
                    <a:gd name="T20" fmla="*/ 11 w 12"/>
                    <a:gd name="T21" fmla="*/ 11 h 22"/>
                    <a:gd name="T22" fmla="*/ 12 w 12"/>
                    <a:gd name="T23" fmla="*/ 12 h 22"/>
                    <a:gd name="T24" fmla="*/ 12 w 12"/>
                    <a:gd name="T25" fmla="*/ 13 h 22"/>
                    <a:gd name="T26" fmla="*/ 12 w 12"/>
                    <a:gd name="T27" fmla="*/ 18 h 22"/>
                    <a:gd name="T28" fmla="*/ 12 w 12"/>
                    <a:gd name="T29" fmla="*/ 20 h 22"/>
                    <a:gd name="T30" fmla="*/ 11 w 12"/>
                    <a:gd name="T31" fmla="*/ 21 h 22"/>
                    <a:gd name="T32" fmla="*/ 9 w 12"/>
                    <a:gd name="T33" fmla="*/ 22 h 22"/>
                    <a:gd name="T34" fmla="*/ 7 w 12"/>
                    <a:gd name="T35" fmla="*/ 22 h 22"/>
                    <a:gd name="T36" fmla="*/ 5 w 12"/>
                    <a:gd name="T37" fmla="*/ 22 h 22"/>
                    <a:gd name="T38" fmla="*/ 3 w 12"/>
                    <a:gd name="T39" fmla="*/ 22 h 22"/>
                    <a:gd name="T40" fmla="*/ 1 w 12"/>
                    <a:gd name="T41" fmla="*/ 21 h 22"/>
                    <a:gd name="T42" fmla="*/ 0 w 12"/>
                    <a:gd name="T43" fmla="*/ 20 h 22"/>
                    <a:gd name="T44" fmla="*/ 0 w 12"/>
                    <a:gd name="T45" fmla="*/ 18 h 22"/>
                    <a:gd name="T46" fmla="*/ 0 w 12"/>
                    <a:gd name="T47" fmla="*/ 15 h 22"/>
                    <a:gd name="T48" fmla="*/ 0 w 12"/>
                    <a:gd name="T49" fmla="*/ 15 h 22"/>
                    <a:gd name="T50" fmla="*/ 4 w 12"/>
                    <a:gd name="T51" fmla="*/ 14 h 22"/>
                    <a:gd name="T52" fmla="*/ 5 w 12"/>
                    <a:gd name="T53" fmla="*/ 14 h 22"/>
                    <a:gd name="T54" fmla="*/ 5 w 12"/>
                    <a:gd name="T55" fmla="*/ 18 h 22"/>
                    <a:gd name="T56" fmla="*/ 5 w 12"/>
                    <a:gd name="T57" fmla="*/ 19 h 22"/>
                    <a:gd name="T58" fmla="*/ 6 w 12"/>
                    <a:gd name="T59" fmla="*/ 19 h 22"/>
                    <a:gd name="T60" fmla="*/ 6 w 12"/>
                    <a:gd name="T61" fmla="*/ 19 h 22"/>
                    <a:gd name="T62" fmla="*/ 7 w 12"/>
                    <a:gd name="T63" fmla="*/ 19 h 22"/>
                    <a:gd name="T64" fmla="*/ 7 w 12"/>
                    <a:gd name="T65" fmla="*/ 18 h 22"/>
                    <a:gd name="T66" fmla="*/ 7 w 12"/>
                    <a:gd name="T67" fmla="*/ 14 h 22"/>
                    <a:gd name="T68" fmla="*/ 7 w 12"/>
                    <a:gd name="T69" fmla="*/ 13 h 22"/>
                    <a:gd name="T70" fmla="*/ 7 w 12"/>
                    <a:gd name="T71" fmla="*/ 13 h 22"/>
                    <a:gd name="T72" fmla="*/ 1 w 12"/>
                    <a:gd name="T73" fmla="*/ 10 h 22"/>
                    <a:gd name="T74" fmla="*/ 0 w 12"/>
                    <a:gd name="T75" fmla="*/ 9 h 22"/>
                    <a:gd name="T76" fmla="*/ 0 w 12"/>
                    <a:gd name="T77" fmla="*/ 8 h 22"/>
                    <a:gd name="T78" fmla="*/ 0 w 12"/>
                    <a:gd name="T79" fmla="*/ 4 h 22"/>
                    <a:gd name="T80" fmla="*/ 0 w 12"/>
                    <a:gd name="T81" fmla="*/ 2 h 22"/>
                    <a:gd name="T82" fmla="*/ 1 w 12"/>
                    <a:gd name="T83" fmla="*/ 1 h 22"/>
                    <a:gd name="T84" fmla="*/ 3 w 12"/>
                    <a:gd name="T85" fmla="*/ 0 h 22"/>
                    <a:gd name="T86" fmla="*/ 5 w 12"/>
                    <a:gd name="T87" fmla="*/ 0 h 22"/>
                    <a:gd name="T88" fmla="*/ 7 w 12"/>
                    <a:gd name="T89" fmla="*/ 0 h 22"/>
                    <a:gd name="T90" fmla="*/ 9 w 12"/>
                    <a:gd name="T91" fmla="*/ 0 h 22"/>
                    <a:gd name="T92" fmla="*/ 11 w 12"/>
                    <a:gd name="T93" fmla="*/ 1 h 22"/>
                    <a:gd name="T94" fmla="*/ 12 w 12"/>
                    <a:gd name="T95" fmla="*/ 2 h 22"/>
                    <a:gd name="T96" fmla="*/ 12 w 12"/>
                    <a:gd name="T97" fmla="*/ 4 h 22"/>
                    <a:gd name="T98" fmla="*/ 12 w 12"/>
                    <a:gd name="T99" fmla="*/ 5 h 22"/>
                    <a:gd name="T100" fmla="*/ 12 w 12"/>
                    <a:gd name="T101" fmla="*/ 6 h 22"/>
                    <a:gd name="T102" fmla="*/ 8 w 12"/>
                    <a:gd name="T103" fmla="*/ 6 h 22"/>
                    <a:gd name="T104" fmla="*/ 7 w 12"/>
                    <a:gd name="T105" fmla="*/ 6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12" h="22">
                      <a:moveTo>
                        <a:pt x="7" y="6"/>
                      </a:moveTo>
                      <a:cubicBezTo>
                        <a:pt x="7" y="4"/>
                        <a:pt x="7" y="4"/>
                        <a:pt x="7" y="4"/>
                      </a:cubicBezTo>
                      <a:cubicBezTo>
                        <a:pt x="7" y="4"/>
                        <a:pt x="7" y="4"/>
                        <a:pt x="7" y="3"/>
                      </a:cubicBezTo>
                      <a:cubicBezTo>
                        <a:pt x="7" y="3"/>
                        <a:pt x="6" y="3"/>
                        <a:pt x="6" y="3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6" y="3"/>
                        <a:pt x="5" y="3"/>
                        <a:pt x="5" y="3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5" y="7"/>
                        <a:pt x="5" y="7"/>
                        <a:pt x="5" y="7"/>
                      </a:cubicBezTo>
                      <a:cubicBezTo>
                        <a:pt x="5" y="7"/>
                        <a:pt x="5" y="7"/>
                        <a:pt x="5" y="7"/>
                      </a:cubicBezTo>
                      <a:cubicBezTo>
                        <a:pt x="5" y="8"/>
                        <a:pt x="5" y="8"/>
                        <a:pt x="6" y="8"/>
                      </a:cubicBezTo>
                      <a:cubicBezTo>
                        <a:pt x="11" y="11"/>
                        <a:pt x="11" y="11"/>
                        <a:pt x="11" y="11"/>
                      </a:cubicBezTo>
                      <a:cubicBezTo>
                        <a:pt x="12" y="11"/>
                        <a:pt x="12" y="12"/>
                        <a:pt x="12" y="12"/>
                      </a:cubicBezTo>
                      <a:cubicBezTo>
                        <a:pt x="12" y="12"/>
                        <a:pt x="12" y="13"/>
                        <a:pt x="12" y="13"/>
                      </a:cubicBezTo>
                      <a:cubicBezTo>
                        <a:pt x="12" y="18"/>
                        <a:pt x="12" y="18"/>
                        <a:pt x="12" y="18"/>
                      </a:cubicBezTo>
                      <a:cubicBezTo>
                        <a:pt x="12" y="19"/>
                        <a:pt x="12" y="19"/>
                        <a:pt x="12" y="20"/>
                      </a:cubicBezTo>
                      <a:cubicBezTo>
                        <a:pt x="12" y="20"/>
                        <a:pt x="11" y="21"/>
                        <a:pt x="11" y="21"/>
                      </a:cubicBezTo>
                      <a:cubicBezTo>
                        <a:pt x="10" y="21"/>
                        <a:pt x="10" y="22"/>
                        <a:pt x="9" y="22"/>
                      </a:cubicBezTo>
                      <a:cubicBezTo>
                        <a:pt x="8" y="22"/>
                        <a:pt x="8" y="22"/>
                        <a:pt x="7" y="22"/>
                      </a:cubicBezTo>
                      <a:cubicBezTo>
                        <a:pt x="5" y="22"/>
                        <a:pt x="5" y="22"/>
                        <a:pt x="5" y="22"/>
                      </a:cubicBezTo>
                      <a:cubicBezTo>
                        <a:pt x="4" y="22"/>
                        <a:pt x="4" y="22"/>
                        <a:pt x="3" y="22"/>
                      </a:cubicBezTo>
                      <a:cubicBezTo>
                        <a:pt x="2" y="22"/>
                        <a:pt x="2" y="21"/>
                        <a:pt x="1" y="21"/>
                      </a:cubicBezTo>
                      <a:cubicBezTo>
                        <a:pt x="1" y="21"/>
                        <a:pt x="0" y="20"/>
                        <a:pt x="0" y="20"/>
                      </a:cubicBezTo>
                      <a:cubicBezTo>
                        <a:pt x="0" y="19"/>
                        <a:pt x="0" y="19"/>
                        <a:pt x="0" y="18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4" y="14"/>
                        <a:pt x="4" y="14"/>
                        <a:pt x="4" y="14"/>
                      </a:cubicBezTo>
                      <a:cubicBezTo>
                        <a:pt x="5" y="14"/>
                        <a:pt x="5" y="14"/>
                        <a:pt x="5" y="14"/>
                      </a:cubicBezTo>
                      <a:cubicBezTo>
                        <a:pt x="5" y="18"/>
                        <a:pt x="5" y="18"/>
                        <a:pt x="5" y="18"/>
                      </a:cubicBezTo>
                      <a:cubicBezTo>
                        <a:pt x="5" y="18"/>
                        <a:pt x="5" y="18"/>
                        <a:pt x="5" y="19"/>
                      </a:cubicBezTo>
                      <a:cubicBezTo>
                        <a:pt x="5" y="19"/>
                        <a:pt x="6" y="19"/>
                        <a:pt x="6" y="19"/>
                      </a:cubicBezTo>
                      <a:cubicBezTo>
                        <a:pt x="6" y="19"/>
                        <a:pt x="6" y="19"/>
                        <a:pt x="6" y="19"/>
                      </a:cubicBezTo>
                      <a:cubicBezTo>
                        <a:pt x="6" y="19"/>
                        <a:pt x="7" y="19"/>
                        <a:pt x="7" y="19"/>
                      </a:cubicBezTo>
                      <a:cubicBezTo>
                        <a:pt x="7" y="18"/>
                        <a:pt x="7" y="18"/>
                        <a:pt x="7" y="18"/>
                      </a:cubicBezTo>
                      <a:cubicBezTo>
                        <a:pt x="7" y="14"/>
                        <a:pt x="7" y="14"/>
                        <a:pt x="7" y="14"/>
                      </a:cubicBezTo>
                      <a:cubicBezTo>
                        <a:pt x="7" y="14"/>
                        <a:pt x="7" y="13"/>
                        <a:pt x="7" y="13"/>
                      </a:cubicBez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3"/>
                        <a:pt x="0" y="3"/>
                        <a:pt x="0" y="2"/>
                      </a:cubicBezTo>
                      <a:cubicBezTo>
                        <a:pt x="0" y="2"/>
                        <a:pt x="1" y="1"/>
                        <a:pt x="1" y="1"/>
                      </a:cubicBezTo>
                      <a:cubicBezTo>
                        <a:pt x="2" y="1"/>
                        <a:pt x="2" y="0"/>
                        <a:pt x="3" y="0"/>
                      </a:cubicBezTo>
                      <a:cubicBezTo>
                        <a:pt x="4" y="0"/>
                        <a:pt x="4" y="0"/>
                        <a:pt x="5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8" y="0"/>
                        <a:pt x="8" y="0"/>
                        <a:pt x="9" y="0"/>
                      </a:cubicBezTo>
                      <a:cubicBezTo>
                        <a:pt x="10" y="0"/>
                        <a:pt x="10" y="1"/>
                        <a:pt x="11" y="1"/>
                      </a:cubicBezTo>
                      <a:cubicBezTo>
                        <a:pt x="11" y="1"/>
                        <a:pt x="12" y="2"/>
                        <a:pt x="12" y="2"/>
                      </a:cubicBezTo>
                      <a:cubicBezTo>
                        <a:pt x="12" y="3"/>
                        <a:pt x="12" y="3"/>
                        <a:pt x="12" y="4"/>
                      </a:cubicBezTo>
                      <a:cubicBezTo>
                        <a:pt x="12" y="5"/>
                        <a:pt x="12" y="5"/>
                        <a:pt x="12" y="5"/>
                      </a:cubicBezTo>
                      <a:cubicBezTo>
                        <a:pt x="12" y="5"/>
                        <a:pt x="12" y="5"/>
                        <a:pt x="12" y="6"/>
                      </a:cubicBez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7" y="6"/>
                        <a:pt x="7" y="6"/>
                        <a:pt x="7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6" name="î$ľîdé">
                  <a:extLst>
                    <a:ext uri="{FF2B5EF4-FFF2-40B4-BE49-F238E27FC236}">
                      <a16:creationId xmlns:a16="http://schemas.microsoft.com/office/drawing/2014/main" xmlns="" id="{A7A8FBD9-54C0-4C16-95E6-1D6765021E7C}"/>
                    </a:ext>
                  </a:extLst>
                </p:cNvPr>
                <p:cNvSpPr/>
                <p:nvPr/>
              </p:nvSpPr>
              <p:spPr bwMode="auto">
                <a:xfrm>
                  <a:off x="9648808" y="1941566"/>
                  <a:ext cx="454400" cy="454400"/>
                </a:xfrm>
                <a:custGeom>
                  <a:avLst/>
                  <a:gdLst>
                    <a:gd name="T0" fmla="*/ 123 w 246"/>
                    <a:gd name="T1" fmla="*/ 0 h 246"/>
                    <a:gd name="T2" fmla="*/ 0 w 246"/>
                    <a:gd name="T3" fmla="*/ 123 h 246"/>
                    <a:gd name="T4" fmla="*/ 123 w 246"/>
                    <a:gd name="T5" fmla="*/ 246 h 246"/>
                    <a:gd name="T6" fmla="*/ 246 w 246"/>
                    <a:gd name="T7" fmla="*/ 123 h 246"/>
                    <a:gd name="T8" fmla="*/ 123 w 246"/>
                    <a:gd name="T9" fmla="*/ 0 h 246"/>
                    <a:gd name="T10" fmla="*/ 123 w 246"/>
                    <a:gd name="T11" fmla="*/ 228 h 246"/>
                    <a:gd name="T12" fmla="*/ 123 w 246"/>
                    <a:gd name="T13" fmla="*/ 228 h 246"/>
                    <a:gd name="T14" fmla="*/ 18 w 246"/>
                    <a:gd name="T15" fmla="*/ 123 h 246"/>
                    <a:gd name="T16" fmla="*/ 123 w 246"/>
                    <a:gd name="T17" fmla="*/ 18 h 246"/>
                    <a:gd name="T18" fmla="*/ 228 w 246"/>
                    <a:gd name="T19" fmla="*/ 123 h 246"/>
                    <a:gd name="T20" fmla="*/ 123 w 246"/>
                    <a:gd name="T21" fmla="*/ 228 h 2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46" h="246">
                      <a:moveTo>
                        <a:pt x="123" y="0"/>
                      </a:moveTo>
                      <a:cubicBezTo>
                        <a:pt x="55" y="0"/>
                        <a:pt x="0" y="55"/>
                        <a:pt x="0" y="123"/>
                      </a:cubicBezTo>
                      <a:cubicBezTo>
                        <a:pt x="0" y="191"/>
                        <a:pt x="55" y="246"/>
                        <a:pt x="123" y="246"/>
                      </a:cubicBezTo>
                      <a:cubicBezTo>
                        <a:pt x="191" y="246"/>
                        <a:pt x="246" y="191"/>
                        <a:pt x="246" y="123"/>
                      </a:cubicBezTo>
                      <a:cubicBezTo>
                        <a:pt x="246" y="55"/>
                        <a:pt x="191" y="0"/>
                        <a:pt x="123" y="0"/>
                      </a:cubicBezTo>
                      <a:close/>
                      <a:moveTo>
                        <a:pt x="123" y="228"/>
                      </a:moveTo>
                      <a:cubicBezTo>
                        <a:pt x="123" y="228"/>
                        <a:pt x="123" y="228"/>
                        <a:pt x="123" y="228"/>
                      </a:cubicBezTo>
                      <a:cubicBezTo>
                        <a:pt x="65" y="228"/>
                        <a:pt x="18" y="181"/>
                        <a:pt x="18" y="123"/>
                      </a:cubicBezTo>
                      <a:cubicBezTo>
                        <a:pt x="18" y="65"/>
                        <a:pt x="65" y="18"/>
                        <a:pt x="123" y="18"/>
                      </a:cubicBezTo>
                      <a:cubicBezTo>
                        <a:pt x="181" y="18"/>
                        <a:pt x="228" y="65"/>
                        <a:pt x="228" y="123"/>
                      </a:cubicBezTo>
                      <a:cubicBezTo>
                        <a:pt x="228" y="181"/>
                        <a:pt x="181" y="228"/>
                        <a:pt x="123" y="22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7" name="íśḻídé">
                  <a:extLst>
                    <a:ext uri="{FF2B5EF4-FFF2-40B4-BE49-F238E27FC236}">
                      <a16:creationId xmlns:a16="http://schemas.microsoft.com/office/drawing/2014/main" xmlns="" id="{8BAF3ACC-A10D-44FD-AF4D-B6417DE19FC5}"/>
                    </a:ext>
                  </a:extLst>
                </p:cNvPr>
                <p:cNvSpPr/>
                <p:nvPr/>
              </p:nvSpPr>
              <p:spPr bwMode="auto">
                <a:xfrm>
                  <a:off x="9828399" y="2037990"/>
                  <a:ext cx="101246" cy="269988"/>
                </a:xfrm>
                <a:custGeom>
                  <a:avLst/>
                  <a:gdLst>
                    <a:gd name="T0" fmla="*/ 43 w 55"/>
                    <a:gd name="T1" fmla="*/ 79 h 146"/>
                    <a:gd name="T2" fmla="*/ 49 w 55"/>
                    <a:gd name="T3" fmla="*/ 40 h 146"/>
                    <a:gd name="T4" fmla="*/ 55 w 55"/>
                    <a:gd name="T5" fmla="*/ 0 h 146"/>
                    <a:gd name="T6" fmla="*/ 34 w 55"/>
                    <a:gd name="T7" fmla="*/ 34 h 146"/>
                    <a:gd name="T8" fmla="*/ 12 w 55"/>
                    <a:gd name="T9" fmla="*/ 67 h 146"/>
                    <a:gd name="T10" fmla="*/ 6 w 55"/>
                    <a:gd name="T11" fmla="*/ 106 h 146"/>
                    <a:gd name="T12" fmla="*/ 0 w 55"/>
                    <a:gd name="T13" fmla="*/ 146 h 146"/>
                    <a:gd name="T14" fmla="*/ 21 w 55"/>
                    <a:gd name="T15" fmla="*/ 112 h 146"/>
                    <a:gd name="T16" fmla="*/ 43 w 55"/>
                    <a:gd name="T17" fmla="*/ 79 h 146"/>
                    <a:gd name="T18" fmla="*/ 22 w 55"/>
                    <a:gd name="T19" fmla="*/ 68 h 146"/>
                    <a:gd name="T20" fmla="*/ 33 w 55"/>
                    <a:gd name="T21" fmla="*/ 67 h 146"/>
                    <a:gd name="T22" fmla="*/ 34 w 55"/>
                    <a:gd name="T23" fmla="*/ 78 h 146"/>
                    <a:gd name="T24" fmla="*/ 22 w 55"/>
                    <a:gd name="T25" fmla="*/ 79 h 146"/>
                    <a:gd name="T26" fmla="*/ 22 w 55"/>
                    <a:gd name="T27" fmla="*/ 68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55" h="146">
                      <a:moveTo>
                        <a:pt x="43" y="79"/>
                      </a:moveTo>
                      <a:cubicBezTo>
                        <a:pt x="49" y="40"/>
                        <a:pt x="49" y="40"/>
                        <a:pt x="49" y="40"/>
                      </a:cubicBezTo>
                      <a:cubicBezTo>
                        <a:pt x="55" y="0"/>
                        <a:pt x="55" y="0"/>
                        <a:pt x="55" y="0"/>
                      </a:cubicBezTo>
                      <a:cubicBezTo>
                        <a:pt x="34" y="34"/>
                        <a:pt x="34" y="34"/>
                        <a:pt x="34" y="34"/>
                      </a:cubicBezTo>
                      <a:cubicBezTo>
                        <a:pt x="12" y="67"/>
                        <a:pt x="12" y="67"/>
                        <a:pt x="12" y="67"/>
                      </a:cubicBezTo>
                      <a:cubicBezTo>
                        <a:pt x="6" y="106"/>
                        <a:pt x="6" y="106"/>
                        <a:pt x="6" y="106"/>
                      </a:cubicBezTo>
                      <a:cubicBezTo>
                        <a:pt x="0" y="146"/>
                        <a:pt x="0" y="146"/>
                        <a:pt x="0" y="146"/>
                      </a:cubicBezTo>
                      <a:cubicBezTo>
                        <a:pt x="21" y="112"/>
                        <a:pt x="21" y="112"/>
                        <a:pt x="21" y="112"/>
                      </a:cubicBezTo>
                      <a:cubicBezTo>
                        <a:pt x="43" y="79"/>
                        <a:pt x="43" y="79"/>
                        <a:pt x="43" y="79"/>
                      </a:cubicBezTo>
                      <a:close/>
                      <a:moveTo>
                        <a:pt x="22" y="68"/>
                      </a:moveTo>
                      <a:cubicBezTo>
                        <a:pt x="24" y="64"/>
                        <a:pt x="30" y="64"/>
                        <a:pt x="33" y="67"/>
                      </a:cubicBezTo>
                      <a:cubicBezTo>
                        <a:pt x="36" y="70"/>
                        <a:pt x="37" y="75"/>
                        <a:pt x="34" y="78"/>
                      </a:cubicBezTo>
                      <a:cubicBezTo>
                        <a:pt x="31" y="82"/>
                        <a:pt x="26" y="82"/>
                        <a:pt x="22" y="79"/>
                      </a:cubicBezTo>
                      <a:cubicBezTo>
                        <a:pt x="19" y="76"/>
                        <a:pt x="19" y="71"/>
                        <a:pt x="22" y="6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77500" lnSpcReduction="20000"/>
                </a:bodyPr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41" name="iśļíḑè">
                <a:extLst>
                  <a:ext uri="{FF2B5EF4-FFF2-40B4-BE49-F238E27FC236}">
                    <a16:creationId xmlns:a16="http://schemas.microsoft.com/office/drawing/2014/main" xmlns="" id="{6894AACB-09F3-452F-BCFE-8F47866AA82B}"/>
                  </a:ext>
                </a:extLst>
              </p:cNvPr>
              <p:cNvGrpSpPr/>
              <p:nvPr/>
            </p:nvGrpSpPr>
            <p:grpSpPr>
              <a:xfrm>
                <a:off x="8314537" y="1875274"/>
                <a:ext cx="794295" cy="550824"/>
                <a:chOff x="8314537" y="1875274"/>
                <a:chExt cx="794295" cy="550824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44" name="ïšlîďè">
                  <a:extLst>
                    <a:ext uri="{FF2B5EF4-FFF2-40B4-BE49-F238E27FC236}">
                      <a16:creationId xmlns:a16="http://schemas.microsoft.com/office/drawing/2014/main" xmlns="" id="{8D7CF196-B5A9-4D22-A9C4-DE3317CECEB3}"/>
                    </a:ext>
                  </a:extLst>
                </p:cNvPr>
                <p:cNvSpPr/>
                <p:nvPr/>
              </p:nvSpPr>
              <p:spPr bwMode="auto">
                <a:xfrm>
                  <a:off x="8314537" y="2057275"/>
                  <a:ext cx="368823" cy="262756"/>
                </a:xfrm>
                <a:custGeom>
                  <a:avLst/>
                  <a:gdLst>
                    <a:gd name="T0" fmla="*/ 8 w 306"/>
                    <a:gd name="T1" fmla="*/ 111 h 218"/>
                    <a:gd name="T2" fmla="*/ 120 w 306"/>
                    <a:gd name="T3" fmla="*/ 62 h 218"/>
                    <a:gd name="T4" fmla="*/ 128 w 306"/>
                    <a:gd name="T5" fmla="*/ 79 h 218"/>
                    <a:gd name="T6" fmla="*/ 25 w 306"/>
                    <a:gd name="T7" fmla="*/ 123 h 218"/>
                    <a:gd name="T8" fmla="*/ 56 w 306"/>
                    <a:gd name="T9" fmla="*/ 195 h 218"/>
                    <a:gd name="T10" fmla="*/ 160 w 306"/>
                    <a:gd name="T11" fmla="*/ 151 h 218"/>
                    <a:gd name="T12" fmla="*/ 166 w 306"/>
                    <a:gd name="T13" fmla="*/ 166 h 218"/>
                    <a:gd name="T14" fmla="*/ 54 w 306"/>
                    <a:gd name="T15" fmla="*/ 215 h 218"/>
                    <a:gd name="T16" fmla="*/ 46 w 306"/>
                    <a:gd name="T17" fmla="*/ 218 h 218"/>
                    <a:gd name="T18" fmla="*/ 42 w 306"/>
                    <a:gd name="T19" fmla="*/ 211 h 218"/>
                    <a:gd name="T20" fmla="*/ 4 w 306"/>
                    <a:gd name="T21" fmla="*/ 122 h 218"/>
                    <a:gd name="T22" fmla="*/ 0 w 306"/>
                    <a:gd name="T23" fmla="*/ 114 h 218"/>
                    <a:gd name="T24" fmla="*/ 8 w 306"/>
                    <a:gd name="T25" fmla="*/ 111 h 218"/>
                    <a:gd name="T26" fmla="*/ 8 w 306"/>
                    <a:gd name="T27" fmla="*/ 111 h 218"/>
                    <a:gd name="T28" fmla="*/ 129 w 306"/>
                    <a:gd name="T29" fmla="*/ 57 h 218"/>
                    <a:gd name="T30" fmla="*/ 137 w 306"/>
                    <a:gd name="T31" fmla="*/ 74 h 218"/>
                    <a:gd name="T32" fmla="*/ 251 w 306"/>
                    <a:gd name="T33" fmla="*/ 25 h 218"/>
                    <a:gd name="T34" fmla="*/ 283 w 306"/>
                    <a:gd name="T35" fmla="*/ 97 h 218"/>
                    <a:gd name="T36" fmla="*/ 168 w 306"/>
                    <a:gd name="T37" fmla="*/ 146 h 218"/>
                    <a:gd name="T38" fmla="*/ 175 w 306"/>
                    <a:gd name="T39" fmla="*/ 163 h 218"/>
                    <a:gd name="T40" fmla="*/ 298 w 306"/>
                    <a:gd name="T41" fmla="*/ 109 h 218"/>
                    <a:gd name="T42" fmla="*/ 306 w 306"/>
                    <a:gd name="T43" fmla="*/ 106 h 218"/>
                    <a:gd name="T44" fmla="*/ 303 w 306"/>
                    <a:gd name="T45" fmla="*/ 99 h 218"/>
                    <a:gd name="T46" fmla="*/ 264 w 306"/>
                    <a:gd name="T47" fmla="*/ 10 h 218"/>
                    <a:gd name="T48" fmla="*/ 260 w 306"/>
                    <a:gd name="T49" fmla="*/ 0 h 218"/>
                    <a:gd name="T50" fmla="*/ 252 w 306"/>
                    <a:gd name="T51" fmla="*/ 5 h 218"/>
                    <a:gd name="T52" fmla="*/ 129 w 306"/>
                    <a:gd name="T53" fmla="*/ 57 h 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306" h="218">
                      <a:moveTo>
                        <a:pt x="8" y="111"/>
                      </a:moveTo>
                      <a:lnTo>
                        <a:pt x="120" y="62"/>
                      </a:lnTo>
                      <a:lnTo>
                        <a:pt x="128" y="79"/>
                      </a:lnTo>
                      <a:lnTo>
                        <a:pt x="25" y="123"/>
                      </a:lnTo>
                      <a:lnTo>
                        <a:pt x="56" y="195"/>
                      </a:lnTo>
                      <a:lnTo>
                        <a:pt x="160" y="151"/>
                      </a:lnTo>
                      <a:lnTo>
                        <a:pt x="166" y="166"/>
                      </a:lnTo>
                      <a:lnTo>
                        <a:pt x="54" y="215"/>
                      </a:lnTo>
                      <a:lnTo>
                        <a:pt x="46" y="218"/>
                      </a:lnTo>
                      <a:lnTo>
                        <a:pt x="42" y="211"/>
                      </a:lnTo>
                      <a:lnTo>
                        <a:pt x="4" y="122"/>
                      </a:lnTo>
                      <a:lnTo>
                        <a:pt x="0" y="114"/>
                      </a:lnTo>
                      <a:lnTo>
                        <a:pt x="8" y="111"/>
                      </a:lnTo>
                      <a:lnTo>
                        <a:pt x="8" y="111"/>
                      </a:lnTo>
                      <a:close/>
                      <a:moveTo>
                        <a:pt x="129" y="57"/>
                      </a:moveTo>
                      <a:lnTo>
                        <a:pt x="137" y="74"/>
                      </a:lnTo>
                      <a:lnTo>
                        <a:pt x="251" y="25"/>
                      </a:lnTo>
                      <a:lnTo>
                        <a:pt x="283" y="97"/>
                      </a:lnTo>
                      <a:lnTo>
                        <a:pt x="168" y="146"/>
                      </a:lnTo>
                      <a:lnTo>
                        <a:pt x="175" y="163"/>
                      </a:lnTo>
                      <a:lnTo>
                        <a:pt x="298" y="109"/>
                      </a:lnTo>
                      <a:lnTo>
                        <a:pt x="306" y="106"/>
                      </a:lnTo>
                      <a:lnTo>
                        <a:pt x="303" y="99"/>
                      </a:lnTo>
                      <a:lnTo>
                        <a:pt x="264" y="10"/>
                      </a:lnTo>
                      <a:lnTo>
                        <a:pt x="260" y="0"/>
                      </a:lnTo>
                      <a:lnTo>
                        <a:pt x="252" y="5"/>
                      </a:lnTo>
                      <a:lnTo>
                        <a:pt x="129" y="5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77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5" name="îṡ1iḓé">
                  <a:extLst>
                    <a:ext uri="{FF2B5EF4-FFF2-40B4-BE49-F238E27FC236}">
                      <a16:creationId xmlns:a16="http://schemas.microsoft.com/office/drawing/2014/main" xmlns="" id="{0ED69659-B48C-47F4-BC83-D7B64D3E33B7}"/>
                    </a:ext>
                  </a:extLst>
                </p:cNvPr>
                <p:cNvSpPr/>
                <p:nvPr/>
              </p:nvSpPr>
              <p:spPr bwMode="auto">
                <a:xfrm>
                  <a:off x="8740009" y="1875274"/>
                  <a:ext cx="368823" cy="261551"/>
                </a:xfrm>
                <a:custGeom>
                  <a:avLst/>
                  <a:gdLst>
                    <a:gd name="T0" fmla="*/ 8 w 306"/>
                    <a:gd name="T1" fmla="*/ 108 h 217"/>
                    <a:gd name="T2" fmla="*/ 129 w 306"/>
                    <a:gd name="T3" fmla="*/ 56 h 217"/>
                    <a:gd name="T4" fmla="*/ 137 w 306"/>
                    <a:gd name="T5" fmla="*/ 73 h 217"/>
                    <a:gd name="T6" fmla="*/ 23 w 306"/>
                    <a:gd name="T7" fmla="*/ 121 h 217"/>
                    <a:gd name="T8" fmla="*/ 56 w 306"/>
                    <a:gd name="T9" fmla="*/ 193 h 217"/>
                    <a:gd name="T10" fmla="*/ 168 w 306"/>
                    <a:gd name="T11" fmla="*/ 144 h 217"/>
                    <a:gd name="T12" fmla="*/ 175 w 306"/>
                    <a:gd name="T13" fmla="*/ 161 h 217"/>
                    <a:gd name="T14" fmla="*/ 54 w 306"/>
                    <a:gd name="T15" fmla="*/ 213 h 217"/>
                    <a:gd name="T16" fmla="*/ 46 w 306"/>
                    <a:gd name="T17" fmla="*/ 217 h 217"/>
                    <a:gd name="T18" fmla="*/ 42 w 306"/>
                    <a:gd name="T19" fmla="*/ 208 h 217"/>
                    <a:gd name="T20" fmla="*/ 3 w 306"/>
                    <a:gd name="T21" fmla="*/ 121 h 217"/>
                    <a:gd name="T22" fmla="*/ 0 w 306"/>
                    <a:gd name="T23" fmla="*/ 112 h 217"/>
                    <a:gd name="T24" fmla="*/ 8 w 306"/>
                    <a:gd name="T25" fmla="*/ 108 h 217"/>
                    <a:gd name="T26" fmla="*/ 8 w 306"/>
                    <a:gd name="T27" fmla="*/ 108 h 217"/>
                    <a:gd name="T28" fmla="*/ 139 w 306"/>
                    <a:gd name="T29" fmla="*/ 52 h 217"/>
                    <a:gd name="T30" fmla="*/ 146 w 306"/>
                    <a:gd name="T31" fmla="*/ 69 h 217"/>
                    <a:gd name="T32" fmla="*/ 251 w 306"/>
                    <a:gd name="T33" fmla="*/ 23 h 217"/>
                    <a:gd name="T34" fmla="*/ 281 w 306"/>
                    <a:gd name="T35" fmla="*/ 95 h 217"/>
                    <a:gd name="T36" fmla="*/ 177 w 306"/>
                    <a:gd name="T37" fmla="*/ 141 h 217"/>
                    <a:gd name="T38" fmla="*/ 185 w 306"/>
                    <a:gd name="T39" fmla="*/ 158 h 217"/>
                    <a:gd name="T40" fmla="*/ 298 w 306"/>
                    <a:gd name="T41" fmla="*/ 108 h 217"/>
                    <a:gd name="T42" fmla="*/ 306 w 306"/>
                    <a:gd name="T43" fmla="*/ 104 h 217"/>
                    <a:gd name="T44" fmla="*/ 303 w 306"/>
                    <a:gd name="T45" fmla="*/ 96 h 217"/>
                    <a:gd name="T46" fmla="*/ 264 w 306"/>
                    <a:gd name="T47" fmla="*/ 7 h 217"/>
                    <a:gd name="T48" fmla="*/ 260 w 306"/>
                    <a:gd name="T49" fmla="*/ 0 h 217"/>
                    <a:gd name="T50" fmla="*/ 252 w 306"/>
                    <a:gd name="T51" fmla="*/ 3 h 217"/>
                    <a:gd name="T52" fmla="*/ 139 w 306"/>
                    <a:gd name="T53" fmla="*/ 52 h 2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306" h="217">
                      <a:moveTo>
                        <a:pt x="8" y="108"/>
                      </a:moveTo>
                      <a:lnTo>
                        <a:pt x="129" y="56"/>
                      </a:lnTo>
                      <a:lnTo>
                        <a:pt x="137" y="73"/>
                      </a:lnTo>
                      <a:lnTo>
                        <a:pt x="23" y="121"/>
                      </a:lnTo>
                      <a:lnTo>
                        <a:pt x="56" y="193"/>
                      </a:lnTo>
                      <a:lnTo>
                        <a:pt x="168" y="144"/>
                      </a:lnTo>
                      <a:lnTo>
                        <a:pt x="175" y="161"/>
                      </a:lnTo>
                      <a:lnTo>
                        <a:pt x="54" y="213"/>
                      </a:lnTo>
                      <a:lnTo>
                        <a:pt x="46" y="217"/>
                      </a:lnTo>
                      <a:lnTo>
                        <a:pt x="42" y="208"/>
                      </a:lnTo>
                      <a:lnTo>
                        <a:pt x="3" y="121"/>
                      </a:lnTo>
                      <a:lnTo>
                        <a:pt x="0" y="112"/>
                      </a:lnTo>
                      <a:lnTo>
                        <a:pt x="8" y="108"/>
                      </a:lnTo>
                      <a:lnTo>
                        <a:pt x="8" y="108"/>
                      </a:lnTo>
                      <a:close/>
                      <a:moveTo>
                        <a:pt x="139" y="52"/>
                      </a:moveTo>
                      <a:lnTo>
                        <a:pt x="146" y="69"/>
                      </a:lnTo>
                      <a:lnTo>
                        <a:pt x="251" y="23"/>
                      </a:lnTo>
                      <a:lnTo>
                        <a:pt x="281" y="95"/>
                      </a:lnTo>
                      <a:lnTo>
                        <a:pt x="177" y="141"/>
                      </a:lnTo>
                      <a:lnTo>
                        <a:pt x="185" y="158"/>
                      </a:lnTo>
                      <a:lnTo>
                        <a:pt x="298" y="108"/>
                      </a:lnTo>
                      <a:lnTo>
                        <a:pt x="306" y="104"/>
                      </a:lnTo>
                      <a:lnTo>
                        <a:pt x="303" y="96"/>
                      </a:lnTo>
                      <a:lnTo>
                        <a:pt x="264" y="7"/>
                      </a:lnTo>
                      <a:lnTo>
                        <a:pt x="260" y="0"/>
                      </a:lnTo>
                      <a:lnTo>
                        <a:pt x="252" y="3"/>
                      </a:lnTo>
                      <a:lnTo>
                        <a:pt x="139" y="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70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6" name="ïṩļîḑé">
                  <a:extLst>
                    <a:ext uri="{FF2B5EF4-FFF2-40B4-BE49-F238E27FC236}">
                      <a16:creationId xmlns:a16="http://schemas.microsoft.com/office/drawing/2014/main" xmlns="" id="{FE455DB5-75B9-432E-9F79-51036B5146A8}"/>
                    </a:ext>
                  </a:extLst>
                </p:cNvPr>
                <p:cNvSpPr/>
                <p:nvPr/>
              </p:nvSpPr>
              <p:spPr bwMode="auto">
                <a:xfrm>
                  <a:off x="8589346" y="2140441"/>
                  <a:ext cx="367618" cy="183206"/>
                </a:xfrm>
                <a:custGeom>
                  <a:avLst/>
                  <a:gdLst>
                    <a:gd name="T0" fmla="*/ 89 w 199"/>
                    <a:gd name="T1" fmla="*/ 30 h 99"/>
                    <a:gd name="T2" fmla="*/ 199 w 199"/>
                    <a:gd name="T3" fmla="*/ 11 h 99"/>
                    <a:gd name="T4" fmla="*/ 125 w 199"/>
                    <a:gd name="T5" fmla="*/ 44 h 99"/>
                    <a:gd name="T6" fmla="*/ 112 w 199"/>
                    <a:gd name="T7" fmla="*/ 77 h 99"/>
                    <a:gd name="T8" fmla="*/ 112 w 199"/>
                    <a:gd name="T9" fmla="*/ 77 h 99"/>
                    <a:gd name="T10" fmla="*/ 115 w 199"/>
                    <a:gd name="T11" fmla="*/ 85 h 99"/>
                    <a:gd name="T12" fmla="*/ 122 w 199"/>
                    <a:gd name="T13" fmla="*/ 89 h 99"/>
                    <a:gd name="T14" fmla="*/ 119 w 199"/>
                    <a:gd name="T15" fmla="*/ 98 h 99"/>
                    <a:gd name="T16" fmla="*/ 109 w 199"/>
                    <a:gd name="T17" fmla="*/ 94 h 99"/>
                    <a:gd name="T18" fmla="*/ 111 w 199"/>
                    <a:gd name="T19" fmla="*/ 86 h 99"/>
                    <a:gd name="T20" fmla="*/ 108 w 199"/>
                    <a:gd name="T21" fmla="*/ 79 h 99"/>
                    <a:gd name="T22" fmla="*/ 108 w 199"/>
                    <a:gd name="T23" fmla="*/ 79 h 99"/>
                    <a:gd name="T24" fmla="*/ 74 w 199"/>
                    <a:gd name="T25" fmla="*/ 66 h 99"/>
                    <a:gd name="T26" fmla="*/ 0 w 199"/>
                    <a:gd name="T27" fmla="*/ 98 h 99"/>
                    <a:gd name="T28" fmla="*/ 89 w 199"/>
                    <a:gd name="T29" fmla="*/ 30 h 99"/>
                    <a:gd name="T30" fmla="*/ 121 w 199"/>
                    <a:gd name="T31" fmla="*/ 45 h 99"/>
                    <a:gd name="T32" fmla="*/ 102 w 199"/>
                    <a:gd name="T33" fmla="*/ 54 h 99"/>
                    <a:gd name="T34" fmla="*/ 110 w 199"/>
                    <a:gd name="T35" fmla="*/ 73 h 99"/>
                    <a:gd name="T36" fmla="*/ 121 w 199"/>
                    <a:gd name="T37" fmla="*/ 45 h 99"/>
                    <a:gd name="T38" fmla="*/ 106 w 199"/>
                    <a:gd name="T39" fmla="*/ 75 h 99"/>
                    <a:gd name="T40" fmla="*/ 98 w 199"/>
                    <a:gd name="T41" fmla="*/ 56 h 99"/>
                    <a:gd name="T42" fmla="*/ 78 w 199"/>
                    <a:gd name="T43" fmla="*/ 64 h 99"/>
                    <a:gd name="T44" fmla="*/ 106 w 199"/>
                    <a:gd name="T45" fmla="*/ 75 h 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99" h="99">
                      <a:moveTo>
                        <a:pt x="89" y="30"/>
                      </a:moveTo>
                      <a:cubicBezTo>
                        <a:pt x="141" y="8"/>
                        <a:pt x="188" y="0"/>
                        <a:pt x="199" y="11"/>
                      </a:cubicBezTo>
                      <a:cubicBezTo>
                        <a:pt x="125" y="44"/>
                        <a:pt x="125" y="44"/>
                        <a:pt x="125" y="44"/>
                      </a:cubicBezTo>
                      <a:cubicBezTo>
                        <a:pt x="112" y="77"/>
                        <a:pt x="112" y="77"/>
                        <a:pt x="112" y="77"/>
                      </a:cubicBezTo>
                      <a:cubicBezTo>
                        <a:pt x="112" y="77"/>
                        <a:pt x="112" y="77"/>
                        <a:pt x="112" y="77"/>
                      </a:cubicBezTo>
                      <a:cubicBezTo>
                        <a:pt x="115" y="85"/>
                        <a:pt x="115" y="85"/>
                        <a:pt x="115" y="85"/>
                      </a:cubicBezTo>
                      <a:cubicBezTo>
                        <a:pt x="118" y="84"/>
                        <a:pt x="121" y="86"/>
                        <a:pt x="122" y="89"/>
                      </a:cubicBezTo>
                      <a:cubicBezTo>
                        <a:pt x="124" y="92"/>
                        <a:pt x="122" y="96"/>
                        <a:pt x="119" y="98"/>
                      </a:cubicBezTo>
                      <a:cubicBezTo>
                        <a:pt x="115" y="99"/>
                        <a:pt x="111" y="98"/>
                        <a:pt x="109" y="94"/>
                      </a:cubicBezTo>
                      <a:cubicBezTo>
                        <a:pt x="108" y="91"/>
                        <a:pt x="109" y="88"/>
                        <a:pt x="111" y="86"/>
                      </a:cubicBezTo>
                      <a:cubicBezTo>
                        <a:pt x="108" y="79"/>
                        <a:pt x="108" y="79"/>
                        <a:pt x="108" y="79"/>
                      </a:cubicBezTo>
                      <a:cubicBezTo>
                        <a:pt x="108" y="79"/>
                        <a:pt x="108" y="79"/>
                        <a:pt x="108" y="79"/>
                      </a:cubicBezTo>
                      <a:cubicBezTo>
                        <a:pt x="74" y="66"/>
                        <a:pt x="74" y="66"/>
                        <a:pt x="74" y="66"/>
                      </a:cubicBezTo>
                      <a:cubicBezTo>
                        <a:pt x="0" y="98"/>
                        <a:pt x="0" y="98"/>
                        <a:pt x="0" y="98"/>
                      </a:cubicBezTo>
                      <a:cubicBezTo>
                        <a:pt x="0" y="82"/>
                        <a:pt x="38" y="53"/>
                        <a:pt x="89" y="30"/>
                      </a:cubicBezTo>
                      <a:close/>
                      <a:moveTo>
                        <a:pt x="121" y="45"/>
                      </a:moveTo>
                      <a:cubicBezTo>
                        <a:pt x="102" y="54"/>
                        <a:pt x="102" y="54"/>
                        <a:pt x="102" y="54"/>
                      </a:cubicBezTo>
                      <a:cubicBezTo>
                        <a:pt x="110" y="73"/>
                        <a:pt x="110" y="73"/>
                        <a:pt x="110" y="73"/>
                      </a:cubicBezTo>
                      <a:cubicBezTo>
                        <a:pt x="121" y="45"/>
                        <a:pt x="121" y="45"/>
                        <a:pt x="121" y="45"/>
                      </a:cubicBezTo>
                      <a:close/>
                      <a:moveTo>
                        <a:pt x="106" y="75"/>
                      </a:moveTo>
                      <a:cubicBezTo>
                        <a:pt x="98" y="56"/>
                        <a:pt x="98" y="56"/>
                        <a:pt x="98" y="56"/>
                      </a:cubicBezTo>
                      <a:cubicBezTo>
                        <a:pt x="78" y="64"/>
                        <a:pt x="78" y="64"/>
                        <a:pt x="78" y="64"/>
                      </a:cubicBezTo>
                      <a:lnTo>
                        <a:pt x="106" y="7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40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7" name="ïṣľîďê">
                  <a:extLst>
                    <a:ext uri="{FF2B5EF4-FFF2-40B4-BE49-F238E27FC236}">
                      <a16:creationId xmlns:a16="http://schemas.microsoft.com/office/drawing/2014/main" xmlns="" id="{127BEC49-CD5D-4D3C-9D00-6632DB7218B3}"/>
                    </a:ext>
                  </a:extLst>
                </p:cNvPr>
                <p:cNvSpPr/>
                <p:nvPr/>
              </p:nvSpPr>
              <p:spPr bwMode="auto">
                <a:xfrm>
                  <a:off x="8635148" y="1993394"/>
                  <a:ext cx="125352" cy="125352"/>
                </a:xfrm>
                <a:custGeom>
                  <a:avLst/>
                  <a:gdLst>
                    <a:gd name="T0" fmla="*/ 20 w 104"/>
                    <a:gd name="T1" fmla="*/ 104 h 104"/>
                    <a:gd name="T2" fmla="*/ 104 w 104"/>
                    <a:gd name="T3" fmla="*/ 67 h 104"/>
                    <a:gd name="T4" fmla="*/ 87 w 104"/>
                    <a:gd name="T5" fmla="*/ 27 h 104"/>
                    <a:gd name="T6" fmla="*/ 75 w 104"/>
                    <a:gd name="T7" fmla="*/ 32 h 104"/>
                    <a:gd name="T8" fmla="*/ 61 w 104"/>
                    <a:gd name="T9" fmla="*/ 0 h 104"/>
                    <a:gd name="T10" fmla="*/ 0 w 104"/>
                    <a:gd name="T11" fmla="*/ 26 h 104"/>
                    <a:gd name="T12" fmla="*/ 14 w 104"/>
                    <a:gd name="T13" fmla="*/ 58 h 104"/>
                    <a:gd name="T14" fmla="*/ 3 w 104"/>
                    <a:gd name="T15" fmla="*/ 64 h 104"/>
                    <a:gd name="T16" fmla="*/ 20 w 104"/>
                    <a:gd name="T17" fmla="*/ 104 h 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4" h="104">
                      <a:moveTo>
                        <a:pt x="20" y="104"/>
                      </a:moveTo>
                      <a:lnTo>
                        <a:pt x="104" y="67"/>
                      </a:lnTo>
                      <a:lnTo>
                        <a:pt x="87" y="27"/>
                      </a:lnTo>
                      <a:lnTo>
                        <a:pt x="75" y="32"/>
                      </a:lnTo>
                      <a:lnTo>
                        <a:pt x="61" y="0"/>
                      </a:lnTo>
                      <a:lnTo>
                        <a:pt x="0" y="26"/>
                      </a:lnTo>
                      <a:lnTo>
                        <a:pt x="14" y="58"/>
                      </a:lnTo>
                      <a:lnTo>
                        <a:pt x="3" y="64"/>
                      </a:lnTo>
                      <a:lnTo>
                        <a:pt x="20" y="1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8" name="íṧḷïḑe">
                  <a:extLst>
                    <a:ext uri="{FF2B5EF4-FFF2-40B4-BE49-F238E27FC236}">
                      <a16:creationId xmlns:a16="http://schemas.microsoft.com/office/drawing/2014/main" xmlns="" id="{7B68DE44-CE50-43D4-B644-86137613CC2E}"/>
                    </a:ext>
                  </a:extLst>
                </p:cNvPr>
                <p:cNvSpPr/>
                <p:nvPr/>
              </p:nvSpPr>
              <p:spPr bwMode="auto">
                <a:xfrm>
                  <a:off x="8662870" y="2083792"/>
                  <a:ext cx="136200" cy="125352"/>
                </a:xfrm>
                <a:custGeom>
                  <a:avLst/>
                  <a:gdLst>
                    <a:gd name="T0" fmla="*/ 84 w 113"/>
                    <a:gd name="T1" fmla="*/ 0 h 104"/>
                    <a:gd name="T2" fmla="*/ 0 w 113"/>
                    <a:gd name="T3" fmla="*/ 35 h 104"/>
                    <a:gd name="T4" fmla="*/ 31 w 113"/>
                    <a:gd name="T5" fmla="*/ 104 h 104"/>
                    <a:gd name="T6" fmla="*/ 113 w 113"/>
                    <a:gd name="T7" fmla="*/ 67 h 104"/>
                    <a:gd name="T8" fmla="*/ 84 w 113"/>
                    <a:gd name="T9" fmla="*/ 0 h 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3" h="104">
                      <a:moveTo>
                        <a:pt x="84" y="0"/>
                      </a:moveTo>
                      <a:lnTo>
                        <a:pt x="0" y="35"/>
                      </a:lnTo>
                      <a:lnTo>
                        <a:pt x="31" y="104"/>
                      </a:lnTo>
                      <a:lnTo>
                        <a:pt x="113" y="67"/>
                      </a:lnTo>
                      <a:lnTo>
                        <a:pt x="8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9" name="iṥḻîḑe">
                  <a:extLst>
                    <a:ext uri="{FF2B5EF4-FFF2-40B4-BE49-F238E27FC236}">
                      <a16:creationId xmlns:a16="http://schemas.microsoft.com/office/drawing/2014/main" xmlns="" id="{9330BA1D-031D-415A-A376-D717354D4F3A}"/>
                    </a:ext>
                  </a:extLst>
                </p:cNvPr>
                <p:cNvSpPr/>
                <p:nvPr/>
              </p:nvSpPr>
              <p:spPr bwMode="auto">
                <a:xfrm>
                  <a:off x="8762910" y="2291104"/>
                  <a:ext cx="86782" cy="60265"/>
                </a:xfrm>
                <a:custGeom>
                  <a:avLst/>
                  <a:gdLst>
                    <a:gd name="T0" fmla="*/ 26 w 47"/>
                    <a:gd name="T1" fmla="*/ 20 h 33"/>
                    <a:gd name="T2" fmla="*/ 9 w 47"/>
                    <a:gd name="T3" fmla="*/ 18 h 33"/>
                    <a:gd name="T4" fmla="*/ 2 w 47"/>
                    <a:gd name="T5" fmla="*/ 19 h 33"/>
                    <a:gd name="T6" fmla="*/ 1 w 47"/>
                    <a:gd name="T7" fmla="*/ 24 h 33"/>
                    <a:gd name="T8" fmla="*/ 3 w 47"/>
                    <a:gd name="T9" fmla="*/ 26 h 33"/>
                    <a:gd name="T10" fmla="*/ 30 w 47"/>
                    <a:gd name="T11" fmla="*/ 29 h 33"/>
                    <a:gd name="T12" fmla="*/ 47 w 47"/>
                    <a:gd name="T13" fmla="*/ 6 h 33"/>
                    <a:gd name="T14" fmla="*/ 46 w 47"/>
                    <a:gd name="T15" fmla="*/ 4 h 33"/>
                    <a:gd name="T16" fmla="*/ 42 w 47"/>
                    <a:gd name="T17" fmla="*/ 1 h 33"/>
                    <a:gd name="T18" fmla="*/ 36 w 47"/>
                    <a:gd name="T19" fmla="*/ 5 h 33"/>
                    <a:gd name="T20" fmla="*/ 26 w 47"/>
                    <a:gd name="T21" fmla="*/ 2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7" h="33">
                      <a:moveTo>
                        <a:pt x="26" y="20"/>
                      </a:moveTo>
                      <a:cubicBezTo>
                        <a:pt x="20" y="22"/>
                        <a:pt x="14" y="21"/>
                        <a:pt x="9" y="18"/>
                      </a:cubicBezTo>
                      <a:cubicBezTo>
                        <a:pt x="6" y="16"/>
                        <a:pt x="3" y="17"/>
                        <a:pt x="2" y="19"/>
                      </a:cubicBezTo>
                      <a:cubicBezTo>
                        <a:pt x="0" y="20"/>
                        <a:pt x="0" y="22"/>
                        <a:pt x="1" y="24"/>
                      </a:cubicBezTo>
                      <a:cubicBezTo>
                        <a:pt x="1" y="25"/>
                        <a:pt x="2" y="26"/>
                        <a:pt x="3" y="26"/>
                      </a:cubicBezTo>
                      <a:cubicBezTo>
                        <a:pt x="11" y="32"/>
                        <a:pt x="21" y="33"/>
                        <a:pt x="30" y="29"/>
                      </a:cubicBezTo>
                      <a:cubicBezTo>
                        <a:pt x="39" y="25"/>
                        <a:pt x="46" y="17"/>
                        <a:pt x="47" y="6"/>
                      </a:cubicBezTo>
                      <a:cubicBezTo>
                        <a:pt x="47" y="5"/>
                        <a:pt x="47" y="5"/>
                        <a:pt x="46" y="4"/>
                      </a:cubicBezTo>
                      <a:cubicBezTo>
                        <a:pt x="45" y="2"/>
                        <a:pt x="44" y="1"/>
                        <a:pt x="42" y="1"/>
                      </a:cubicBezTo>
                      <a:cubicBezTo>
                        <a:pt x="39" y="0"/>
                        <a:pt x="36" y="2"/>
                        <a:pt x="36" y="5"/>
                      </a:cubicBezTo>
                      <a:cubicBezTo>
                        <a:pt x="36" y="12"/>
                        <a:pt x="31" y="17"/>
                        <a:pt x="26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0" name="iSḷiḍe">
                  <a:extLst>
                    <a:ext uri="{FF2B5EF4-FFF2-40B4-BE49-F238E27FC236}">
                      <a16:creationId xmlns:a16="http://schemas.microsoft.com/office/drawing/2014/main" xmlns="" id="{F2BE8AC4-0FF3-45D0-BC3C-EFAB56713570}"/>
                    </a:ext>
                  </a:extLst>
                </p:cNvPr>
                <p:cNvSpPr/>
                <p:nvPr/>
              </p:nvSpPr>
              <p:spPr bwMode="auto">
                <a:xfrm>
                  <a:off x="8748447" y="2303157"/>
                  <a:ext cx="136200" cy="85577"/>
                </a:xfrm>
                <a:custGeom>
                  <a:avLst/>
                  <a:gdLst>
                    <a:gd name="T0" fmla="*/ 41 w 74"/>
                    <a:gd name="T1" fmla="*/ 31 h 46"/>
                    <a:gd name="T2" fmla="*/ 9 w 74"/>
                    <a:gd name="T3" fmla="*/ 29 h 46"/>
                    <a:gd name="T4" fmla="*/ 5 w 74"/>
                    <a:gd name="T5" fmla="*/ 28 h 46"/>
                    <a:gd name="T6" fmla="*/ 1 w 74"/>
                    <a:gd name="T7" fmla="*/ 31 h 46"/>
                    <a:gd name="T8" fmla="*/ 1 w 74"/>
                    <a:gd name="T9" fmla="*/ 35 h 46"/>
                    <a:gd name="T10" fmla="*/ 3 w 74"/>
                    <a:gd name="T11" fmla="*/ 38 h 46"/>
                    <a:gd name="T12" fmla="*/ 45 w 74"/>
                    <a:gd name="T13" fmla="*/ 41 h 46"/>
                    <a:gd name="T14" fmla="*/ 73 w 74"/>
                    <a:gd name="T15" fmla="*/ 7 h 46"/>
                    <a:gd name="T16" fmla="*/ 73 w 74"/>
                    <a:gd name="T17" fmla="*/ 4 h 46"/>
                    <a:gd name="T18" fmla="*/ 69 w 74"/>
                    <a:gd name="T19" fmla="*/ 1 h 46"/>
                    <a:gd name="T20" fmla="*/ 63 w 74"/>
                    <a:gd name="T21" fmla="*/ 5 h 46"/>
                    <a:gd name="T22" fmla="*/ 41 w 74"/>
                    <a:gd name="T23" fmla="*/ 31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74" h="46">
                      <a:moveTo>
                        <a:pt x="41" y="31"/>
                      </a:moveTo>
                      <a:cubicBezTo>
                        <a:pt x="30" y="35"/>
                        <a:pt x="19" y="35"/>
                        <a:pt x="9" y="29"/>
                      </a:cubicBezTo>
                      <a:cubicBezTo>
                        <a:pt x="7" y="28"/>
                        <a:pt x="6" y="28"/>
                        <a:pt x="5" y="28"/>
                      </a:cubicBezTo>
                      <a:cubicBezTo>
                        <a:pt x="3" y="29"/>
                        <a:pt x="2" y="30"/>
                        <a:pt x="1" y="31"/>
                      </a:cubicBezTo>
                      <a:cubicBezTo>
                        <a:pt x="1" y="32"/>
                        <a:pt x="0" y="34"/>
                        <a:pt x="1" y="35"/>
                      </a:cubicBezTo>
                      <a:cubicBezTo>
                        <a:pt x="2" y="37"/>
                        <a:pt x="2" y="37"/>
                        <a:pt x="3" y="38"/>
                      </a:cubicBezTo>
                      <a:cubicBezTo>
                        <a:pt x="16" y="45"/>
                        <a:pt x="31" y="46"/>
                        <a:pt x="45" y="41"/>
                      </a:cubicBezTo>
                      <a:cubicBezTo>
                        <a:pt x="59" y="35"/>
                        <a:pt x="70" y="22"/>
                        <a:pt x="73" y="7"/>
                      </a:cubicBezTo>
                      <a:cubicBezTo>
                        <a:pt x="74" y="6"/>
                        <a:pt x="73" y="5"/>
                        <a:pt x="73" y="4"/>
                      </a:cubicBezTo>
                      <a:cubicBezTo>
                        <a:pt x="72" y="2"/>
                        <a:pt x="71" y="1"/>
                        <a:pt x="69" y="1"/>
                      </a:cubicBezTo>
                      <a:cubicBezTo>
                        <a:pt x="67" y="0"/>
                        <a:pt x="64" y="2"/>
                        <a:pt x="63" y="5"/>
                      </a:cubicBezTo>
                      <a:cubicBezTo>
                        <a:pt x="60" y="17"/>
                        <a:pt x="52" y="26"/>
                        <a:pt x="41" y="3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1" name="íṥļïďé">
                  <a:extLst>
                    <a:ext uri="{FF2B5EF4-FFF2-40B4-BE49-F238E27FC236}">
                      <a16:creationId xmlns:a16="http://schemas.microsoft.com/office/drawing/2014/main" xmlns="" id="{496ACBC5-324D-4FD3-AE70-02B43C425AF5}"/>
                    </a:ext>
                  </a:extLst>
                </p:cNvPr>
                <p:cNvSpPr/>
                <p:nvPr/>
              </p:nvSpPr>
              <p:spPr bwMode="auto">
                <a:xfrm>
                  <a:off x="8735188" y="2318826"/>
                  <a:ext cx="183206" cy="107272"/>
                </a:xfrm>
                <a:custGeom>
                  <a:avLst/>
                  <a:gdLst>
                    <a:gd name="T0" fmla="*/ 56 w 99"/>
                    <a:gd name="T1" fmla="*/ 41 h 58"/>
                    <a:gd name="T2" fmla="*/ 8 w 99"/>
                    <a:gd name="T3" fmla="*/ 39 h 58"/>
                    <a:gd name="T4" fmla="*/ 4 w 99"/>
                    <a:gd name="T5" fmla="*/ 39 h 58"/>
                    <a:gd name="T6" fmla="*/ 1 w 99"/>
                    <a:gd name="T7" fmla="*/ 41 h 58"/>
                    <a:gd name="T8" fmla="*/ 1 w 99"/>
                    <a:gd name="T9" fmla="*/ 46 h 58"/>
                    <a:gd name="T10" fmla="*/ 3 w 99"/>
                    <a:gd name="T11" fmla="*/ 49 h 58"/>
                    <a:gd name="T12" fmla="*/ 60 w 99"/>
                    <a:gd name="T13" fmla="*/ 51 h 58"/>
                    <a:gd name="T14" fmla="*/ 99 w 99"/>
                    <a:gd name="T15" fmla="*/ 7 h 58"/>
                    <a:gd name="T16" fmla="*/ 98 w 99"/>
                    <a:gd name="T17" fmla="*/ 4 h 58"/>
                    <a:gd name="T18" fmla="*/ 95 w 99"/>
                    <a:gd name="T19" fmla="*/ 1 h 58"/>
                    <a:gd name="T20" fmla="*/ 89 w 99"/>
                    <a:gd name="T21" fmla="*/ 4 h 58"/>
                    <a:gd name="T22" fmla="*/ 56 w 99"/>
                    <a:gd name="T23" fmla="*/ 41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99" h="58">
                      <a:moveTo>
                        <a:pt x="56" y="41"/>
                      </a:moveTo>
                      <a:cubicBezTo>
                        <a:pt x="40" y="48"/>
                        <a:pt x="23" y="47"/>
                        <a:pt x="8" y="39"/>
                      </a:cubicBezTo>
                      <a:cubicBezTo>
                        <a:pt x="7" y="39"/>
                        <a:pt x="5" y="38"/>
                        <a:pt x="4" y="39"/>
                      </a:cubicBezTo>
                      <a:cubicBezTo>
                        <a:pt x="3" y="39"/>
                        <a:pt x="2" y="40"/>
                        <a:pt x="1" y="41"/>
                      </a:cubicBezTo>
                      <a:cubicBezTo>
                        <a:pt x="0" y="43"/>
                        <a:pt x="0" y="44"/>
                        <a:pt x="1" y="46"/>
                      </a:cubicBezTo>
                      <a:cubicBezTo>
                        <a:pt x="1" y="47"/>
                        <a:pt x="2" y="48"/>
                        <a:pt x="3" y="49"/>
                      </a:cubicBezTo>
                      <a:cubicBezTo>
                        <a:pt x="21" y="58"/>
                        <a:pt x="41" y="58"/>
                        <a:pt x="60" y="51"/>
                      </a:cubicBezTo>
                      <a:cubicBezTo>
                        <a:pt x="79" y="43"/>
                        <a:pt x="93" y="27"/>
                        <a:pt x="99" y="7"/>
                      </a:cubicBezTo>
                      <a:cubicBezTo>
                        <a:pt x="99" y="6"/>
                        <a:pt x="99" y="5"/>
                        <a:pt x="98" y="4"/>
                      </a:cubicBezTo>
                      <a:cubicBezTo>
                        <a:pt x="98" y="2"/>
                        <a:pt x="97" y="1"/>
                        <a:pt x="95" y="1"/>
                      </a:cubicBezTo>
                      <a:cubicBezTo>
                        <a:pt x="92" y="0"/>
                        <a:pt x="89" y="1"/>
                        <a:pt x="89" y="4"/>
                      </a:cubicBezTo>
                      <a:cubicBezTo>
                        <a:pt x="84" y="21"/>
                        <a:pt x="72" y="34"/>
                        <a:pt x="56" y="4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42" name="iṣḷíḍè">
                <a:extLst>
                  <a:ext uri="{FF2B5EF4-FFF2-40B4-BE49-F238E27FC236}">
                    <a16:creationId xmlns:a16="http://schemas.microsoft.com/office/drawing/2014/main" xmlns="" id="{597923FE-4E09-4A46-A38C-97976BEBADED}"/>
                  </a:ext>
                </a:extLst>
              </p:cNvPr>
              <p:cNvSpPr/>
              <p:nvPr/>
            </p:nvSpPr>
            <p:spPr bwMode="auto">
              <a:xfrm>
                <a:off x="7880628" y="4378690"/>
                <a:ext cx="243471" cy="397750"/>
              </a:xfrm>
              <a:custGeom>
                <a:avLst/>
                <a:gdLst>
                  <a:gd name="T0" fmla="*/ 132 w 132"/>
                  <a:gd name="T1" fmla="*/ 66 h 215"/>
                  <a:gd name="T2" fmla="*/ 66 w 132"/>
                  <a:gd name="T3" fmla="*/ 0 h 215"/>
                  <a:gd name="T4" fmla="*/ 0 w 132"/>
                  <a:gd name="T5" fmla="*/ 66 h 215"/>
                  <a:gd name="T6" fmla="*/ 9 w 132"/>
                  <a:gd name="T7" fmla="*/ 99 h 215"/>
                  <a:gd name="T8" fmla="*/ 9 w 132"/>
                  <a:gd name="T9" fmla="*/ 99 h 215"/>
                  <a:gd name="T10" fmla="*/ 66 w 132"/>
                  <a:gd name="T11" fmla="*/ 215 h 215"/>
                  <a:gd name="T12" fmla="*/ 123 w 132"/>
                  <a:gd name="T13" fmla="*/ 99 h 215"/>
                  <a:gd name="T14" fmla="*/ 123 w 132"/>
                  <a:gd name="T15" fmla="*/ 99 h 215"/>
                  <a:gd name="T16" fmla="*/ 132 w 132"/>
                  <a:gd name="T17" fmla="*/ 66 h 215"/>
                  <a:gd name="T18" fmla="*/ 66 w 132"/>
                  <a:gd name="T19" fmla="*/ 99 h 215"/>
                  <a:gd name="T20" fmla="*/ 66 w 132"/>
                  <a:gd name="T21" fmla="*/ 99 h 215"/>
                  <a:gd name="T22" fmla="*/ 33 w 132"/>
                  <a:gd name="T23" fmla="*/ 66 h 215"/>
                  <a:gd name="T24" fmla="*/ 66 w 132"/>
                  <a:gd name="T25" fmla="*/ 33 h 215"/>
                  <a:gd name="T26" fmla="*/ 99 w 132"/>
                  <a:gd name="T27" fmla="*/ 66 h 215"/>
                  <a:gd name="T28" fmla="*/ 66 w 132"/>
                  <a:gd name="T29" fmla="*/ 99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32" h="215">
                    <a:moveTo>
                      <a:pt x="132" y="66"/>
                    </a:moveTo>
                    <a:cubicBezTo>
                      <a:pt x="132" y="30"/>
                      <a:pt x="103" y="0"/>
                      <a:pt x="66" y="0"/>
                    </a:cubicBezTo>
                    <a:cubicBezTo>
                      <a:pt x="30" y="0"/>
                      <a:pt x="0" y="30"/>
                      <a:pt x="0" y="66"/>
                    </a:cubicBezTo>
                    <a:cubicBezTo>
                      <a:pt x="0" y="78"/>
                      <a:pt x="3" y="90"/>
                      <a:pt x="9" y="99"/>
                    </a:cubicBezTo>
                    <a:cubicBezTo>
                      <a:pt x="9" y="99"/>
                      <a:pt x="9" y="99"/>
                      <a:pt x="9" y="99"/>
                    </a:cubicBezTo>
                    <a:cubicBezTo>
                      <a:pt x="66" y="215"/>
                      <a:pt x="66" y="215"/>
                      <a:pt x="66" y="215"/>
                    </a:cubicBezTo>
                    <a:cubicBezTo>
                      <a:pt x="123" y="99"/>
                      <a:pt x="123" y="99"/>
                      <a:pt x="123" y="99"/>
                    </a:cubicBezTo>
                    <a:cubicBezTo>
                      <a:pt x="123" y="99"/>
                      <a:pt x="123" y="99"/>
                      <a:pt x="123" y="99"/>
                    </a:cubicBezTo>
                    <a:cubicBezTo>
                      <a:pt x="129" y="90"/>
                      <a:pt x="132" y="78"/>
                      <a:pt x="132" y="66"/>
                    </a:cubicBezTo>
                    <a:close/>
                    <a:moveTo>
                      <a:pt x="66" y="99"/>
                    </a:moveTo>
                    <a:cubicBezTo>
                      <a:pt x="66" y="99"/>
                      <a:pt x="66" y="99"/>
                      <a:pt x="66" y="99"/>
                    </a:cubicBezTo>
                    <a:cubicBezTo>
                      <a:pt x="48" y="99"/>
                      <a:pt x="33" y="84"/>
                      <a:pt x="33" y="66"/>
                    </a:cubicBezTo>
                    <a:cubicBezTo>
                      <a:pt x="33" y="48"/>
                      <a:pt x="48" y="33"/>
                      <a:pt x="66" y="33"/>
                    </a:cubicBezTo>
                    <a:cubicBezTo>
                      <a:pt x="84" y="33"/>
                      <a:pt x="99" y="48"/>
                      <a:pt x="99" y="66"/>
                    </a:cubicBezTo>
                    <a:cubicBezTo>
                      <a:pt x="99" y="84"/>
                      <a:pt x="84" y="99"/>
                      <a:pt x="66" y="9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3" name="íṡḻíde">
                <a:extLst>
                  <a:ext uri="{FF2B5EF4-FFF2-40B4-BE49-F238E27FC236}">
                    <a16:creationId xmlns:a16="http://schemas.microsoft.com/office/drawing/2014/main" xmlns="" id="{6E868380-5FBD-48C6-BDE1-4E0F7F80C8BA}"/>
                  </a:ext>
                </a:extLst>
              </p:cNvPr>
              <p:cNvSpPr/>
              <p:nvPr/>
            </p:nvSpPr>
            <p:spPr bwMode="auto">
              <a:xfrm>
                <a:off x="8202444" y="4005046"/>
                <a:ext cx="747288" cy="478506"/>
              </a:xfrm>
              <a:custGeom>
                <a:avLst/>
                <a:gdLst>
                  <a:gd name="T0" fmla="*/ 403 w 404"/>
                  <a:gd name="T1" fmla="*/ 2 h 259"/>
                  <a:gd name="T2" fmla="*/ 396 w 404"/>
                  <a:gd name="T3" fmla="*/ 12 h 259"/>
                  <a:gd name="T4" fmla="*/ 391 w 404"/>
                  <a:gd name="T5" fmla="*/ 5 h 259"/>
                  <a:gd name="T6" fmla="*/ 7 w 404"/>
                  <a:gd name="T7" fmla="*/ 257 h 259"/>
                  <a:gd name="T8" fmla="*/ 3 w 404"/>
                  <a:gd name="T9" fmla="*/ 251 h 259"/>
                  <a:gd name="T10" fmla="*/ 14 w 404"/>
                  <a:gd name="T11" fmla="*/ 248 h 259"/>
                  <a:gd name="T12" fmla="*/ 7 w 404"/>
                  <a:gd name="T13" fmla="*/ 257 h 259"/>
                  <a:gd name="T14" fmla="*/ 27 w 404"/>
                  <a:gd name="T15" fmla="*/ 240 h 259"/>
                  <a:gd name="T16" fmla="*/ 35 w 404"/>
                  <a:gd name="T17" fmla="*/ 231 h 259"/>
                  <a:gd name="T18" fmla="*/ 39 w 404"/>
                  <a:gd name="T19" fmla="*/ 237 h 259"/>
                  <a:gd name="T20" fmla="*/ 59 w 404"/>
                  <a:gd name="T21" fmla="*/ 225 h 259"/>
                  <a:gd name="T22" fmla="*/ 54 w 404"/>
                  <a:gd name="T23" fmla="*/ 218 h 259"/>
                  <a:gd name="T24" fmla="*/ 66 w 404"/>
                  <a:gd name="T25" fmla="*/ 215 h 259"/>
                  <a:gd name="T26" fmla="*/ 59 w 404"/>
                  <a:gd name="T27" fmla="*/ 225 h 259"/>
                  <a:gd name="T28" fmla="*/ 79 w 404"/>
                  <a:gd name="T29" fmla="*/ 207 h 259"/>
                  <a:gd name="T30" fmla="*/ 87 w 404"/>
                  <a:gd name="T31" fmla="*/ 198 h 259"/>
                  <a:gd name="T32" fmla="*/ 91 w 404"/>
                  <a:gd name="T33" fmla="*/ 204 h 259"/>
                  <a:gd name="T34" fmla="*/ 110 w 404"/>
                  <a:gd name="T35" fmla="*/ 192 h 259"/>
                  <a:gd name="T36" fmla="*/ 106 w 404"/>
                  <a:gd name="T37" fmla="*/ 185 h 259"/>
                  <a:gd name="T38" fmla="*/ 118 w 404"/>
                  <a:gd name="T39" fmla="*/ 183 h 259"/>
                  <a:gd name="T40" fmla="*/ 110 w 404"/>
                  <a:gd name="T41" fmla="*/ 192 h 259"/>
                  <a:gd name="T42" fmla="*/ 131 w 404"/>
                  <a:gd name="T43" fmla="*/ 174 h 259"/>
                  <a:gd name="T44" fmla="*/ 139 w 404"/>
                  <a:gd name="T45" fmla="*/ 165 h 259"/>
                  <a:gd name="T46" fmla="*/ 143 w 404"/>
                  <a:gd name="T47" fmla="*/ 171 h 259"/>
                  <a:gd name="T48" fmla="*/ 162 w 404"/>
                  <a:gd name="T49" fmla="*/ 159 h 259"/>
                  <a:gd name="T50" fmla="*/ 158 w 404"/>
                  <a:gd name="T51" fmla="*/ 153 h 259"/>
                  <a:gd name="T52" fmla="*/ 170 w 404"/>
                  <a:gd name="T53" fmla="*/ 150 h 259"/>
                  <a:gd name="T54" fmla="*/ 162 w 404"/>
                  <a:gd name="T55" fmla="*/ 159 h 259"/>
                  <a:gd name="T56" fmla="*/ 183 w 404"/>
                  <a:gd name="T57" fmla="*/ 142 h 259"/>
                  <a:gd name="T58" fmla="*/ 191 w 404"/>
                  <a:gd name="T59" fmla="*/ 132 h 259"/>
                  <a:gd name="T60" fmla="*/ 195 w 404"/>
                  <a:gd name="T61" fmla="*/ 139 h 259"/>
                  <a:gd name="T62" fmla="*/ 214 w 404"/>
                  <a:gd name="T63" fmla="*/ 126 h 259"/>
                  <a:gd name="T64" fmla="*/ 210 w 404"/>
                  <a:gd name="T65" fmla="*/ 120 h 259"/>
                  <a:gd name="T66" fmla="*/ 222 w 404"/>
                  <a:gd name="T67" fmla="*/ 117 h 259"/>
                  <a:gd name="T68" fmla="*/ 214 w 404"/>
                  <a:gd name="T69" fmla="*/ 126 h 259"/>
                  <a:gd name="T70" fmla="*/ 235 w 404"/>
                  <a:gd name="T71" fmla="*/ 109 h 259"/>
                  <a:gd name="T72" fmla="*/ 242 w 404"/>
                  <a:gd name="T73" fmla="*/ 99 h 259"/>
                  <a:gd name="T74" fmla="*/ 247 w 404"/>
                  <a:gd name="T75" fmla="*/ 106 h 259"/>
                  <a:gd name="T76" fmla="*/ 266 w 404"/>
                  <a:gd name="T77" fmla="*/ 94 h 259"/>
                  <a:gd name="T78" fmla="*/ 262 w 404"/>
                  <a:gd name="T79" fmla="*/ 87 h 259"/>
                  <a:gd name="T80" fmla="*/ 274 w 404"/>
                  <a:gd name="T81" fmla="*/ 84 h 259"/>
                  <a:gd name="T82" fmla="*/ 266 w 404"/>
                  <a:gd name="T83" fmla="*/ 94 h 259"/>
                  <a:gd name="T84" fmla="*/ 287 w 404"/>
                  <a:gd name="T85" fmla="*/ 76 h 259"/>
                  <a:gd name="T86" fmla="*/ 294 w 404"/>
                  <a:gd name="T87" fmla="*/ 67 h 259"/>
                  <a:gd name="T88" fmla="*/ 298 w 404"/>
                  <a:gd name="T89" fmla="*/ 73 h 259"/>
                  <a:gd name="T90" fmla="*/ 318 w 404"/>
                  <a:gd name="T91" fmla="*/ 61 h 259"/>
                  <a:gd name="T92" fmla="*/ 314 w 404"/>
                  <a:gd name="T93" fmla="*/ 54 h 259"/>
                  <a:gd name="T94" fmla="*/ 325 w 404"/>
                  <a:gd name="T95" fmla="*/ 52 h 259"/>
                  <a:gd name="T96" fmla="*/ 318 w 404"/>
                  <a:gd name="T97" fmla="*/ 61 h 259"/>
                  <a:gd name="T98" fmla="*/ 338 w 404"/>
                  <a:gd name="T99" fmla="*/ 43 h 259"/>
                  <a:gd name="T100" fmla="*/ 346 w 404"/>
                  <a:gd name="T101" fmla="*/ 34 h 259"/>
                  <a:gd name="T102" fmla="*/ 350 w 404"/>
                  <a:gd name="T103" fmla="*/ 40 h 259"/>
                  <a:gd name="T104" fmla="*/ 370 w 404"/>
                  <a:gd name="T105" fmla="*/ 28 h 259"/>
                  <a:gd name="T106" fmla="*/ 366 w 404"/>
                  <a:gd name="T107" fmla="*/ 22 h 259"/>
                  <a:gd name="T108" fmla="*/ 377 w 404"/>
                  <a:gd name="T109" fmla="*/ 19 h 259"/>
                  <a:gd name="T110" fmla="*/ 370 w 404"/>
                  <a:gd name="T111" fmla="*/ 28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404" h="259">
                    <a:moveTo>
                      <a:pt x="398" y="1"/>
                    </a:moveTo>
                    <a:cubicBezTo>
                      <a:pt x="400" y="0"/>
                      <a:pt x="402" y="1"/>
                      <a:pt x="403" y="2"/>
                    </a:cubicBezTo>
                    <a:cubicBezTo>
                      <a:pt x="404" y="4"/>
                      <a:pt x="404" y="7"/>
                      <a:pt x="402" y="8"/>
                    </a:cubicBezTo>
                    <a:cubicBezTo>
                      <a:pt x="396" y="12"/>
                      <a:pt x="396" y="12"/>
                      <a:pt x="396" y="12"/>
                    </a:cubicBezTo>
                    <a:cubicBezTo>
                      <a:pt x="394" y="13"/>
                      <a:pt x="391" y="12"/>
                      <a:pt x="390" y="11"/>
                    </a:cubicBezTo>
                    <a:cubicBezTo>
                      <a:pt x="389" y="9"/>
                      <a:pt x="390" y="6"/>
                      <a:pt x="391" y="5"/>
                    </a:cubicBezTo>
                    <a:cubicBezTo>
                      <a:pt x="398" y="1"/>
                      <a:pt x="398" y="1"/>
                      <a:pt x="398" y="1"/>
                    </a:cubicBezTo>
                    <a:close/>
                    <a:moveTo>
                      <a:pt x="7" y="257"/>
                    </a:moveTo>
                    <a:cubicBezTo>
                      <a:pt x="5" y="259"/>
                      <a:pt x="3" y="258"/>
                      <a:pt x="1" y="256"/>
                    </a:cubicBezTo>
                    <a:cubicBezTo>
                      <a:pt x="0" y="254"/>
                      <a:pt x="1" y="252"/>
                      <a:pt x="3" y="251"/>
                    </a:cubicBezTo>
                    <a:cubicBezTo>
                      <a:pt x="9" y="247"/>
                      <a:pt x="9" y="247"/>
                      <a:pt x="9" y="247"/>
                    </a:cubicBezTo>
                    <a:cubicBezTo>
                      <a:pt x="11" y="246"/>
                      <a:pt x="13" y="246"/>
                      <a:pt x="14" y="248"/>
                    </a:cubicBezTo>
                    <a:cubicBezTo>
                      <a:pt x="16" y="250"/>
                      <a:pt x="15" y="252"/>
                      <a:pt x="13" y="253"/>
                    </a:cubicBezTo>
                    <a:cubicBezTo>
                      <a:pt x="7" y="257"/>
                      <a:pt x="7" y="257"/>
                      <a:pt x="7" y="257"/>
                    </a:cubicBezTo>
                    <a:close/>
                    <a:moveTo>
                      <a:pt x="33" y="241"/>
                    </a:moveTo>
                    <a:cubicBezTo>
                      <a:pt x="31" y="242"/>
                      <a:pt x="29" y="242"/>
                      <a:pt x="27" y="240"/>
                    </a:cubicBezTo>
                    <a:cubicBezTo>
                      <a:pt x="26" y="238"/>
                      <a:pt x="27" y="236"/>
                      <a:pt x="29" y="235"/>
                    </a:cubicBezTo>
                    <a:cubicBezTo>
                      <a:pt x="35" y="231"/>
                      <a:pt x="35" y="231"/>
                      <a:pt x="35" y="231"/>
                    </a:cubicBezTo>
                    <a:cubicBezTo>
                      <a:pt x="37" y="229"/>
                      <a:pt x="39" y="230"/>
                      <a:pt x="40" y="232"/>
                    </a:cubicBezTo>
                    <a:cubicBezTo>
                      <a:pt x="41" y="234"/>
                      <a:pt x="41" y="236"/>
                      <a:pt x="39" y="237"/>
                    </a:cubicBezTo>
                    <a:cubicBezTo>
                      <a:pt x="33" y="241"/>
                      <a:pt x="33" y="241"/>
                      <a:pt x="33" y="241"/>
                    </a:cubicBezTo>
                    <a:close/>
                    <a:moveTo>
                      <a:pt x="59" y="225"/>
                    </a:moveTo>
                    <a:cubicBezTo>
                      <a:pt x="57" y="226"/>
                      <a:pt x="54" y="225"/>
                      <a:pt x="53" y="224"/>
                    </a:cubicBezTo>
                    <a:cubicBezTo>
                      <a:pt x="52" y="222"/>
                      <a:pt x="53" y="219"/>
                      <a:pt x="54" y="218"/>
                    </a:cubicBezTo>
                    <a:cubicBezTo>
                      <a:pt x="61" y="214"/>
                      <a:pt x="61" y="214"/>
                      <a:pt x="61" y="214"/>
                    </a:cubicBezTo>
                    <a:cubicBezTo>
                      <a:pt x="63" y="213"/>
                      <a:pt x="65" y="214"/>
                      <a:pt x="66" y="215"/>
                    </a:cubicBezTo>
                    <a:cubicBezTo>
                      <a:pt x="67" y="217"/>
                      <a:pt x="67" y="219"/>
                      <a:pt x="65" y="221"/>
                    </a:cubicBezTo>
                    <a:cubicBezTo>
                      <a:pt x="59" y="225"/>
                      <a:pt x="59" y="225"/>
                      <a:pt x="59" y="225"/>
                    </a:cubicBezTo>
                    <a:close/>
                    <a:moveTo>
                      <a:pt x="85" y="208"/>
                    </a:moveTo>
                    <a:cubicBezTo>
                      <a:pt x="83" y="209"/>
                      <a:pt x="80" y="209"/>
                      <a:pt x="79" y="207"/>
                    </a:cubicBezTo>
                    <a:cubicBezTo>
                      <a:pt x="78" y="205"/>
                      <a:pt x="79" y="203"/>
                      <a:pt x="80" y="202"/>
                    </a:cubicBezTo>
                    <a:cubicBezTo>
                      <a:pt x="87" y="198"/>
                      <a:pt x="87" y="198"/>
                      <a:pt x="87" y="198"/>
                    </a:cubicBezTo>
                    <a:cubicBezTo>
                      <a:pt x="89" y="197"/>
                      <a:pt x="91" y="197"/>
                      <a:pt x="92" y="199"/>
                    </a:cubicBezTo>
                    <a:cubicBezTo>
                      <a:pt x="93" y="201"/>
                      <a:pt x="93" y="203"/>
                      <a:pt x="91" y="204"/>
                    </a:cubicBezTo>
                    <a:cubicBezTo>
                      <a:pt x="85" y="208"/>
                      <a:pt x="85" y="208"/>
                      <a:pt x="85" y="208"/>
                    </a:cubicBezTo>
                    <a:close/>
                    <a:moveTo>
                      <a:pt x="110" y="192"/>
                    </a:moveTo>
                    <a:cubicBezTo>
                      <a:pt x="109" y="193"/>
                      <a:pt x="106" y="193"/>
                      <a:pt x="105" y="191"/>
                    </a:cubicBezTo>
                    <a:cubicBezTo>
                      <a:pt x="104" y="189"/>
                      <a:pt x="105" y="187"/>
                      <a:pt x="106" y="185"/>
                    </a:cubicBezTo>
                    <a:cubicBezTo>
                      <a:pt x="113" y="181"/>
                      <a:pt x="113" y="181"/>
                      <a:pt x="113" y="181"/>
                    </a:cubicBezTo>
                    <a:cubicBezTo>
                      <a:pt x="115" y="180"/>
                      <a:pt x="117" y="181"/>
                      <a:pt x="118" y="183"/>
                    </a:cubicBezTo>
                    <a:cubicBezTo>
                      <a:pt x="119" y="184"/>
                      <a:pt x="119" y="187"/>
                      <a:pt x="117" y="188"/>
                    </a:cubicBezTo>
                    <a:cubicBezTo>
                      <a:pt x="110" y="192"/>
                      <a:pt x="110" y="192"/>
                      <a:pt x="110" y="192"/>
                    </a:cubicBezTo>
                    <a:close/>
                    <a:moveTo>
                      <a:pt x="136" y="176"/>
                    </a:moveTo>
                    <a:cubicBezTo>
                      <a:pt x="135" y="177"/>
                      <a:pt x="132" y="176"/>
                      <a:pt x="131" y="174"/>
                    </a:cubicBezTo>
                    <a:cubicBezTo>
                      <a:pt x="130" y="173"/>
                      <a:pt x="130" y="170"/>
                      <a:pt x="132" y="169"/>
                    </a:cubicBezTo>
                    <a:cubicBezTo>
                      <a:pt x="139" y="165"/>
                      <a:pt x="139" y="165"/>
                      <a:pt x="139" y="165"/>
                    </a:cubicBezTo>
                    <a:cubicBezTo>
                      <a:pt x="141" y="164"/>
                      <a:pt x="143" y="164"/>
                      <a:pt x="144" y="166"/>
                    </a:cubicBezTo>
                    <a:cubicBezTo>
                      <a:pt x="145" y="168"/>
                      <a:pt x="145" y="170"/>
                      <a:pt x="143" y="171"/>
                    </a:cubicBezTo>
                    <a:cubicBezTo>
                      <a:pt x="136" y="176"/>
                      <a:pt x="136" y="176"/>
                      <a:pt x="136" y="176"/>
                    </a:cubicBezTo>
                    <a:close/>
                    <a:moveTo>
                      <a:pt x="162" y="159"/>
                    </a:moveTo>
                    <a:cubicBezTo>
                      <a:pt x="160" y="160"/>
                      <a:pt x="158" y="160"/>
                      <a:pt x="157" y="158"/>
                    </a:cubicBezTo>
                    <a:cubicBezTo>
                      <a:pt x="156" y="156"/>
                      <a:pt x="156" y="154"/>
                      <a:pt x="158" y="153"/>
                    </a:cubicBezTo>
                    <a:cubicBezTo>
                      <a:pt x="165" y="149"/>
                      <a:pt x="165" y="149"/>
                      <a:pt x="165" y="149"/>
                    </a:cubicBezTo>
                    <a:cubicBezTo>
                      <a:pt x="166" y="148"/>
                      <a:pt x="169" y="148"/>
                      <a:pt x="170" y="150"/>
                    </a:cubicBezTo>
                    <a:cubicBezTo>
                      <a:pt x="171" y="152"/>
                      <a:pt x="171" y="154"/>
                      <a:pt x="169" y="155"/>
                    </a:cubicBezTo>
                    <a:cubicBezTo>
                      <a:pt x="162" y="159"/>
                      <a:pt x="162" y="159"/>
                      <a:pt x="162" y="159"/>
                    </a:cubicBezTo>
                    <a:close/>
                    <a:moveTo>
                      <a:pt x="188" y="143"/>
                    </a:moveTo>
                    <a:cubicBezTo>
                      <a:pt x="186" y="144"/>
                      <a:pt x="184" y="143"/>
                      <a:pt x="183" y="142"/>
                    </a:cubicBezTo>
                    <a:cubicBezTo>
                      <a:pt x="182" y="140"/>
                      <a:pt x="182" y="137"/>
                      <a:pt x="184" y="136"/>
                    </a:cubicBezTo>
                    <a:cubicBezTo>
                      <a:pt x="191" y="132"/>
                      <a:pt x="191" y="132"/>
                      <a:pt x="191" y="132"/>
                    </a:cubicBezTo>
                    <a:cubicBezTo>
                      <a:pt x="192" y="131"/>
                      <a:pt x="195" y="132"/>
                      <a:pt x="196" y="133"/>
                    </a:cubicBezTo>
                    <a:cubicBezTo>
                      <a:pt x="197" y="135"/>
                      <a:pt x="196" y="138"/>
                      <a:pt x="195" y="139"/>
                    </a:cubicBezTo>
                    <a:cubicBezTo>
                      <a:pt x="188" y="143"/>
                      <a:pt x="188" y="143"/>
                      <a:pt x="188" y="143"/>
                    </a:cubicBezTo>
                    <a:close/>
                    <a:moveTo>
                      <a:pt x="214" y="126"/>
                    </a:moveTo>
                    <a:cubicBezTo>
                      <a:pt x="212" y="128"/>
                      <a:pt x="210" y="127"/>
                      <a:pt x="209" y="125"/>
                    </a:cubicBezTo>
                    <a:cubicBezTo>
                      <a:pt x="208" y="123"/>
                      <a:pt x="208" y="121"/>
                      <a:pt x="210" y="120"/>
                    </a:cubicBezTo>
                    <a:cubicBezTo>
                      <a:pt x="216" y="116"/>
                      <a:pt x="216" y="116"/>
                      <a:pt x="216" y="116"/>
                    </a:cubicBezTo>
                    <a:cubicBezTo>
                      <a:pt x="218" y="115"/>
                      <a:pt x="221" y="115"/>
                      <a:pt x="222" y="117"/>
                    </a:cubicBezTo>
                    <a:cubicBezTo>
                      <a:pt x="223" y="119"/>
                      <a:pt x="222" y="121"/>
                      <a:pt x="221" y="122"/>
                    </a:cubicBezTo>
                    <a:cubicBezTo>
                      <a:pt x="214" y="126"/>
                      <a:pt x="214" y="126"/>
                      <a:pt x="214" y="126"/>
                    </a:cubicBezTo>
                    <a:close/>
                    <a:moveTo>
                      <a:pt x="240" y="110"/>
                    </a:moveTo>
                    <a:cubicBezTo>
                      <a:pt x="238" y="111"/>
                      <a:pt x="236" y="111"/>
                      <a:pt x="235" y="109"/>
                    </a:cubicBezTo>
                    <a:cubicBezTo>
                      <a:pt x="234" y="107"/>
                      <a:pt x="234" y="105"/>
                      <a:pt x="236" y="104"/>
                    </a:cubicBezTo>
                    <a:cubicBezTo>
                      <a:pt x="242" y="99"/>
                      <a:pt x="242" y="99"/>
                      <a:pt x="242" y="99"/>
                    </a:cubicBezTo>
                    <a:cubicBezTo>
                      <a:pt x="244" y="98"/>
                      <a:pt x="247" y="99"/>
                      <a:pt x="248" y="101"/>
                    </a:cubicBezTo>
                    <a:cubicBezTo>
                      <a:pt x="249" y="102"/>
                      <a:pt x="248" y="105"/>
                      <a:pt x="247" y="106"/>
                    </a:cubicBezTo>
                    <a:cubicBezTo>
                      <a:pt x="240" y="110"/>
                      <a:pt x="240" y="110"/>
                      <a:pt x="240" y="110"/>
                    </a:cubicBezTo>
                    <a:close/>
                    <a:moveTo>
                      <a:pt x="266" y="94"/>
                    </a:moveTo>
                    <a:cubicBezTo>
                      <a:pt x="264" y="95"/>
                      <a:pt x="262" y="94"/>
                      <a:pt x="261" y="93"/>
                    </a:cubicBezTo>
                    <a:cubicBezTo>
                      <a:pt x="260" y="91"/>
                      <a:pt x="260" y="88"/>
                      <a:pt x="262" y="87"/>
                    </a:cubicBezTo>
                    <a:cubicBezTo>
                      <a:pt x="268" y="83"/>
                      <a:pt x="268" y="83"/>
                      <a:pt x="268" y="83"/>
                    </a:cubicBezTo>
                    <a:cubicBezTo>
                      <a:pt x="270" y="82"/>
                      <a:pt x="272" y="83"/>
                      <a:pt x="274" y="84"/>
                    </a:cubicBezTo>
                    <a:cubicBezTo>
                      <a:pt x="275" y="86"/>
                      <a:pt x="274" y="88"/>
                      <a:pt x="272" y="90"/>
                    </a:cubicBezTo>
                    <a:cubicBezTo>
                      <a:pt x="266" y="94"/>
                      <a:pt x="266" y="94"/>
                      <a:pt x="266" y="94"/>
                    </a:cubicBezTo>
                    <a:close/>
                    <a:moveTo>
                      <a:pt x="292" y="77"/>
                    </a:moveTo>
                    <a:cubicBezTo>
                      <a:pt x="290" y="78"/>
                      <a:pt x="288" y="78"/>
                      <a:pt x="287" y="76"/>
                    </a:cubicBezTo>
                    <a:cubicBezTo>
                      <a:pt x="285" y="74"/>
                      <a:pt x="286" y="72"/>
                      <a:pt x="288" y="71"/>
                    </a:cubicBezTo>
                    <a:cubicBezTo>
                      <a:pt x="294" y="67"/>
                      <a:pt x="294" y="67"/>
                      <a:pt x="294" y="67"/>
                    </a:cubicBezTo>
                    <a:cubicBezTo>
                      <a:pt x="296" y="66"/>
                      <a:pt x="298" y="66"/>
                      <a:pt x="300" y="68"/>
                    </a:cubicBezTo>
                    <a:cubicBezTo>
                      <a:pt x="301" y="70"/>
                      <a:pt x="300" y="72"/>
                      <a:pt x="298" y="73"/>
                    </a:cubicBezTo>
                    <a:cubicBezTo>
                      <a:pt x="292" y="77"/>
                      <a:pt x="292" y="77"/>
                      <a:pt x="292" y="77"/>
                    </a:cubicBezTo>
                    <a:close/>
                    <a:moveTo>
                      <a:pt x="318" y="61"/>
                    </a:moveTo>
                    <a:cubicBezTo>
                      <a:pt x="316" y="62"/>
                      <a:pt x="314" y="62"/>
                      <a:pt x="312" y="60"/>
                    </a:cubicBezTo>
                    <a:cubicBezTo>
                      <a:pt x="311" y="58"/>
                      <a:pt x="312" y="56"/>
                      <a:pt x="314" y="54"/>
                    </a:cubicBezTo>
                    <a:cubicBezTo>
                      <a:pt x="320" y="50"/>
                      <a:pt x="320" y="50"/>
                      <a:pt x="320" y="50"/>
                    </a:cubicBezTo>
                    <a:cubicBezTo>
                      <a:pt x="322" y="49"/>
                      <a:pt x="324" y="50"/>
                      <a:pt x="325" y="52"/>
                    </a:cubicBezTo>
                    <a:cubicBezTo>
                      <a:pt x="327" y="53"/>
                      <a:pt x="326" y="56"/>
                      <a:pt x="324" y="57"/>
                    </a:cubicBezTo>
                    <a:cubicBezTo>
                      <a:pt x="318" y="61"/>
                      <a:pt x="318" y="61"/>
                      <a:pt x="318" y="61"/>
                    </a:cubicBezTo>
                    <a:close/>
                    <a:moveTo>
                      <a:pt x="344" y="45"/>
                    </a:moveTo>
                    <a:cubicBezTo>
                      <a:pt x="342" y="46"/>
                      <a:pt x="340" y="45"/>
                      <a:pt x="338" y="43"/>
                    </a:cubicBezTo>
                    <a:cubicBezTo>
                      <a:pt x="337" y="42"/>
                      <a:pt x="338" y="39"/>
                      <a:pt x="340" y="38"/>
                    </a:cubicBezTo>
                    <a:cubicBezTo>
                      <a:pt x="346" y="34"/>
                      <a:pt x="346" y="34"/>
                      <a:pt x="346" y="34"/>
                    </a:cubicBezTo>
                    <a:cubicBezTo>
                      <a:pt x="348" y="33"/>
                      <a:pt x="350" y="33"/>
                      <a:pt x="351" y="35"/>
                    </a:cubicBezTo>
                    <a:cubicBezTo>
                      <a:pt x="352" y="37"/>
                      <a:pt x="352" y="39"/>
                      <a:pt x="350" y="40"/>
                    </a:cubicBezTo>
                    <a:cubicBezTo>
                      <a:pt x="344" y="45"/>
                      <a:pt x="344" y="45"/>
                      <a:pt x="344" y="45"/>
                    </a:cubicBezTo>
                    <a:close/>
                    <a:moveTo>
                      <a:pt x="370" y="28"/>
                    </a:moveTo>
                    <a:cubicBezTo>
                      <a:pt x="368" y="29"/>
                      <a:pt x="365" y="29"/>
                      <a:pt x="364" y="27"/>
                    </a:cubicBezTo>
                    <a:cubicBezTo>
                      <a:pt x="363" y="25"/>
                      <a:pt x="364" y="23"/>
                      <a:pt x="366" y="22"/>
                    </a:cubicBezTo>
                    <a:cubicBezTo>
                      <a:pt x="372" y="18"/>
                      <a:pt x="372" y="18"/>
                      <a:pt x="372" y="18"/>
                    </a:cubicBezTo>
                    <a:cubicBezTo>
                      <a:pt x="374" y="16"/>
                      <a:pt x="376" y="17"/>
                      <a:pt x="377" y="19"/>
                    </a:cubicBezTo>
                    <a:cubicBezTo>
                      <a:pt x="378" y="21"/>
                      <a:pt x="378" y="23"/>
                      <a:pt x="376" y="24"/>
                    </a:cubicBezTo>
                    <a:lnTo>
                      <a:pt x="370" y="28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7" name="îşľiḑê">
              <a:extLst>
                <a:ext uri="{FF2B5EF4-FFF2-40B4-BE49-F238E27FC236}">
                  <a16:creationId xmlns:a16="http://schemas.microsoft.com/office/drawing/2014/main" xmlns="" id="{57B022E3-C0A1-4F91-BDB1-83F4EA773D9E}"/>
                </a:ext>
              </a:extLst>
            </p:cNvPr>
            <p:cNvGrpSpPr/>
            <p:nvPr/>
          </p:nvGrpSpPr>
          <p:grpSpPr>
            <a:xfrm>
              <a:off x="4143152" y="3783006"/>
              <a:ext cx="581892" cy="581892"/>
              <a:chOff x="4143152" y="3783006"/>
              <a:chExt cx="581892" cy="581892"/>
            </a:xfrm>
          </p:grpSpPr>
          <p:sp>
            <p:nvSpPr>
              <p:cNvPr id="29" name="îšḷïḋe">
                <a:extLst>
                  <a:ext uri="{FF2B5EF4-FFF2-40B4-BE49-F238E27FC236}">
                    <a16:creationId xmlns:a16="http://schemas.microsoft.com/office/drawing/2014/main" xmlns="" id="{48008D28-02DC-40A8-99EF-A960354B1CA0}"/>
                  </a:ext>
                </a:extLst>
              </p:cNvPr>
              <p:cNvSpPr/>
              <p:nvPr/>
            </p:nvSpPr>
            <p:spPr>
              <a:xfrm>
                <a:off x="4143152" y="3783006"/>
                <a:ext cx="581892" cy="581892"/>
              </a:xfrm>
              <a:prstGeom prst="ellipse">
                <a:avLst/>
              </a:pr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0" name="ïśḻíḑè">
                <a:extLst>
                  <a:ext uri="{FF2B5EF4-FFF2-40B4-BE49-F238E27FC236}">
                    <a16:creationId xmlns:a16="http://schemas.microsoft.com/office/drawing/2014/main" xmlns="" id="{F8ED2734-D824-4A11-8CB4-A08BD1492750}"/>
                  </a:ext>
                </a:extLst>
              </p:cNvPr>
              <p:cNvSpPr/>
              <p:nvPr/>
            </p:nvSpPr>
            <p:spPr bwMode="auto">
              <a:xfrm>
                <a:off x="4323637" y="3952305"/>
                <a:ext cx="265527" cy="265596"/>
              </a:xfrm>
              <a:custGeom>
                <a:avLst/>
                <a:gdLst>
                  <a:gd name="T0" fmla="*/ 10799 w 21598"/>
                  <a:gd name="T1" fmla="*/ 10800 h 21600"/>
                  <a:gd name="T2" fmla="*/ 10799 w 21598"/>
                  <a:gd name="T3" fmla="*/ 10800 h 21600"/>
                  <a:gd name="T4" fmla="*/ 10799 w 21598"/>
                  <a:gd name="T5" fmla="*/ 10800 h 21600"/>
                  <a:gd name="T6" fmla="*/ 10799 w 21598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598" h="21600">
                    <a:moveTo>
                      <a:pt x="17537" y="12697"/>
                    </a:moveTo>
                    <a:lnTo>
                      <a:pt x="19798" y="9997"/>
                    </a:lnTo>
                    <a:lnTo>
                      <a:pt x="19798" y="17284"/>
                    </a:lnTo>
                    <a:cubicBezTo>
                      <a:pt x="19798" y="17874"/>
                      <a:pt x="19700" y="18429"/>
                      <a:pt x="19505" y="18949"/>
                    </a:cubicBezTo>
                    <a:cubicBezTo>
                      <a:pt x="19309" y="19469"/>
                      <a:pt x="19049" y="19928"/>
                      <a:pt x="18721" y="20321"/>
                    </a:cubicBezTo>
                    <a:cubicBezTo>
                      <a:pt x="18394" y="20715"/>
                      <a:pt x="18014" y="21027"/>
                      <a:pt x="17583" y="21256"/>
                    </a:cubicBezTo>
                    <a:cubicBezTo>
                      <a:pt x="17153" y="21485"/>
                      <a:pt x="16690" y="21599"/>
                      <a:pt x="16188" y="21599"/>
                    </a:cubicBezTo>
                    <a:lnTo>
                      <a:pt x="3595" y="21599"/>
                    </a:lnTo>
                    <a:cubicBezTo>
                      <a:pt x="3103" y="21599"/>
                      <a:pt x="2635" y="21485"/>
                      <a:pt x="2195" y="21256"/>
                    </a:cubicBezTo>
                    <a:cubicBezTo>
                      <a:pt x="1754" y="21027"/>
                      <a:pt x="1372" y="20715"/>
                      <a:pt x="1052" y="20321"/>
                    </a:cubicBezTo>
                    <a:cubicBezTo>
                      <a:pt x="734" y="19928"/>
                      <a:pt x="477" y="19469"/>
                      <a:pt x="286" y="18949"/>
                    </a:cubicBezTo>
                    <a:cubicBezTo>
                      <a:pt x="95" y="18429"/>
                      <a:pt x="0" y="17874"/>
                      <a:pt x="0" y="17284"/>
                    </a:cubicBezTo>
                    <a:lnTo>
                      <a:pt x="0" y="4315"/>
                    </a:lnTo>
                    <a:cubicBezTo>
                      <a:pt x="0" y="3722"/>
                      <a:pt x="95" y="3164"/>
                      <a:pt x="286" y="2632"/>
                    </a:cubicBezTo>
                    <a:cubicBezTo>
                      <a:pt x="477" y="2106"/>
                      <a:pt x="734" y="1645"/>
                      <a:pt x="1052" y="1263"/>
                    </a:cubicBezTo>
                    <a:cubicBezTo>
                      <a:pt x="1372" y="878"/>
                      <a:pt x="1754" y="572"/>
                      <a:pt x="2195" y="343"/>
                    </a:cubicBezTo>
                    <a:cubicBezTo>
                      <a:pt x="2635" y="114"/>
                      <a:pt x="3103" y="0"/>
                      <a:pt x="3595" y="0"/>
                    </a:cubicBezTo>
                    <a:lnTo>
                      <a:pt x="16188" y="0"/>
                    </a:lnTo>
                    <a:cubicBezTo>
                      <a:pt x="16401" y="0"/>
                      <a:pt x="16605" y="26"/>
                      <a:pt x="16798" y="82"/>
                    </a:cubicBezTo>
                    <a:lnTo>
                      <a:pt x="14608" y="2714"/>
                    </a:lnTo>
                    <a:lnTo>
                      <a:pt x="3595" y="2714"/>
                    </a:lnTo>
                    <a:cubicBezTo>
                      <a:pt x="3228" y="2714"/>
                      <a:pt x="2914" y="2867"/>
                      <a:pt x="2652" y="3184"/>
                    </a:cubicBezTo>
                    <a:cubicBezTo>
                      <a:pt x="2391" y="3496"/>
                      <a:pt x="2261" y="3875"/>
                      <a:pt x="2261" y="4315"/>
                    </a:cubicBezTo>
                    <a:lnTo>
                      <a:pt x="2261" y="17284"/>
                    </a:lnTo>
                    <a:cubicBezTo>
                      <a:pt x="2261" y="17724"/>
                      <a:pt x="2391" y="18101"/>
                      <a:pt x="2652" y="18412"/>
                    </a:cubicBezTo>
                    <a:cubicBezTo>
                      <a:pt x="2914" y="18729"/>
                      <a:pt x="3228" y="18888"/>
                      <a:pt x="3595" y="18888"/>
                    </a:cubicBezTo>
                    <a:lnTo>
                      <a:pt x="16188" y="18888"/>
                    </a:lnTo>
                    <a:cubicBezTo>
                      <a:pt x="16556" y="18888"/>
                      <a:pt x="16874" y="18729"/>
                      <a:pt x="17138" y="18412"/>
                    </a:cubicBezTo>
                    <a:cubicBezTo>
                      <a:pt x="17405" y="18101"/>
                      <a:pt x="17537" y="17724"/>
                      <a:pt x="17537" y="17284"/>
                    </a:cubicBezTo>
                    <a:lnTo>
                      <a:pt x="17537" y="12697"/>
                    </a:lnTo>
                    <a:close/>
                    <a:moveTo>
                      <a:pt x="21333" y="2796"/>
                    </a:moveTo>
                    <a:cubicBezTo>
                      <a:pt x="21514" y="3011"/>
                      <a:pt x="21599" y="3272"/>
                      <a:pt x="21597" y="3578"/>
                    </a:cubicBezTo>
                    <a:cubicBezTo>
                      <a:pt x="21592" y="3881"/>
                      <a:pt x="21504" y="4136"/>
                      <a:pt x="21333" y="4342"/>
                    </a:cubicBezTo>
                    <a:lnTo>
                      <a:pt x="13005" y="14346"/>
                    </a:lnTo>
                    <a:lnTo>
                      <a:pt x="11854" y="15721"/>
                    </a:lnTo>
                    <a:cubicBezTo>
                      <a:pt x="11676" y="15938"/>
                      <a:pt x="11458" y="16044"/>
                      <a:pt x="11206" y="16044"/>
                    </a:cubicBezTo>
                    <a:cubicBezTo>
                      <a:pt x="10951" y="16044"/>
                      <a:pt x="10733" y="15938"/>
                      <a:pt x="10555" y="15721"/>
                    </a:cubicBezTo>
                    <a:lnTo>
                      <a:pt x="9383" y="14346"/>
                    </a:lnTo>
                    <a:lnTo>
                      <a:pt x="4779" y="8787"/>
                    </a:lnTo>
                    <a:cubicBezTo>
                      <a:pt x="4600" y="8573"/>
                      <a:pt x="4507" y="8314"/>
                      <a:pt x="4507" y="8006"/>
                    </a:cubicBezTo>
                    <a:cubicBezTo>
                      <a:pt x="4507" y="7703"/>
                      <a:pt x="4600" y="7441"/>
                      <a:pt x="4779" y="7227"/>
                    </a:cubicBezTo>
                    <a:lnTo>
                      <a:pt x="5927" y="5846"/>
                    </a:lnTo>
                    <a:cubicBezTo>
                      <a:pt x="6106" y="5635"/>
                      <a:pt x="6323" y="5526"/>
                      <a:pt x="6578" y="5526"/>
                    </a:cubicBezTo>
                    <a:cubicBezTo>
                      <a:pt x="6830" y="5526"/>
                      <a:pt x="7043" y="5634"/>
                      <a:pt x="7214" y="5846"/>
                    </a:cubicBezTo>
                    <a:lnTo>
                      <a:pt x="11198" y="10632"/>
                    </a:lnTo>
                    <a:lnTo>
                      <a:pt x="18861" y="1404"/>
                    </a:lnTo>
                    <a:cubicBezTo>
                      <a:pt x="19040" y="1186"/>
                      <a:pt x="19262" y="1084"/>
                      <a:pt x="19524" y="1087"/>
                    </a:cubicBezTo>
                    <a:cubicBezTo>
                      <a:pt x="19786" y="1092"/>
                      <a:pt x="20001" y="1198"/>
                      <a:pt x="20173" y="1404"/>
                    </a:cubicBezTo>
                    <a:lnTo>
                      <a:pt x="21333" y="279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  <a:extLst/>
            </p:spPr>
            <p:txBody>
              <a:bodyPr wrap="square" lIns="91440" tIns="45720" rIns="91440" bIns="45720" anchor="ctr">
                <a:normAutofit fontScale="77500" lnSpcReduction="20000"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8" name="îšļíďè">
              <a:extLst>
                <a:ext uri="{FF2B5EF4-FFF2-40B4-BE49-F238E27FC236}">
                  <a16:creationId xmlns:a16="http://schemas.microsoft.com/office/drawing/2014/main" xmlns="" id="{C9E2376C-4341-42F2-9BC7-98BAA55BAC8E}"/>
                </a:ext>
              </a:extLst>
            </p:cNvPr>
            <p:cNvGrpSpPr/>
            <p:nvPr/>
          </p:nvGrpSpPr>
          <p:grpSpPr>
            <a:xfrm>
              <a:off x="4143152" y="1993394"/>
              <a:ext cx="581892" cy="581892"/>
              <a:chOff x="4143152" y="1993394"/>
              <a:chExt cx="581892" cy="581892"/>
            </a:xfrm>
          </p:grpSpPr>
          <p:sp>
            <p:nvSpPr>
              <p:cNvPr id="27" name="ïšliḋè">
                <a:extLst>
                  <a:ext uri="{FF2B5EF4-FFF2-40B4-BE49-F238E27FC236}">
                    <a16:creationId xmlns:a16="http://schemas.microsoft.com/office/drawing/2014/main" xmlns="" id="{DD270FFA-098F-4362-A99E-ABBE0B342710}"/>
                  </a:ext>
                </a:extLst>
              </p:cNvPr>
              <p:cNvSpPr/>
              <p:nvPr/>
            </p:nvSpPr>
            <p:spPr>
              <a:xfrm>
                <a:off x="4143152" y="1993394"/>
                <a:ext cx="581892" cy="581892"/>
              </a:xfrm>
              <a:prstGeom prst="ellipse">
                <a:avLst/>
              </a:prstGeom>
              <a:noFill/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8" name="íŝḻiḓe">
                <a:extLst>
                  <a:ext uri="{FF2B5EF4-FFF2-40B4-BE49-F238E27FC236}">
                    <a16:creationId xmlns:a16="http://schemas.microsoft.com/office/drawing/2014/main" xmlns="" id="{556C7E7D-4529-408F-AA48-78DE3FAA56BD}"/>
                  </a:ext>
                </a:extLst>
              </p:cNvPr>
              <p:cNvSpPr/>
              <p:nvPr/>
            </p:nvSpPr>
            <p:spPr bwMode="auto">
              <a:xfrm>
                <a:off x="4283948" y="2134148"/>
                <a:ext cx="323161" cy="323245"/>
              </a:xfrm>
              <a:custGeom>
                <a:avLst/>
                <a:gdLst>
                  <a:gd name="T0" fmla="*/ 3437 w 6844"/>
                  <a:gd name="T1" fmla="*/ 1719 h 6844"/>
                  <a:gd name="T2" fmla="*/ 3437 w 6844"/>
                  <a:gd name="T3" fmla="*/ 2875 h 6844"/>
                  <a:gd name="T4" fmla="*/ 3437 w 6844"/>
                  <a:gd name="T5" fmla="*/ 1719 h 6844"/>
                  <a:gd name="T6" fmla="*/ 6843 w 6844"/>
                  <a:gd name="T7" fmla="*/ 188 h 6844"/>
                  <a:gd name="T8" fmla="*/ 5437 w 6844"/>
                  <a:gd name="T9" fmla="*/ 2375 h 6844"/>
                  <a:gd name="T10" fmla="*/ 5124 w 6844"/>
                  <a:gd name="T11" fmla="*/ 1250 h 6844"/>
                  <a:gd name="T12" fmla="*/ 5093 w 6844"/>
                  <a:gd name="T13" fmla="*/ 2719 h 6844"/>
                  <a:gd name="T14" fmla="*/ 4437 w 6844"/>
                  <a:gd name="T15" fmla="*/ 3749 h 6844"/>
                  <a:gd name="T16" fmla="*/ 5218 w 6844"/>
                  <a:gd name="T17" fmla="*/ 4562 h 6844"/>
                  <a:gd name="T18" fmla="*/ 5218 w 6844"/>
                  <a:gd name="T19" fmla="*/ 4593 h 6844"/>
                  <a:gd name="T20" fmla="*/ 5124 w 6844"/>
                  <a:gd name="T21" fmla="*/ 6624 h 6844"/>
                  <a:gd name="T22" fmla="*/ 4812 w 6844"/>
                  <a:gd name="T23" fmla="*/ 6843 h 6844"/>
                  <a:gd name="T24" fmla="*/ 4812 w 6844"/>
                  <a:gd name="T25" fmla="*/ 5093 h 6844"/>
                  <a:gd name="T26" fmla="*/ 2594 w 6844"/>
                  <a:gd name="T27" fmla="*/ 5812 h 6844"/>
                  <a:gd name="T28" fmla="*/ 2438 w 6844"/>
                  <a:gd name="T29" fmla="*/ 5968 h 6844"/>
                  <a:gd name="T30" fmla="*/ 875 w 6844"/>
                  <a:gd name="T31" fmla="*/ 6843 h 6844"/>
                  <a:gd name="T32" fmla="*/ 719 w 6844"/>
                  <a:gd name="T33" fmla="*/ 6312 h 6844"/>
                  <a:gd name="T34" fmla="*/ 2844 w 6844"/>
                  <a:gd name="T35" fmla="*/ 4562 h 6844"/>
                  <a:gd name="T36" fmla="*/ 1782 w 6844"/>
                  <a:gd name="T37" fmla="*/ 2750 h 6844"/>
                  <a:gd name="T38" fmla="*/ 1719 w 6844"/>
                  <a:gd name="T39" fmla="*/ 2594 h 6844"/>
                  <a:gd name="T40" fmla="*/ 1250 w 6844"/>
                  <a:gd name="T41" fmla="*/ 1313 h 6844"/>
                  <a:gd name="T42" fmla="*/ 407 w 6844"/>
                  <a:gd name="T43" fmla="*/ 2563 h 6844"/>
                  <a:gd name="T44" fmla="*/ 1032 w 6844"/>
                  <a:gd name="T45" fmla="*/ 32 h 6844"/>
                  <a:gd name="T46" fmla="*/ 1813 w 6844"/>
                  <a:gd name="T47" fmla="*/ 938 h 6844"/>
                  <a:gd name="T48" fmla="*/ 2157 w 6844"/>
                  <a:gd name="T49" fmla="*/ 907 h 6844"/>
                  <a:gd name="T50" fmla="*/ 4718 w 6844"/>
                  <a:gd name="T51" fmla="*/ 907 h 6844"/>
                  <a:gd name="T52" fmla="*/ 5031 w 6844"/>
                  <a:gd name="T53" fmla="*/ 938 h 6844"/>
                  <a:gd name="T54" fmla="*/ 5812 w 6844"/>
                  <a:gd name="T55" fmla="*/ 0 h 6844"/>
                  <a:gd name="T56" fmla="*/ 4562 w 6844"/>
                  <a:gd name="T57" fmla="*/ 1188 h 6844"/>
                  <a:gd name="T58" fmla="*/ 3437 w 6844"/>
                  <a:gd name="T59" fmla="*/ 1157 h 6844"/>
                  <a:gd name="T60" fmla="*/ 2282 w 6844"/>
                  <a:gd name="T61" fmla="*/ 2469 h 6844"/>
                  <a:gd name="T62" fmla="*/ 3718 w 6844"/>
                  <a:gd name="T63" fmla="*/ 3157 h 6844"/>
                  <a:gd name="T64" fmla="*/ 4562 w 6844"/>
                  <a:gd name="T65" fmla="*/ 1188 h 6844"/>
                  <a:gd name="T66" fmla="*/ 4562 w 6844"/>
                  <a:gd name="T67" fmla="*/ 1188 h 68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844" h="6844">
                    <a:moveTo>
                      <a:pt x="3437" y="1719"/>
                    </a:moveTo>
                    <a:lnTo>
                      <a:pt x="3437" y="1719"/>
                    </a:lnTo>
                    <a:cubicBezTo>
                      <a:pt x="3749" y="1719"/>
                      <a:pt x="3999" y="2000"/>
                      <a:pt x="3999" y="2313"/>
                    </a:cubicBezTo>
                    <a:cubicBezTo>
                      <a:pt x="3999" y="2625"/>
                      <a:pt x="3749" y="2875"/>
                      <a:pt x="3437" y="2875"/>
                    </a:cubicBezTo>
                    <a:cubicBezTo>
                      <a:pt x="3125" y="2875"/>
                      <a:pt x="2844" y="2625"/>
                      <a:pt x="2844" y="2313"/>
                    </a:cubicBezTo>
                    <a:cubicBezTo>
                      <a:pt x="2844" y="2000"/>
                      <a:pt x="3125" y="1719"/>
                      <a:pt x="3437" y="1719"/>
                    </a:cubicBezTo>
                    <a:close/>
                    <a:moveTo>
                      <a:pt x="6843" y="188"/>
                    </a:moveTo>
                    <a:lnTo>
                      <a:pt x="6843" y="188"/>
                    </a:lnTo>
                    <a:cubicBezTo>
                      <a:pt x="6437" y="2532"/>
                      <a:pt x="6437" y="2532"/>
                      <a:pt x="6437" y="2532"/>
                    </a:cubicBezTo>
                    <a:cubicBezTo>
                      <a:pt x="5437" y="2375"/>
                      <a:pt x="5437" y="2375"/>
                      <a:pt x="5437" y="2375"/>
                    </a:cubicBezTo>
                    <a:cubicBezTo>
                      <a:pt x="5593" y="1282"/>
                      <a:pt x="5593" y="1282"/>
                      <a:pt x="5593" y="1282"/>
                    </a:cubicBezTo>
                    <a:cubicBezTo>
                      <a:pt x="5468" y="1282"/>
                      <a:pt x="5312" y="1250"/>
                      <a:pt x="5124" y="1250"/>
                    </a:cubicBezTo>
                    <a:cubicBezTo>
                      <a:pt x="5124" y="2594"/>
                      <a:pt x="5124" y="2594"/>
                      <a:pt x="5124" y="2594"/>
                    </a:cubicBezTo>
                    <a:cubicBezTo>
                      <a:pt x="5124" y="2625"/>
                      <a:pt x="5124" y="2688"/>
                      <a:pt x="5093" y="2719"/>
                    </a:cubicBezTo>
                    <a:lnTo>
                      <a:pt x="5093" y="2750"/>
                    </a:lnTo>
                    <a:cubicBezTo>
                      <a:pt x="4437" y="3749"/>
                      <a:pt x="4437" y="3749"/>
                      <a:pt x="4437" y="3749"/>
                    </a:cubicBezTo>
                    <a:cubicBezTo>
                      <a:pt x="4249" y="4281"/>
                      <a:pt x="4249" y="4281"/>
                      <a:pt x="4249" y="4281"/>
                    </a:cubicBezTo>
                    <a:cubicBezTo>
                      <a:pt x="5218" y="4562"/>
                      <a:pt x="5218" y="4562"/>
                      <a:pt x="5218" y="4562"/>
                    </a:cubicBezTo>
                    <a:cubicBezTo>
                      <a:pt x="5218" y="4562"/>
                      <a:pt x="5218" y="4562"/>
                      <a:pt x="5187" y="4593"/>
                    </a:cubicBezTo>
                    <a:cubicBezTo>
                      <a:pt x="5218" y="4593"/>
                      <a:pt x="5218" y="4593"/>
                      <a:pt x="5218" y="4593"/>
                    </a:cubicBezTo>
                    <a:cubicBezTo>
                      <a:pt x="5343" y="4624"/>
                      <a:pt x="5437" y="4749"/>
                      <a:pt x="5406" y="4906"/>
                    </a:cubicBezTo>
                    <a:cubicBezTo>
                      <a:pt x="5124" y="6624"/>
                      <a:pt x="5124" y="6624"/>
                      <a:pt x="5124" y="6624"/>
                    </a:cubicBezTo>
                    <a:cubicBezTo>
                      <a:pt x="5093" y="6749"/>
                      <a:pt x="4999" y="6843"/>
                      <a:pt x="4843" y="6843"/>
                    </a:cubicBezTo>
                    <a:lnTo>
                      <a:pt x="4812" y="6843"/>
                    </a:lnTo>
                    <a:cubicBezTo>
                      <a:pt x="4656" y="6812"/>
                      <a:pt x="4531" y="6687"/>
                      <a:pt x="4562" y="6531"/>
                    </a:cubicBezTo>
                    <a:cubicBezTo>
                      <a:pt x="4812" y="5093"/>
                      <a:pt x="4812" y="5093"/>
                      <a:pt x="4812" y="5093"/>
                    </a:cubicBezTo>
                    <a:cubicBezTo>
                      <a:pt x="3531" y="5124"/>
                      <a:pt x="3531" y="5124"/>
                      <a:pt x="3531" y="5124"/>
                    </a:cubicBezTo>
                    <a:cubicBezTo>
                      <a:pt x="2594" y="5812"/>
                      <a:pt x="2594" y="5812"/>
                      <a:pt x="2594" y="5812"/>
                    </a:cubicBezTo>
                    <a:cubicBezTo>
                      <a:pt x="2500" y="5906"/>
                      <a:pt x="2500" y="5906"/>
                      <a:pt x="2500" y="5906"/>
                    </a:cubicBezTo>
                    <a:cubicBezTo>
                      <a:pt x="2469" y="5937"/>
                      <a:pt x="2469" y="5937"/>
                      <a:pt x="2438" y="5968"/>
                    </a:cubicBezTo>
                    <a:cubicBezTo>
                      <a:pt x="1000" y="6812"/>
                      <a:pt x="1000" y="6812"/>
                      <a:pt x="1000" y="6812"/>
                    </a:cubicBezTo>
                    <a:cubicBezTo>
                      <a:pt x="969" y="6843"/>
                      <a:pt x="907" y="6843"/>
                      <a:pt x="875" y="6843"/>
                    </a:cubicBezTo>
                    <a:cubicBezTo>
                      <a:pt x="782" y="6843"/>
                      <a:pt x="688" y="6812"/>
                      <a:pt x="625" y="6718"/>
                    </a:cubicBezTo>
                    <a:cubicBezTo>
                      <a:pt x="532" y="6562"/>
                      <a:pt x="594" y="6406"/>
                      <a:pt x="719" y="6312"/>
                    </a:cubicBezTo>
                    <a:cubicBezTo>
                      <a:pt x="1969" y="5562"/>
                      <a:pt x="1969" y="5562"/>
                      <a:pt x="1969" y="5562"/>
                    </a:cubicBezTo>
                    <a:cubicBezTo>
                      <a:pt x="2844" y="4562"/>
                      <a:pt x="2844" y="4562"/>
                      <a:pt x="2844" y="4562"/>
                    </a:cubicBezTo>
                    <a:cubicBezTo>
                      <a:pt x="2563" y="3718"/>
                      <a:pt x="2563" y="3718"/>
                      <a:pt x="2563" y="3718"/>
                    </a:cubicBezTo>
                    <a:cubicBezTo>
                      <a:pt x="1782" y="2750"/>
                      <a:pt x="1782" y="2750"/>
                      <a:pt x="1782" y="2750"/>
                    </a:cubicBezTo>
                    <a:lnTo>
                      <a:pt x="1782" y="2750"/>
                    </a:lnTo>
                    <a:cubicBezTo>
                      <a:pt x="1750" y="2688"/>
                      <a:pt x="1719" y="2657"/>
                      <a:pt x="1719" y="2594"/>
                    </a:cubicBezTo>
                    <a:cubicBezTo>
                      <a:pt x="1719" y="1250"/>
                      <a:pt x="1719" y="1250"/>
                      <a:pt x="1719" y="1250"/>
                    </a:cubicBezTo>
                    <a:cubicBezTo>
                      <a:pt x="1532" y="1250"/>
                      <a:pt x="1375" y="1282"/>
                      <a:pt x="1250" y="1313"/>
                    </a:cubicBezTo>
                    <a:cubicBezTo>
                      <a:pt x="1407" y="2375"/>
                      <a:pt x="1407" y="2375"/>
                      <a:pt x="1407" y="2375"/>
                    </a:cubicBezTo>
                    <a:cubicBezTo>
                      <a:pt x="407" y="2563"/>
                      <a:pt x="407" y="2563"/>
                      <a:pt x="407" y="2563"/>
                    </a:cubicBezTo>
                    <a:cubicBezTo>
                      <a:pt x="0" y="188"/>
                      <a:pt x="0" y="188"/>
                      <a:pt x="0" y="188"/>
                    </a:cubicBezTo>
                    <a:cubicBezTo>
                      <a:pt x="1032" y="32"/>
                      <a:pt x="1032" y="32"/>
                      <a:pt x="1032" y="32"/>
                    </a:cubicBezTo>
                    <a:cubicBezTo>
                      <a:pt x="1188" y="1032"/>
                      <a:pt x="1188" y="1032"/>
                      <a:pt x="1188" y="1032"/>
                    </a:cubicBezTo>
                    <a:cubicBezTo>
                      <a:pt x="1375" y="1000"/>
                      <a:pt x="1594" y="969"/>
                      <a:pt x="1813" y="938"/>
                    </a:cubicBezTo>
                    <a:cubicBezTo>
                      <a:pt x="1875" y="907"/>
                      <a:pt x="1938" y="875"/>
                      <a:pt x="2000" y="875"/>
                    </a:cubicBezTo>
                    <a:cubicBezTo>
                      <a:pt x="2063" y="875"/>
                      <a:pt x="2094" y="907"/>
                      <a:pt x="2157" y="907"/>
                    </a:cubicBezTo>
                    <a:cubicBezTo>
                      <a:pt x="2532" y="907"/>
                      <a:pt x="2938" y="875"/>
                      <a:pt x="3437" y="875"/>
                    </a:cubicBezTo>
                    <a:cubicBezTo>
                      <a:pt x="3906" y="875"/>
                      <a:pt x="4343" y="907"/>
                      <a:pt x="4718" y="907"/>
                    </a:cubicBezTo>
                    <a:cubicBezTo>
                      <a:pt x="4749" y="907"/>
                      <a:pt x="4781" y="875"/>
                      <a:pt x="4843" y="875"/>
                    </a:cubicBezTo>
                    <a:cubicBezTo>
                      <a:pt x="4906" y="875"/>
                      <a:pt x="4968" y="907"/>
                      <a:pt x="5031" y="938"/>
                    </a:cubicBezTo>
                    <a:cubicBezTo>
                      <a:pt x="5281" y="969"/>
                      <a:pt x="5468" y="1000"/>
                      <a:pt x="5656" y="1000"/>
                    </a:cubicBezTo>
                    <a:cubicBezTo>
                      <a:pt x="5812" y="0"/>
                      <a:pt x="5812" y="0"/>
                      <a:pt x="5812" y="0"/>
                    </a:cubicBezTo>
                    <a:lnTo>
                      <a:pt x="6843" y="188"/>
                    </a:lnTo>
                    <a:close/>
                    <a:moveTo>
                      <a:pt x="4562" y="1188"/>
                    </a:moveTo>
                    <a:lnTo>
                      <a:pt x="4562" y="1188"/>
                    </a:lnTo>
                    <a:cubicBezTo>
                      <a:pt x="4218" y="1188"/>
                      <a:pt x="3843" y="1157"/>
                      <a:pt x="3437" y="1157"/>
                    </a:cubicBezTo>
                    <a:cubicBezTo>
                      <a:pt x="3000" y="1157"/>
                      <a:pt x="2625" y="1188"/>
                      <a:pt x="2282" y="1188"/>
                    </a:cubicBezTo>
                    <a:cubicBezTo>
                      <a:pt x="2282" y="2469"/>
                      <a:pt x="2282" y="2469"/>
                      <a:pt x="2282" y="2469"/>
                    </a:cubicBezTo>
                    <a:cubicBezTo>
                      <a:pt x="3157" y="3157"/>
                      <a:pt x="3157" y="3157"/>
                      <a:pt x="3157" y="3157"/>
                    </a:cubicBezTo>
                    <a:cubicBezTo>
                      <a:pt x="3718" y="3157"/>
                      <a:pt x="3718" y="3157"/>
                      <a:pt x="3718" y="3157"/>
                    </a:cubicBezTo>
                    <a:cubicBezTo>
                      <a:pt x="4562" y="2469"/>
                      <a:pt x="4562" y="2469"/>
                      <a:pt x="4562" y="2469"/>
                    </a:cubicBezTo>
                    <a:lnTo>
                      <a:pt x="4562" y="1188"/>
                    </a:lnTo>
                    <a:close/>
                    <a:moveTo>
                      <a:pt x="4562" y="1188"/>
                    </a:moveTo>
                    <a:lnTo>
                      <a:pt x="4562" y="1188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</p:spPr>
            <p:txBody>
              <a:bodyPr wrap="square" lIns="91440" tIns="45720" rIns="91440" bIns="45720" anchor="ctr">
                <a:normAutofit fontScale="92500" lnSpcReduction="20000"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9" name="ïslîḑê">
              <a:extLst>
                <a:ext uri="{FF2B5EF4-FFF2-40B4-BE49-F238E27FC236}">
                  <a16:creationId xmlns:a16="http://schemas.microsoft.com/office/drawing/2014/main" xmlns="" id="{8803EBFA-C223-4453-B996-D869E3883E8C}"/>
                </a:ext>
              </a:extLst>
            </p:cNvPr>
            <p:cNvGrpSpPr/>
            <p:nvPr/>
          </p:nvGrpSpPr>
          <p:grpSpPr>
            <a:xfrm>
              <a:off x="868465" y="3783006"/>
              <a:ext cx="581892" cy="581892"/>
              <a:chOff x="868465" y="3783006"/>
              <a:chExt cx="581892" cy="581892"/>
            </a:xfrm>
          </p:grpSpPr>
          <p:sp>
            <p:nvSpPr>
              <p:cNvPr id="25" name="íŝ1íḋe">
                <a:extLst>
                  <a:ext uri="{FF2B5EF4-FFF2-40B4-BE49-F238E27FC236}">
                    <a16:creationId xmlns:a16="http://schemas.microsoft.com/office/drawing/2014/main" xmlns="" id="{8FF089BA-6276-4953-9C63-E9A506FC0D90}"/>
                  </a:ext>
                </a:extLst>
              </p:cNvPr>
              <p:cNvSpPr/>
              <p:nvPr/>
            </p:nvSpPr>
            <p:spPr>
              <a:xfrm>
                <a:off x="868465" y="3783006"/>
                <a:ext cx="581892" cy="581892"/>
              </a:xfrm>
              <a:prstGeom prst="ellipse">
                <a:avLst/>
              </a:prstGeom>
              <a:noFill/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6" name="iṣḻîḍè">
                <a:extLst>
                  <a:ext uri="{FF2B5EF4-FFF2-40B4-BE49-F238E27FC236}">
                    <a16:creationId xmlns:a16="http://schemas.microsoft.com/office/drawing/2014/main" xmlns="" id="{31166764-BB80-48D4-A9BC-4BC1623FFC8B}"/>
                  </a:ext>
                </a:extLst>
              </p:cNvPr>
              <p:cNvSpPr/>
              <p:nvPr/>
            </p:nvSpPr>
            <p:spPr bwMode="auto">
              <a:xfrm>
                <a:off x="1030848" y="3950824"/>
                <a:ext cx="261551" cy="261619"/>
              </a:xfrm>
              <a:custGeom>
                <a:avLst/>
                <a:gdLst>
                  <a:gd name="T0" fmla="*/ 2374 w 2594"/>
                  <a:gd name="T1" fmla="*/ 0 h 2594"/>
                  <a:gd name="T2" fmla="*/ 2374 w 2594"/>
                  <a:gd name="T3" fmla="*/ 0 h 2594"/>
                  <a:gd name="T4" fmla="*/ 219 w 2594"/>
                  <a:gd name="T5" fmla="*/ 0 h 2594"/>
                  <a:gd name="T6" fmla="*/ 0 w 2594"/>
                  <a:gd name="T7" fmla="*/ 219 h 2594"/>
                  <a:gd name="T8" fmla="*/ 0 w 2594"/>
                  <a:gd name="T9" fmla="*/ 2374 h 2594"/>
                  <a:gd name="T10" fmla="*/ 219 w 2594"/>
                  <a:gd name="T11" fmla="*/ 2593 h 2594"/>
                  <a:gd name="T12" fmla="*/ 2374 w 2594"/>
                  <a:gd name="T13" fmla="*/ 2593 h 2594"/>
                  <a:gd name="T14" fmla="*/ 2593 w 2594"/>
                  <a:gd name="T15" fmla="*/ 2374 h 2594"/>
                  <a:gd name="T16" fmla="*/ 2593 w 2594"/>
                  <a:gd name="T17" fmla="*/ 219 h 2594"/>
                  <a:gd name="T18" fmla="*/ 2374 w 2594"/>
                  <a:gd name="T19" fmla="*/ 0 h 2594"/>
                  <a:gd name="T20" fmla="*/ 2249 w 2594"/>
                  <a:gd name="T21" fmla="*/ 250 h 2594"/>
                  <a:gd name="T22" fmla="*/ 2249 w 2594"/>
                  <a:gd name="T23" fmla="*/ 250 h 2594"/>
                  <a:gd name="T24" fmla="*/ 2343 w 2594"/>
                  <a:gd name="T25" fmla="*/ 313 h 2594"/>
                  <a:gd name="T26" fmla="*/ 2249 w 2594"/>
                  <a:gd name="T27" fmla="*/ 407 h 2594"/>
                  <a:gd name="T28" fmla="*/ 2156 w 2594"/>
                  <a:gd name="T29" fmla="*/ 313 h 2594"/>
                  <a:gd name="T30" fmla="*/ 2249 w 2594"/>
                  <a:gd name="T31" fmla="*/ 250 h 2594"/>
                  <a:gd name="T32" fmla="*/ 1937 w 2594"/>
                  <a:gd name="T33" fmla="*/ 250 h 2594"/>
                  <a:gd name="T34" fmla="*/ 1937 w 2594"/>
                  <a:gd name="T35" fmla="*/ 250 h 2594"/>
                  <a:gd name="T36" fmla="*/ 2031 w 2594"/>
                  <a:gd name="T37" fmla="*/ 313 h 2594"/>
                  <a:gd name="T38" fmla="*/ 1937 w 2594"/>
                  <a:gd name="T39" fmla="*/ 407 h 2594"/>
                  <a:gd name="T40" fmla="*/ 1843 w 2594"/>
                  <a:gd name="T41" fmla="*/ 313 h 2594"/>
                  <a:gd name="T42" fmla="*/ 1937 w 2594"/>
                  <a:gd name="T43" fmla="*/ 250 h 2594"/>
                  <a:gd name="T44" fmla="*/ 2343 w 2594"/>
                  <a:gd name="T45" fmla="*/ 2343 h 2594"/>
                  <a:gd name="T46" fmla="*/ 2343 w 2594"/>
                  <a:gd name="T47" fmla="*/ 2343 h 2594"/>
                  <a:gd name="T48" fmla="*/ 250 w 2594"/>
                  <a:gd name="T49" fmla="*/ 2343 h 2594"/>
                  <a:gd name="T50" fmla="*/ 250 w 2594"/>
                  <a:gd name="T51" fmla="*/ 625 h 2594"/>
                  <a:gd name="T52" fmla="*/ 2343 w 2594"/>
                  <a:gd name="T53" fmla="*/ 625 h 2594"/>
                  <a:gd name="T54" fmla="*/ 2343 w 2594"/>
                  <a:gd name="T55" fmla="*/ 2343 h 2594"/>
                  <a:gd name="T56" fmla="*/ 594 w 2594"/>
                  <a:gd name="T57" fmla="*/ 2093 h 2594"/>
                  <a:gd name="T58" fmla="*/ 594 w 2594"/>
                  <a:gd name="T59" fmla="*/ 2093 h 2594"/>
                  <a:gd name="T60" fmla="*/ 1999 w 2594"/>
                  <a:gd name="T61" fmla="*/ 2093 h 2594"/>
                  <a:gd name="T62" fmla="*/ 2031 w 2594"/>
                  <a:gd name="T63" fmla="*/ 2062 h 2594"/>
                  <a:gd name="T64" fmla="*/ 2031 w 2594"/>
                  <a:gd name="T65" fmla="*/ 2031 h 2594"/>
                  <a:gd name="T66" fmla="*/ 1343 w 2594"/>
                  <a:gd name="T67" fmla="*/ 844 h 2594"/>
                  <a:gd name="T68" fmla="*/ 1312 w 2594"/>
                  <a:gd name="T69" fmla="*/ 813 h 2594"/>
                  <a:gd name="T70" fmla="*/ 1250 w 2594"/>
                  <a:gd name="T71" fmla="*/ 844 h 2594"/>
                  <a:gd name="T72" fmla="*/ 563 w 2594"/>
                  <a:gd name="T73" fmla="*/ 2031 h 2594"/>
                  <a:gd name="T74" fmla="*/ 563 w 2594"/>
                  <a:gd name="T75" fmla="*/ 2093 h 2594"/>
                  <a:gd name="T76" fmla="*/ 594 w 2594"/>
                  <a:gd name="T77" fmla="*/ 2093 h 2594"/>
                  <a:gd name="T78" fmla="*/ 1374 w 2594"/>
                  <a:gd name="T79" fmla="*/ 1937 h 2594"/>
                  <a:gd name="T80" fmla="*/ 1374 w 2594"/>
                  <a:gd name="T81" fmla="*/ 1937 h 2594"/>
                  <a:gd name="T82" fmla="*/ 1343 w 2594"/>
                  <a:gd name="T83" fmla="*/ 1968 h 2594"/>
                  <a:gd name="T84" fmla="*/ 1250 w 2594"/>
                  <a:gd name="T85" fmla="*/ 1968 h 2594"/>
                  <a:gd name="T86" fmla="*/ 1219 w 2594"/>
                  <a:gd name="T87" fmla="*/ 1937 h 2594"/>
                  <a:gd name="T88" fmla="*/ 1219 w 2594"/>
                  <a:gd name="T89" fmla="*/ 1843 h 2594"/>
                  <a:gd name="T90" fmla="*/ 1250 w 2594"/>
                  <a:gd name="T91" fmla="*/ 1812 h 2594"/>
                  <a:gd name="T92" fmla="*/ 1343 w 2594"/>
                  <a:gd name="T93" fmla="*/ 1812 h 2594"/>
                  <a:gd name="T94" fmla="*/ 1374 w 2594"/>
                  <a:gd name="T95" fmla="*/ 1843 h 2594"/>
                  <a:gd name="T96" fmla="*/ 1374 w 2594"/>
                  <a:gd name="T97" fmla="*/ 1937 h 2594"/>
                  <a:gd name="T98" fmla="*/ 1219 w 2594"/>
                  <a:gd name="T99" fmla="*/ 1125 h 2594"/>
                  <a:gd name="T100" fmla="*/ 1219 w 2594"/>
                  <a:gd name="T101" fmla="*/ 1125 h 2594"/>
                  <a:gd name="T102" fmla="*/ 1374 w 2594"/>
                  <a:gd name="T103" fmla="*/ 1125 h 2594"/>
                  <a:gd name="T104" fmla="*/ 1406 w 2594"/>
                  <a:gd name="T105" fmla="*/ 1157 h 2594"/>
                  <a:gd name="T106" fmla="*/ 1374 w 2594"/>
                  <a:gd name="T107" fmla="*/ 1718 h 2594"/>
                  <a:gd name="T108" fmla="*/ 1343 w 2594"/>
                  <a:gd name="T109" fmla="*/ 1749 h 2594"/>
                  <a:gd name="T110" fmla="*/ 1250 w 2594"/>
                  <a:gd name="T111" fmla="*/ 1749 h 2594"/>
                  <a:gd name="T112" fmla="*/ 1219 w 2594"/>
                  <a:gd name="T113" fmla="*/ 1718 h 2594"/>
                  <a:gd name="T114" fmla="*/ 1219 w 2594"/>
                  <a:gd name="T115" fmla="*/ 1157 h 2594"/>
                  <a:gd name="T116" fmla="*/ 1219 w 2594"/>
                  <a:gd name="T117" fmla="*/ 1125 h 2594"/>
                  <a:gd name="T118" fmla="*/ 1219 w 2594"/>
                  <a:gd name="T119" fmla="*/ 1125 h 2594"/>
                  <a:gd name="T120" fmla="*/ 1219 w 2594"/>
                  <a:gd name="T121" fmla="*/ 1125 h 25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594" h="2594">
                    <a:moveTo>
                      <a:pt x="2374" y="0"/>
                    </a:moveTo>
                    <a:lnTo>
                      <a:pt x="2374" y="0"/>
                    </a:lnTo>
                    <a:cubicBezTo>
                      <a:pt x="219" y="0"/>
                      <a:pt x="219" y="0"/>
                      <a:pt x="219" y="0"/>
                    </a:cubicBezTo>
                    <a:cubicBezTo>
                      <a:pt x="94" y="0"/>
                      <a:pt x="0" y="94"/>
                      <a:pt x="0" y="219"/>
                    </a:cubicBezTo>
                    <a:cubicBezTo>
                      <a:pt x="0" y="2374"/>
                      <a:pt x="0" y="2374"/>
                      <a:pt x="0" y="2374"/>
                    </a:cubicBezTo>
                    <a:cubicBezTo>
                      <a:pt x="0" y="2499"/>
                      <a:pt x="94" y="2593"/>
                      <a:pt x="219" y="2593"/>
                    </a:cubicBezTo>
                    <a:cubicBezTo>
                      <a:pt x="2374" y="2593"/>
                      <a:pt x="2374" y="2593"/>
                      <a:pt x="2374" y="2593"/>
                    </a:cubicBezTo>
                    <a:cubicBezTo>
                      <a:pt x="2499" y="2593"/>
                      <a:pt x="2593" y="2499"/>
                      <a:pt x="2593" y="2374"/>
                    </a:cubicBezTo>
                    <a:cubicBezTo>
                      <a:pt x="2593" y="219"/>
                      <a:pt x="2593" y="219"/>
                      <a:pt x="2593" y="219"/>
                    </a:cubicBezTo>
                    <a:cubicBezTo>
                      <a:pt x="2593" y="94"/>
                      <a:pt x="2499" y="0"/>
                      <a:pt x="2374" y="0"/>
                    </a:cubicBezTo>
                    <a:close/>
                    <a:moveTo>
                      <a:pt x="2249" y="250"/>
                    </a:moveTo>
                    <a:lnTo>
                      <a:pt x="2249" y="250"/>
                    </a:lnTo>
                    <a:cubicBezTo>
                      <a:pt x="2312" y="250"/>
                      <a:pt x="2343" y="282"/>
                      <a:pt x="2343" y="313"/>
                    </a:cubicBezTo>
                    <a:cubicBezTo>
                      <a:pt x="2343" y="375"/>
                      <a:pt x="2312" y="407"/>
                      <a:pt x="2249" y="407"/>
                    </a:cubicBezTo>
                    <a:cubicBezTo>
                      <a:pt x="2187" y="407"/>
                      <a:pt x="2156" y="375"/>
                      <a:pt x="2156" y="313"/>
                    </a:cubicBezTo>
                    <a:cubicBezTo>
                      <a:pt x="2156" y="282"/>
                      <a:pt x="2187" y="250"/>
                      <a:pt x="2249" y="250"/>
                    </a:cubicBezTo>
                    <a:close/>
                    <a:moveTo>
                      <a:pt x="1937" y="250"/>
                    </a:moveTo>
                    <a:lnTo>
                      <a:pt x="1937" y="250"/>
                    </a:lnTo>
                    <a:cubicBezTo>
                      <a:pt x="1999" y="250"/>
                      <a:pt x="2031" y="282"/>
                      <a:pt x="2031" y="313"/>
                    </a:cubicBezTo>
                    <a:cubicBezTo>
                      <a:pt x="2031" y="375"/>
                      <a:pt x="1999" y="407"/>
                      <a:pt x="1937" y="407"/>
                    </a:cubicBezTo>
                    <a:cubicBezTo>
                      <a:pt x="1906" y="407"/>
                      <a:pt x="1843" y="375"/>
                      <a:pt x="1843" y="313"/>
                    </a:cubicBezTo>
                    <a:cubicBezTo>
                      <a:pt x="1843" y="282"/>
                      <a:pt x="1906" y="250"/>
                      <a:pt x="1937" y="250"/>
                    </a:cubicBezTo>
                    <a:close/>
                    <a:moveTo>
                      <a:pt x="2343" y="2343"/>
                    </a:moveTo>
                    <a:lnTo>
                      <a:pt x="2343" y="2343"/>
                    </a:lnTo>
                    <a:cubicBezTo>
                      <a:pt x="250" y="2343"/>
                      <a:pt x="250" y="2343"/>
                      <a:pt x="250" y="2343"/>
                    </a:cubicBezTo>
                    <a:cubicBezTo>
                      <a:pt x="250" y="625"/>
                      <a:pt x="250" y="625"/>
                      <a:pt x="250" y="625"/>
                    </a:cubicBezTo>
                    <a:cubicBezTo>
                      <a:pt x="2343" y="625"/>
                      <a:pt x="2343" y="625"/>
                      <a:pt x="2343" y="625"/>
                    </a:cubicBezTo>
                    <a:lnTo>
                      <a:pt x="2343" y="2343"/>
                    </a:lnTo>
                    <a:close/>
                    <a:moveTo>
                      <a:pt x="594" y="2093"/>
                    </a:moveTo>
                    <a:lnTo>
                      <a:pt x="594" y="2093"/>
                    </a:lnTo>
                    <a:cubicBezTo>
                      <a:pt x="1999" y="2093"/>
                      <a:pt x="1999" y="2093"/>
                      <a:pt x="1999" y="2093"/>
                    </a:cubicBezTo>
                    <a:cubicBezTo>
                      <a:pt x="2031" y="2093"/>
                      <a:pt x="2031" y="2093"/>
                      <a:pt x="2031" y="2062"/>
                    </a:cubicBezTo>
                    <a:lnTo>
                      <a:pt x="2031" y="2031"/>
                    </a:lnTo>
                    <a:cubicBezTo>
                      <a:pt x="1343" y="844"/>
                      <a:pt x="1343" y="844"/>
                      <a:pt x="1343" y="844"/>
                    </a:cubicBezTo>
                    <a:cubicBezTo>
                      <a:pt x="1343" y="813"/>
                      <a:pt x="1312" y="813"/>
                      <a:pt x="1312" y="813"/>
                    </a:cubicBezTo>
                    <a:cubicBezTo>
                      <a:pt x="1281" y="813"/>
                      <a:pt x="1281" y="813"/>
                      <a:pt x="1250" y="844"/>
                    </a:cubicBezTo>
                    <a:cubicBezTo>
                      <a:pt x="563" y="2031"/>
                      <a:pt x="563" y="2031"/>
                      <a:pt x="563" y="2031"/>
                    </a:cubicBezTo>
                    <a:cubicBezTo>
                      <a:pt x="563" y="2062"/>
                      <a:pt x="563" y="2062"/>
                      <a:pt x="563" y="2093"/>
                    </a:cubicBezTo>
                    <a:lnTo>
                      <a:pt x="594" y="2093"/>
                    </a:lnTo>
                    <a:close/>
                    <a:moveTo>
                      <a:pt x="1374" y="1937"/>
                    </a:moveTo>
                    <a:lnTo>
                      <a:pt x="1374" y="1937"/>
                    </a:lnTo>
                    <a:cubicBezTo>
                      <a:pt x="1374" y="1968"/>
                      <a:pt x="1374" y="1968"/>
                      <a:pt x="1343" y="1968"/>
                    </a:cubicBezTo>
                    <a:cubicBezTo>
                      <a:pt x="1250" y="1968"/>
                      <a:pt x="1250" y="1968"/>
                      <a:pt x="1250" y="1968"/>
                    </a:cubicBezTo>
                    <a:cubicBezTo>
                      <a:pt x="1219" y="1968"/>
                      <a:pt x="1219" y="1968"/>
                      <a:pt x="1219" y="1937"/>
                    </a:cubicBezTo>
                    <a:cubicBezTo>
                      <a:pt x="1219" y="1843"/>
                      <a:pt x="1219" y="1843"/>
                      <a:pt x="1219" y="1843"/>
                    </a:cubicBezTo>
                    <a:cubicBezTo>
                      <a:pt x="1219" y="1812"/>
                      <a:pt x="1219" y="1812"/>
                      <a:pt x="1250" y="1812"/>
                    </a:cubicBezTo>
                    <a:cubicBezTo>
                      <a:pt x="1343" y="1812"/>
                      <a:pt x="1343" y="1812"/>
                      <a:pt x="1343" y="1812"/>
                    </a:cubicBezTo>
                    <a:cubicBezTo>
                      <a:pt x="1374" y="1812"/>
                      <a:pt x="1374" y="1812"/>
                      <a:pt x="1374" y="1843"/>
                    </a:cubicBezTo>
                    <a:lnTo>
                      <a:pt x="1374" y="1937"/>
                    </a:lnTo>
                    <a:close/>
                    <a:moveTo>
                      <a:pt x="1219" y="1125"/>
                    </a:moveTo>
                    <a:lnTo>
                      <a:pt x="1219" y="1125"/>
                    </a:lnTo>
                    <a:cubicBezTo>
                      <a:pt x="1374" y="1125"/>
                      <a:pt x="1374" y="1125"/>
                      <a:pt x="1374" y="1125"/>
                    </a:cubicBezTo>
                    <a:lnTo>
                      <a:pt x="1406" y="1157"/>
                    </a:lnTo>
                    <a:cubicBezTo>
                      <a:pt x="1374" y="1718"/>
                      <a:pt x="1374" y="1718"/>
                      <a:pt x="1374" y="1718"/>
                    </a:cubicBezTo>
                    <a:cubicBezTo>
                      <a:pt x="1374" y="1749"/>
                      <a:pt x="1374" y="1749"/>
                      <a:pt x="1343" y="1749"/>
                    </a:cubicBezTo>
                    <a:cubicBezTo>
                      <a:pt x="1250" y="1749"/>
                      <a:pt x="1250" y="1749"/>
                      <a:pt x="1250" y="1749"/>
                    </a:cubicBezTo>
                    <a:cubicBezTo>
                      <a:pt x="1219" y="1749"/>
                      <a:pt x="1219" y="1749"/>
                      <a:pt x="1219" y="1718"/>
                    </a:cubicBezTo>
                    <a:cubicBezTo>
                      <a:pt x="1219" y="1157"/>
                      <a:pt x="1219" y="1157"/>
                      <a:pt x="1219" y="1157"/>
                    </a:cubicBezTo>
                    <a:lnTo>
                      <a:pt x="1219" y="1125"/>
                    </a:lnTo>
                    <a:close/>
                    <a:moveTo>
                      <a:pt x="1219" y="1125"/>
                    </a:moveTo>
                    <a:lnTo>
                      <a:pt x="1219" y="1125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</p:spPr>
            <p:txBody>
              <a:bodyPr wrap="square" lIns="91440" tIns="45720" rIns="91440" bIns="45720" anchor="ctr">
                <a:normAutofit fontScale="70000" lnSpcReduction="20000"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10" name="íšliḑê">
              <a:extLst>
                <a:ext uri="{FF2B5EF4-FFF2-40B4-BE49-F238E27FC236}">
                  <a16:creationId xmlns:a16="http://schemas.microsoft.com/office/drawing/2014/main" xmlns="" id="{458A0E6A-0FDF-42E3-AD7E-519901E4F50E}"/>
                </a:ext>
              </a:extLst>
            </p:cNvPr>
            <p:cNvGrpSpPr/>
            <p:nvPr/>
          </p:nvGrpSpPr>
          <p:grpSpPr>
            <a:xfrm>
              <a:off x="868465" y="1993394"/>
              <a:ext cx="581892" cy="581892"/>
              <a:chOff x="868465" y="1993394"/>
              <a:chExt cx="581892" cy="581892"/>
            </a:xfrm>
          </p:grpSpPr>
          <p:sp>
            <p:nvSpPr>
              <p:cNvPr id="23" name="îṡľíďé">
                <a:extLst>
                  <a:ext uri="{FF2B5EF4-FFF2-40B4-BE49-F238E27FC236}">
                    <a16:creationId xmlns:a16="http://schemas.microsoft.com/office/drawing/2014/main" xmlns="" id="{B12405F6-55B6-48DC-9DE0-66F1C13A8938}"/>
                  </a:ext>
                </a:extLst>
              </p:cNvPr>
              <p:cNvSpPr/>
              <p:nvPr/>
            </p:nvSpPr>
            <p:spPr>
              <a:xfrm>
                <a:off x="868465" y="1993394"/>
                <a:ext cx="581892" cy="581892"/>
              </a:xfrm>
              <a:prstGeom prst="ellipse">
                <a:avLst/>
              </a:pr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4" name="îṣ1íḍé">
                <a:extLst>
                  <a:ext uri="{FF2B5EF4-FFF2-40B4-BE49-F238E27FC236}">
                    <a16:creationId xmlns:a16="http://schemas.microsoft.com/office/drawing/2014/main" xmlns="" id="{6844F4DA-6C1E-413E-AC50-53A802F8358A}"/>
                  </a:ext>
                </a:extLst>
              </p:cNvPr>
              <p:cNvSpPr/>
              <p:nvPr/>
            </p:nvSpPr>
            <p:spPr bwMode="auto">
              <a:xfrm>
                <a:off x="1026424" y="2125174"/>
                <a:ext cx="265975" cy="318332"/>
              </a:xfrm>
              <a:custGeom>
                <a:avLst/>
                <a:gdLst>
                  <a:gd name="connsiteX0" fmla="*/ 206367 w 449768"/>
                  <a:gd name="connsiteY0" fmla="*/ 423375 h 538305"/>
                  <a:gd name="connsiteX1" fmla="*/ 208536 w 449768"/>
                  <a:gd name="connsiteY1" fmla="*/ 434347 h 538305"/>
                  <a:gd name="connsiteX2" fmla="*/ 136133 w 449768"/>
                  <a:gd name="connsiteY2" fmla="*/ 527584 h 538305"/>
                  <a:gd name="connsiteX3" fmla="*/ 120760 w 449768"/>
                  <a:gd name="connsiteY3" fmla="*/ 517169 h 538305"/>
                  <a:gd name="connsiteX4" fmla="*/ 192667 w 449768"/>
                  <a:gd name="connsiteY4" fmla="*/ 423933 h 538305"/>
                  <a:gd name="connsiteX5" fmla="*/ 206367 w 449768"/>
                  <a:gd name="connsiteY5" fmla="*/ 423375 h 538305"/>
                  <a:gd name="connsiteX6" fmla="*/ 158371 w 449768"/>
                  <a:gd name="connsiteY6" fmla="*/ 386315 h 538305"/>
                  <a:gd name="connsiteX7" fmla="*/ 160292 w 449768"/>
                  <a:gd name="connsiteY7" fmla="*/ 397002 h 538305"/>
                  <a:gd name="connsiteX8" fmla="*/ 51725 w 449768"/>
                  <a:gd name="connsiteY8" fmla="*/ 536376 h 538305"/>
                  <a:gd name="connsiteX9" fmla="*/ 41315 w 449768"/>
                  <a:gd name="connsiteY9" fmla="*/ 525997 h 538305"/>
                  <a:gd name="connsiteX10" fmla="*/ 144924 w 449768"/>
                  <a:gd name="connsiteY10" fmla="*/ 387118 h 538305"/>
                  <a:gd name="connsiteX11" fmla="*/ 158371 w 449768"/>
                  <a:gd name="connsiteY11" fmla="*/ 386315 h 538305"/>
                  <a:gd name="connsiteX12" fmla="*/ 112005 w 449768"/>
                  <a:gd name="connsiteY12" fmla="*/ 349971 h 538305"/>
                  <a:gd name="connsiteX13" fmla="*/ 113740 w 449768"/>
                  <a:gd name="connsiteY13" fmla="*/ 362927 h 538305"/>
                  <a:gd name="connsiteX14" fmla="*/ 41338 w 449768"/>
                  <a:gd name="connsiteY14" fmla="*/ 455221 h 538305"/>
                  <a:gd name="connsiteX15" fmla="*/ 25965 w 449768"/>
                  <a:gd name="connsiteY15" fmla="*/ 444857 h 538305"/>
                  <a:gd name="connsiteX16" fmla="*/ 98367 w 449768"/>
                  <a:gd name="connsiteY16" fmla="*/ 352562 h 538305"/>
                  <a:gd name="connsiteX17" fmla="*/ 112005 w 449768"/>
                  <a:gd name="connsiteY17" fmla="*/ 349971 h 538305"/>
                  <a:gd name="connsiteX18" fmla="*/ 287508 w 449768"/>
                  <a:gd name="connsiteY18" fmla="*/ 153269 h 538305"/>
                  <a:gd name="connsiteX19" fmla="*/ 261020 w 449768"/>
                  <a:gd name="connsiteY19" fmla="*/ 165441 h 538305"/>
                  <a:gd name="connsiteX20" fmla="*/ 255548 w 449768"/>
                  <a:gd name="connsiteY20" fmla="*/ 175874 h 538305"/>
                  <a:gd name="connsiteX21" fmla="*/ 276441 w 449768"/>
                  <a:gd name="connsiteY21" fmla="*/ 232511 h 538305"/>
                  <a:gd name="connsiteX22" fmla="*/ 328174 w 449768"/>
                  <a:gd name="connsiteY22" fmla="*/ 227543 h 538305"/>
                  <a:gd name="connsiteX23" fmla="*/ 333645 w 449768"/>
                  <a:gd name="connsiteY23" fmla="*/ 217110 h 538305"/>
                  <a:gd name="connsiteX24" fmla="*/ 317727 w 449768"/>
                  <a:gd name="connsiteY24" fmla="*/ 160472 h 538305"/>
                  <a:gd name="connsiteX25" fmla="*/ 287508 w 449768"/>
                  <a:gd name="connsiteY25" fmla="*/ 153269 h 538305"/>
                  <a:gd name="connsiteX26" fmla="*/ 437111 w 449768"/>
                  <a:gd name="connsiteY26" fmla="*/ 0 h 538305"/>
                  <a:gd name="connsiteX27" fmla="*/ 442086 w 449768"/>
                  <a:gd name="connsiteY27" fmla="*/ 0 h 538305"/>
                  <a:gd name="connsiteX28" fmla="*/ 447557 w 449768"/>
                  <a:gd name="connsiteY28" fmla="*/ 4968 h 538305"/>
                  <a:gd name="connsiteX29" fmla="*/ 447557 w 449768"/>
                  <a:gd name="connsiteY29" fmla="*/ 9937 h 538305"/>
                  <a:gd name="connsiteX30" fmla="*/ 447557 w 449768"/>
                  <a:gd name="connsiteY30" fmla="*/ 20370 h 538305"/>
                  <a:gd name="connsiteX31" fmla="*/ 447557 w 449768"/>
                  <a:gd name="connsiteY31" fmla="*/ 46204 h 538305"/>
                  <a:gd name="connsiteX32" fmla="*/ 442086 w 449768"/>
                  <a:gd name="connsiteY32" fmla="*/ 103338 h 538305"/>
                  <a:gd name="connsiteX33" fmla="*/ 442086 w 449768"/>
                  <a:gd name="connsiteY33" fmla="*/ 113771 h 538305"/>
                  <a:gd name="connsiteX34" fmla="*/ 437111 w 449768"/>
                  <a:gd name="connsiteY34" fmla="*/ 134141 h 538305"/>
                  <a:gd name="connsiteX35" fmla="*/ 421194 w 449768"/>
                  <a:gd name="connsiteY35" fmla="*/ 175874 h 538305"/>
                  <a:gd name="connsiteX36" fmla="*/ 354040 w 449768"/>
                  <a:gd name="connsiteY36" fmla="*/ 289645 h 538305"/>
                  <a:gd name="connsiteX37" fmla="*/ 344091 w 449768"/>
                  <a:gd name="connsiteY37" fmla="*/ 325913 h 538305"/>
                  <a:gd name="connsiteX38" fmla="*/ 276441 w 449768"/>
                  <a:gd name="connsiteY38" fmla="*/ 506754 h 538305"/>
                  <a:gd name="connsiteX39" fmla="*/ 261020 w 449768"/>
                  <a:gd name="connsiteY39" fmla="*/ 496321 h 538305"/>
                  <a:gd name="connsiteX40" fmla="*/ 17278 w 449768"/>
                  <a:gd name="connsiteY40" fmla="*/ 310511 h 538305"/>
                  <a:gd name="connsiteX41" fmla="*/ 1858 w 449768"/>
                  <a:gd name="connsiteY41" fmla="*/ 289645 h 538305"/>
                  <a:gd name="connsiteX42" fmla="*/ 162528 w 449768"/>
                  <a:gd name="connsiteY42" fmla="*/ 186307 h 538305"/>
                  <a:gd name="connsiteX43" fmla="*/ 193369 w 449768"/>
                  <a:gd name="connsiteY43" fmla="*/ 165441 h 538305"/>
                  <a:gd name="connsiteX44" fmla="*/ 312753 w 449768"/>
                  <a:gd name="connsiteY44" fmla="*/ 51669 h 538305"/>
                  <a:gd name="connsiteX45" fmla="*/ 400799 w 449768"/>
                  <a:gd name="connsiteY45" fmla="*/ 9937 h 538305"/>
                  <a:gd name="connsiteX46" fmla="*/ 426665 w 449768"/>
                  <a:gd name="connsiteY46" fmla="*/ 4968 h 538305"/>
                  <a:gd name="connsiteX47" fmla="*/ 437111 w 449768"/>
                  <a:gd name="connsiteY47" fmla="*/ 0 h 538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449768" h="538305">
                    <a:moveTo>
                      <a:pt x="206367" y="423375"/>
                    </a:moveTo>
                    <a:cubicBezTo>
                      <a:pt x="209652" y="425297"/>
                      <a:pt x="211016" y="429140"/>
                      <a:pt x="208536" y="434347"/>
                    </a:cubicBezTo>
                    <a:cubicBezTo>
                      <a:pt x="198122" y="460136"/>
                      <a:pt x="172335" y="506754"/>
                      <a:pt x="136133" y="527584"/>
                    </a:cubicBezTo>
                    <a:cubicBezTo>
                      <a:pt x="125719" y="532543"/>
                      <a:pt x="115305" y="527584"/>
                      <a:pt x="120760" y="517169"/>
                    </a:cubicBezTo>
                    <a:cubicBezTo>
                      <a:pt x="130678" y="491380"/>
                      <a:pt x="151507" y="450217"/>
                      <a:pt x="192667" y="423933"/>
                    </a:cubicBezTo>
                    <a:cubicBezTo>
                      <a:pt x="197874" y="421453"/>
                      <a:pt x="203081" y="421453"/>
                      <a:pt x="206367" y="423375"/>
                    </a:cubicBezTo>
                    <a:close/>
                    <a:moveTo>
                      <a:pt x="158371" y="386315"/>
                    </a:moveTo>
                    <a:cubicBezTo>
                      <a:pt x="161532" y="388230"/>
                      <a:pt x="162771" y="392060"/>
                      <a:pt x="160292" y="397002"/>
                    </a:cubicBezTo>
                    <a:cubicBezTo>
                      <a:pt x="144924" y="433081"/>
                      <a:pt x="113693" y="500297"/>
                      <a:pt x="51725" y="536376"/>
                    </a:cubicBezTo>
                    <a:cubicBezTo>
                      <a:pt x="41315" y="541318"/>
                      <a:pt x="36357" y="536376"/>
                      <a:pt x="41315" y="525997"/>
                    </a:cubicBezTo>
                    <a:cubicBezTo>
                      <a:pt x="51725" y="489918"/>
                      <a:pt x="82957" y="422702"/>
                      <a:pt x="144924" y="387118"/>
                    </a:cubicBezTo>
                    <a:cubicBezTo>
                      <a:pt x="150130" y="384399"/>
                      <a:pt x="155211" y="384399"/>
                      <a:pt x="158371" y="386315"/>
                    </a:cubicBezTo>
                    <a:close/>
                    <a:moveTo>
                      <a:pt x="112005" y="349971"/>
                    </a:moveTo>
                    <a:cubicBezTo>
                      <a:pt x="115228" y="352562"/>
                      <a:pt x="116468" y="357744"/>
                      <a:pt x="113740" y="362927"/>
                    </a:cubicBezTo>
                    <a:cubicBezTo>
                      <a:pt x="103326" y="388591"/>
                      <a:pt x="77539" y="429556"/>
                      <a:pt x="41338" y="455221"/>
                    </a:cubicBezTo>
                    <a:cubicBezTo>
                      <a:pt x="25965" y="460157"/>
                      <a:pt x="21006" y="455221"/>
                      <a:pt x="25965" y="444857"/>
                    </a:cubicBezTo>
                    <a:cubicBezTo>
                      <a:pt x="36379" y="419192"/>
                      <a:pt x="57207" y="378227"/>
                      <a:pt x="98367" y="352562"/>
                    </a:cubicBezTo>
                    <a:cubicBezTo>
                      <a:pt x="103574" y="347380"/>
                      <a:pt x="108781" y="347380"/>
                      <a:pt x="112005" y="349971"/>
                    </a:cubicBezTo>
                    <a:close/>
                    <a:moveTo>
                      <a:pt x="287508" y="153269"/>
                    </a:moveTo>
                    <a:cubicBezTo>
                      <a:pt x="277809" y="153890"/>
                      <a:pt x="268730" y="157740"/>
                      <a:pt x="261020" y="165441"/>
                    </a:cubicBezTo>
                    <a:cubicBezTo>
                      <a:pt x="261020" y="170409"/>
                      <a:pt x="261020" y="170409"/>
                      <a:pt x="255548" y="175874"/>
                    </a:cubicBezTo>
                    <a:cubicBezTo>
                      <a:pt x="245600" y="196243"/>
                      <a:pt x="250574" y="222575"/>
                      <a:pt x="276441" y="232511"/>
                    </a:cubicBezTo>
                    <a:cubicBezTo>
                      <a:pt x="291861" y="242944"/>
                      <a:pt x="317727" y="242944"/>
                      <a:pt x="328174" y="227543"/>
                    </a:cubicBezTo>
                    <a:cubicBezTo>
                      <a:pt x="333645" y="222575"/>
                      <a:pt x="333645" y="222575"/>
                      <a:pt x="333645" y="217110"/>
                    </a:cubicBezTo>
                    <a:cubicBezTo>
                      <a:pt x="349066" y="196243"/>
                      <a:pt x="338620" y="170409"/>
                      <a:pt x="317727" y="160472"/>
                    </a:cubicBezTo>
                    <a:cubicBezTo>
                      <a:pt x="307530" y="155256"/>
                      <a:pt x="297208" y="152648"/>
                      <a:pt x="287508" y="153269"/>
                    </a:cubicBezTo>
                    <a:close/>
                    <a:moveTo>
                      <a:pt x="437111" y="0"/>
                    </a:moveTo>
                    <a:lnTo>
                      <a:pt x="442086" y="0"/>
                    </a:lnTo>
                    <a:cubicBezTo>
                      <a:pt x="447557" y="0"/>
                      <a:pt x="452532" y="0"/>
                      <a:pt x="447557" y="4968"/>
                    </a:cubicBezTo>
                    <a:lnTo>
                      <a:pt x="447557" y="9937"/>
                    </a:lnTo>
                    <a:cubicBezTo>
                      <a:pt x="452532" y="15402"/>
                      <a:pt x="447557" y="15402"/>
                      <a:pt x="447557" y="20370"/>
                    </a:cubicBezTo>
                    <a:cubicBezTo>
                      <a:pt x="447557" y="25835"/>
                      <a:pt x="447557" y="36268"/>
                      <a:pt x="447557" y="46204"/>
                    </a:cubicBezTo>
                    <a:cubicBezTo>
                      <a:pt x="447557" y="62102"/>
                      <a:pt x="447557" y="82472"/>
                      <a:pt x="442086" y="103338"/>
                    </a:cubicBezTo>
                    <a:cubicBezTo>
                      <a:pt x="442086" y="108306"/>
                      <a:pt x="442086" y="108306"/>
                      <a:pt x="442086" y="113771"/>
                    </a:cubicBezTo>
                    <a:cubicBezTo>
                      <a:pt x="437111" y="124205"/>
                      <a:pt x="437111" y="129173"/>
                      <a:pt x="437111" y="134141"/>
                    </a:cubicBezTo>
                    <a:cubicBezTo>
                      <a:pt x="431640" y="150039"/>
                      <a:pt x="426665" y="165441"/>
                      <a:pt x="421194" y="175874"/>
                    </a:cubicBezTo>
                    <a:cubicBezTo>
                      <a:pt x="406271" y="212141"/>
                      <a:pt x="385378" y="248409"/>
                      <a:pt x="354040" y="289645"/>
                    </a:cubicBezTo>
                    <a:cubicBezTo>
                      <a:pt x="349066" y="294613"/>
                      <a:pt x="344091" y="315479"/>
                      <a:pt x="344091" y="325913"/>
                    </a:cubicBezTo>
                    <a:cubicBezTo>
                      <a:pt x="354040" y="367148"/>
                      <a:pt x="359512" y="460053"/>
                      <a:pt x="276441" y="506754"/>
                    </a:cubicBezTo>
                    <a:cubicBezTo>
                      <a:pt x="265994" y="517187"/>
                      <a:pt x="255548" y="512219"/>
                      <a:pt x="261020" y="496321"/>
                    </a:cubicBezTo>
                    <a:cubicBezTo>
                      <a:pt x="261020" y="439684"/>
                      <a:pt x="240128" y="305046"/>
                      <a:pt x="17278" y="310511"/>
                    </a:cubicBezTo>
                    <a:cubicBezTo>
                      <a:pt x="1858" y="310511"/>
                      <a:pt x="-3117" y="300078"/>
                      <a:pt x="1858" y="289645"/>
                    </a:cubicBezTo>
                    <a:cubicBezTo>
                      <a:pt x="17278" y="253377"/>
                      <a:pt x="59062" y="180842"/>
                      <a:pt x="162528" y="186307"/>
                    </a:cubicBezTo>
                    <a:cubicBezTo>
                      <a:pt x="172975" y="186307"/>
                      <a:pt x="188395" y="175874"/>
                      <a:pt x="193369" y="165441"/>
                    </a:cubicBezTo>
                    <a:cubicBezTo>
                      <a:pt x="214261" y="139606"/>
                      <a:pt x="250574" y="87937"/>
                      <a:pt x="312753" y="51669"/>
                    </a:cubicBezTo>
                    <a:cubicBezTo>
                      <a:pt x="349066" y="25835"/>
                      <a:pt x="379907" y="15402"/>
                      <a:pt x="400799" y="9937"/>
                    </a:cubicBezTo>
                    <a:cubicBezTo>
                      <a:pt x="416219" y="9937"/>
                      <a:pt x="426665" y="9937"/>
                      <a:pt x="426665" y="4968"/>
                    </a:cubicBezTo>
                    <a:cubicBezTo>
                      <a:pt x="431640" y="4968"/>
                      <a:pt x="431640" y="0"/>
                      <a:pt x="43711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92500" lnSpcReduction="20000"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11" name="iṡḻïdê">
              <a:extLst>
                <a:ext uri="{FF2B5EF4-FFF2-40B4-BE49-F238E27FC236}">
                  <a16:creationId xmlns:a16="http://schemas.microsoft.com/office/drawing/2014/main" xmlns="" id="{EAE60FEE-E215-4302-812D-1C25E9542997}"/>
                </a:ext>
              </a:extLst>
            </p:cNvPr>
            <p:cNvGrpSpPr/>
            <p:nvPr/>
          </p:nvGrpSpPr>
          <p:grpSpPr>
            <a:xfrm>
              <a:off x="1611845" y="1990870"/>
              <a:ext cx="2108063" cy="1000667"/>
              <a:chOff x="1616900" y="1990870"/>
              <a:chExt cx="2108063" cy="1000667"/>
            </a:xfrm>
          </p:grpSpPr>
          <p:sp>
            <p:nvSpPr>
              <p:cNvPr id="21" name="is1ídè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1616900" y="2378468"/>
                <a:ext cx="2108063" cy="6130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2" name="iṥlîḍè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1616900" y="1990870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2" name="îśľîḑé">
              <a:extLst>
                <a:ext uri="{FF2B5EF4-FFF2-40B4-BE49-F238E27FC236}">
                  <a16:creationId xmlns:a16="http://schemas.microsoft.com/office/drawing/2014/main" xmlns="" id="{50FCA748-31D4-40DC-97E2-31DD081E1F81}"/>
                </a:ext>
              </a:extLst>
            </p:cNvPr>
            <p:cNvGrpSpPr/>
            <p:nvPr/>
          </p:nvGrpSpPr>
          <p:grpSpPr>
            <a:xfrm>
              <a:off x="4886532" y="1990870"/>
              <a:ext cx="2108063" cy="1000667"/>
              <a:chOff x="4932937" y="1990870"/>
              <a:chExt cx="2108063" cy="1000667"/>
            </a:xfrm>
          </p:grpSpPr>
          <p:sp>
            <p:nvSpPr>
              <p:cNvPr id="19" name="iṡḻïḋê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4932937" y="2378468"/>
                <a:ext cx="2108063" cy="6130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0" name="îśļïḑê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4932937" y="1990870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3" name="ïsḻídê">
              <a:extLst>
                <a:ext uri="{FF2B5EF4-FFF2-40B4-BE49-F238E27FC236}">
                  <a16:creationId xmlns:a16="http://schemas.microsoft.com/office/drawing/2014/main" xmlns="" id="{23467B18-66BB-4095-BE0C-168F2DFDE5ED}"/>
                </a:ext>
              </a:extLst>
            </p:cNvPr>
            <p:cNvGrpSpPr/>
            <p:nvPr/>
          </p:nvGrpSpPr>
          <p:grpSpPr>
            <a:xfrm>
              <a:off x="4886532" y="3783006"/>
              <a:ext cx="2108063" cy="1000667"/>
              <a:chOff x="4932658" y="3783006"/>
              <a:chExt cx="2108063" cy="1000667"/>
            </a:xfrm>
          </p:grpSpPr>
          <p:sp>
            <p:nvSpPr>
              <p:cNvPr id="17" name="işḷiḍe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4932658" y="4170604"/>
                <a:ext cx="2108063" cy="6130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18" name="i$lîḋe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4932658" y="3783006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4" name="ïsḻíďè">
              <a:extLst>
                <a:ext uri="{FF2B5EF4-FFF2-40B4-BE49-F238E27FC236}">
                  <a16:creationId xmlns:a16="http://schemas.microsoft.com/office/drawing/2014/main" xmlns="" id="{C0C066A0-9F79-4302-B31F-FDBDD81BC87C}"/>
                </a:ext>
              </a:extLst>
            </p:cNvPr>
            <p:cNvGrpSpPr/>
            <p:nvPr/>
          </p:nvGrpSpPr>
          <p:grpSpPr>
            <a:xfrm>
              <a:off x="1611845" y="3783006"/>
              <a:ext cx="2108063" cy="1000667"/>
              <a:chOff x="1620804" y="3783006"/>
              <a:chExt cx="2108063" cy="1000667"/>
            </a:xfrm>
          </p:grpSpPr>
          <p:sp>
            <p:nvSpPr>
              <p:cNvPr id="15" name="išļîḍê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1620804" y="4170604"/>
                <a:ext cx="2108063" cy="6130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16" name="íšḻïḋé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1620804" y="3783006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47032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6A770B9-AD93-4267-9BD6-DCCF774FDF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EEB57CAF-8C02-4AFD-BDE0-52A63AF828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7DD1342-CFBC-4CA1-B1DF-BECF255086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/>
          </a:p>
        </p:txBody>
      </p:sp>
      <p:grpSp>
        <p:nvGrpSpPr>
          <p:cNvPr id="5" name="2e21f856-e0b5-4f8d-a4f8-46630d283f9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86F734BC-3A36-4D4B-B898-5B5E685C01E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233587" y="1018217"/>
            <a:ext cx="10034576" cy="5110780"/>
            <a:chOff x="1233587" y="1018217"/>
            <a:chExt cx="10034576" cy="5110780"/>
          </a:xfrm>
        </p:grpSpPr>
        <p:sp>
          <p:nvSpPr>
            <p:cNvPr id="6" name="işḻiḍé">
              <a:extLst>
                <a:ext uri="{FF2B5EF4-FFF2-40B4-BE49-F238E27FC236}">
                  <a16:creationId xmlns:a16="http://schemas.microsoft.com/office/drawing/2014/main" xmlns="" id="{0E9F3EE6-5816-4284-B621-63F1A98060C8}"/>
                </a:ext>
              </a:extLst>
            </p:cNvPr>
            <p:cNvSpPr/>
            <p:nvPr/>
          </p:nvSpPr>
          <p:spPr bwMode="auto">
            <a:xfrm>
              <a:off x="4994102" y="2042327"/>
              <a:ext cx="1851810" cy="1939539"/>
            </a:xfrm>
            <a:custGeom>
              <a:avLst/>
              <a:gdLst>
                <a:gd name="T0" fmla="*/ 1516 w 1562"/>
                <a:gd name="T1" fmla="*/ 0 h 1636"/>
                <a:gd name="T2" fmla="*/ 1562 w 1562"/>
                <a:gd name="T3" fmla="*/ 11 h 1636"/>
                <a:gd name="T4" fmla="*/ 781 w 1562"/>
                <a:gd name="T5" fmla="*/ 1636 h 1636"/>
                <a:gd name="T6" fmla="*/ 0 w 1562"/>
                <a:gd name="T7" fmla="*/ 11 h 1636"/>
                <a:gd name="T8" fmla="*/ 57 w 1562"/>
                <a:gd name="T9" fmla="*/ 0 h 1636"/>
                <a:gd name="T10" fmla="*/ 1516 w 1562"/>
                <a:gd name="T11" fmla="*/ 0 h 1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2" h="1636">
                  <a:moveTo>
                    <a:pt x="1516" y="0"/>
                  </a:moveTo>
                  <a:lnTo>
                    <a:pt x="1562" y="11"/>
                  </a:lnTo>
                  <a:lnTo>
                    <a:pt x="781" y="1636"/>
                  </a:lnTo>
                  <a:lnTo>
                    <a:pt x="0" y="11"/>
                  </a:lnTo>
                  <a:lnTo>
                    <a:pt x="57" y="0"/>
                  </a:lnTo>
                  <a:lnTo>
                    <a:pt x="151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7" name="ïṥḷïḑê">
              <a:extLst>
                <a:ext uri="{FF2B5EF4-FFF2-40B4-BE49-F238E27FC236}">
                  <a16:creationId xmlns:a16="http://schemas.microsoft.com/office/drawing/2014/main" xmlns="" id="{F66D836B-1C41-462B-84C1-312D76E06569}"/>
                </a:ext>
              </a:extLst>
            </p:cNvPr>
            <p:cNvSpPr/>
            <p:nvPr/>
          </p:nvSpPr>
          <p:spPr bwMode="auto">
            <a:xfrm>
              <a:off x="4979876" y="1703263"/>
              <a:ext cx="1880262" cy="610552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8" name="íśļïďé">
              <a:extLst>
                <a:ext uri="{FF2B5EF4-FFF2-40B4-BE49-F238E27FC236}">
                  <a16:creationId xmlns:a16="http://schemas.microsoft.com/office/drawing/2014/main" xmlns="" id="{1E8F06CF-FDE0-473F-9022-D8993AC674B3}"/>
                </a:ext>
              </a:extLst>
            </p:cNvPr>
            <p:cNvSpPr/>
            <p:nvPr/>
          </p:nvSpPr>
          <p:spPr bwMode="auto">
            <a:xfrm>
              <a:off x="3128075" y="2484891"/>
              <a:ext cx="1851810" cy="1939539"/>
            </a:xfrm>
            <a:custGeom>
              <a:avLst/>
              <a:gdLst>
                <a:gd name="T0" fmla="*/ 1516 w 1562"/>
                <a:gd name="T1" fmla="*/ 0 h 1636"/>
                <a:gd name="T2" fmla="*/ 1562 w 1562"/>
                <a:gd name="T3" fmla="*/ 11 h 1636"/>
                <a:gd name="T4" fmla="*/ 781 w 1562"/>
                <a:gd name="T5" fmla="*/ 1636 h 1636"/>
                <a:gd name="T6" fmla="*/ 0 w 1562"/>
                <a:gd name="T7" fmla="*/ 11 h 1636"/>
                <a:gd name="T8" fmla="*/ 57 w 1562"/>
                <a:gd name="T9" fmla="*/ 0 h 1636"/>
                <a:gd name="T10" fmla="*/ 1516 w 1562"/>
                <a:gd name="T11" fmla="*/ 0 h 1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2" h="1636">
                  <a:moveTo>
                    <a:pt x="1516" y="0"/>
                  </a:moveTo>
                  <a:lnTo>
                    <a:pt x="1562" y="11"/>
                  </a:lnTo>
                  <a:lnTo>
                    <a:pt x="781" y="1636"/>
                  </a:lnTo>
                  <a:lnTo>
                    <a:pt x="0" y="11"/>
                  </a:lnTo>
                  <a:lnTo>
                    <a:pt x="57" y="0"/>
                  </a:lnTo>
                  <a:lnTo>
                    <a:pt x="1516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9" name="ïsḷïḍè">
              <a:extLst>
                <a:ext uri="{FF2B5EF4-FFF2-40B4-BE49-F238E27FC236}">
                  <a16:creationId xmlns:a16="http://schemas.microsoft.com/office/drawing/2014/main" xmlns="" id="{4747B7DC-F165-4569-9ECD-67BAC8244168}"/>
                </a:ext>
              </a:extLst>
            </p:cNvPr>
            <p:cNvSpPr/>
            <p:nvPr/>
          </p:nvSpPr>
          <p:spPr bwMode="auto">
            <a:xfrm>
              <a:off x="3113849" y="2145827"/>
              <a:ext cx="1880262" cy="61055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0" name="íš1íḓé">
              <a:extLst>
                <a:ext uri="{FF2B5EF4-FFF2-40B4-BE49-F238E27FC236}">
                  <a16:creationId xmlns:a16="http://schemas.microsoft.com/office/drawing/2014/main" xmlns="" id="{F14A883B-A19F-4D5A-AD97-E86930277606}"/>
                </a:ext>
              </a:extLst>
            </p:cNvPr>
            <p:cNvSpPr/>
            <p:nvPr/>
          </p:nvSpPr>
          <p:spPr bwMode="auto">
            <a:xfrm>
              <a:off x="1247813" y="2925912"/>
              <a:ext cx="1851810" cy="1939539"/>
            </a:xfrm>
            <a:custGeom>
              <a:avLst/>
              <a:gdLst>
                <a:gd name="T0" fmla="*/ 1516 w 1562"/>
                <a:gd name="T1" fmla="*/ 0 h 1636"/>
                <a:gd name="T2" fmla="*/ 1562 w 1562"/>
                <a:gd name="T3" fmla="*/ 11 h 1636"/>
                <a:gd name="T4" fmla="*/ 781 w 1562"/>
                <a:gd name="T5" fmla="*/ 1636 h 1636"/>
                <a:gd name="T6" fmla="*/ 0 w 1562"/>
                <a:gd name="T7" fmla="*/ 11 h 1636"/>
                <a:gd name="T8" fmla="*/ 57 w 1562"/>
                <a:gd name="T9" fmla="*/ 0 h 1636"/>
                <a:gd name="T10" fmla="*/ 1516 w 1562"/>
                <a:gd name="T11" fmla="*/ 0 h 1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2" h="1636">
                  <a:moveTo>
                    <a:pt x="1516" y="0"/>
                  </a:moveTo>
                  <a:lnTo>
                    <a:pt x="1562" y="11"/>
                  </a:lnTo>
                  <a:lnTo>
                    <a:pt x="781" y="1636"/>
                  </a:lnTo>
                  <a:lnTo>
                    <a:pt x="0" y="11"/>
                  </a:lnTo>
                  <a:lnTo>
                    <a:pt x="57" y="0"/>
                  </a:lnTo>
                  <a:lnTo>
                    <a:pt x="1516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1" name="íşlîďe">
              <a:extLst>
                <a:ext uri="{FF2B5EF4-FFF2-40B4-BE49-F238E27FC236}">
                  <a16:creationId xmlns:a16="http://schemas.microsoft.com/office/drawing/2014/main" xmlns="" id="{0CA51577-C4C4-4DE8-A710-134967C4BEB5}"/>
                </a:ext>
              </a:extLst>
            </p:cNvPr>
            <p:cNvSpPr/>
            <p:nvPr/>
          </p:nvSpPr>
          <p:spPr bwMode="auto">
            <a:xfrm>
              <a:off x="1233587" y="2586848"/>
              <a:ext cx="1880262" cy="61055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2" name="iŝḷïḍe">
              <a:extLst>
                <a:ext uri="{FF2B5EF4-FFF2-40B4-BE49-F238E27FC236}">
                  <a16:creationId xmlns:a16="http://schemas.microsoft.com/office/drawing/2014/main" xmlns="" id="{3E8BC7BF-AFF6-49E2-82BC-FD59B8B488A0}"/>
                </a:ext>
              </a:extLst>
            </p:cNvPr>
            <p:cNvSpPr txBox="1"/>
            <p:nvPr/>
          </p:nvSpPr>
          <p:spPr>
            <a:xfrm>
              <a:off x="1607051" y="1873584"/>
              <a:ext cx="1120820" cy="1323439"/>
            </a:xfrm>
            <a:prstGeom prst="rect">
              <a:avLst/>
            </a:prstGeom>
            <a:noFill/>
            <a:effectLst/>
          </p:spPr>
          <p:txBody>
            <a:bodyPr wrap="square" lIns="91440" tIns="45720" rIns="91440" bIns="45720">
              <a:normAutofit/>
            </a:bodyPr>
            <a:lstStyle/>
            <a:p>
              <a:r>
                <a:rPr lang="id-ID" sz="8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sp>
          <p:nvSpPr>
            <p:cNvPr id="13" name="ïślïḍe">
              <a:extLst>
                <a:ext uri="{FF2B5EF4-FFF2-40B4-BE49-F238E27FC236}">
                  <a16:creationId xmlns:a16="http://schemas.microsoft.com/office/drawing/2014/main" xmlns="" id="{8EE58735-01BC-457B-B4D4-C4AE38E848D6}"/>
                </a:ext>
              </a:extLst>
            </p:cNvPr>
            <p:cNvSpPr txBox="1"/>
            <p:nvPr/>
          </p:nvSpPr>
          <p:spPr>
            <a:xfrm>
              <a:off x="3495975" y="1432940"/>
              <a:ext cx="1250663" cy="1323439"/>
            </a:xfrm>
            <a:prstGeom prst="rect">
              <a:avLst/>
            </a:prstGeom>
            <a:noFill/>
            <a:effectLst/>
          </p:spPr>
          <p:txBody>
            <a:bodyPr wrap="square" lIns="91440" tIns="45720" rIns="91440" bIns="45720">
              <a:normAutofit/>
            </a:bodyPr>
            <a:lstStyle/>
            <a:p>
              <a:r>
                <a:rPr lang="id-ID" sz="8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Impact" panose="020B0806030902050204" pitchFamily="34" charset="0"/>
                </a:rPr>
                <a:t>02</a:t>
              </a:r>
            </a:p>
          </p:txBody>
        </p:sp>
        <p:sp>
          <p:nvSpPr>
            <p:cNvPr id="14" name="ïṥḻïḓê">
              <a:extLst>
                <a:ext uri="{FF2B5EF4-FFF2-40B4-BE49-F238E27FC236}">
                  <a16:creationId xmlns:a16="http://schemas.microsoft.com/office/drawing/2014/main" xmlns="" id="{361BC185-C039-4E6F-825B-3444D72ACC3A}"/>
                </a:ext>
              </a:extLst>
            </p:cNvPr>
            <p:cNvSpPr txBox="1"/>
            <p:nvPr/>
          </p:nvSpPr>
          <p:spPr>
            <a:xfrm>
              <a:off x="5362001" y="1018217"/>
              <a:ext cx="1279517" cy="1323439"/>
            </a:xfrm>
            <a:prstGeom prst="rect">
              <a:avLst/>
            </a:prstGeom>
            <a:noFill/>
            <a:effectLst/>
          </p:spPr>
          <p:txBody>
            <a:bodyPr wrap="square" lIns="91440" tIns="45720" rIns="91440" bIns="45720">
              <a:normAutofit/>
            </a:bodyPr>
            <a:lstStyle/>
            <a:p>
              <a:r>
                <a:rPr lang="id-ID" sz="8000">
                  <a:solidFill>
                    <a:schemeClr val="accent1"/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  <p:sp>
          <p:nvSpPr>
            <p:cNvPr id="15" name="îṡľíḑé">
              <a:extLst>
                <a:ext uri="{FF2B5EF4-FFF2-40B4-BE49-F238E27FC236}">
                  <a16:creationId xmlns:a16="http://schemas.microsoft.com/office/drawing/2014/main" xmlns="" id="{387B22A3-326E-498F-A91E-29A3848319A9}"/>
                </a:ext>
              </a:extLst>
            </p:cNvPr>
            <p:cNvSpPr/>
            <p:nvPr/>
          </p:nvSpPr>
          <p:spPr bwMode="auto">
            <a:xfrm>
              <a:off x="5667549" y="2677103"/>
              <a:ext cx="504916" cy="355346"/>
            </a:xfrm>
            <a:custGeom>
              <a:avLst/>
              <a:gdLst>
                <a:gd name="T0" fmla="*/ 0 w 530"/>
                <a:gd name="T1" fmla="*/ 373 h 373"/>
                <a:gd name="T2" fmla="*/ 530 w 530"/>
                <a:gd name="T3" fmla="*/ 373 h 373"/>
                <a:gd name="T4" fmla="*/ 530 w 530"/>
                <a:gd name="T5" fmla="*/ 0 h 373"/>
                <a:gd name="T6" fmla="*/ 0 w 530"/>
                <a:gd name="T7" fmla="*/ 0 h 373"/>
                <a:gd name="T8" fmla="*/ 0 w 530"/>
                <a:gd name="T9" fmla="*/ 373 h 373"/>
                <a:gd name="T10" fmla="*/ 510 w 530"/>
                <a:gd name="T11" fmla="*/ 36 h 373"/>
                <a:gd name="T12" fmla="*/ 343 w 530"/>
                <a:gd name="T13" fmla="*/ 183 h 373"/>
                <a:gd name="T14" fmla="*/ 510 w 530"/>
                <a:gd name="T15" fmla="*/ 337 h 373"/>
                <a:gd name="T16" fmla="*/ 510 w 530"/>
                <a:gd name="T17" fmla="*/ 354 h 373"/>
                <a:gd name="T18" fmla="*/ 321 w 530"/>
                <a:gd name="T19" fmla="*/ 200 h 373"/>
                <a:gd name="T20" fmla="*/ 264 w 530"/>
                <a:gd name="T21" fmla="*/ 248 h 373"/>
                <a:gd name="T22" fmla="*/ 206 w 530"/>
                <a:gd name="T23" fmla="*/ 200 h 373"/>
                <a:gd name="T24" fmla="*/ 17 w 530"/>
                <a:gd name="T25" fmla="*/ 354 h 373"/>
                <a:gd name="T26" fmla="*/ 17 w 530"/>
                <a:gd name="T27" fmla="*/ 337 h 373"/>
                <a:gd name="T28" fmla="*/ 187 w 530"/>
                <a:gd name="T29" fmla="*/ 183 h 373"/>
                <a:gd name="T30" fmla="*/ 17 w 530"/>
                <a:gd name="T31" fmla="*/ 36 h 373"/>
                <a:gd name="T32" fmla="*/ 17 w 530"/>
                <a:gd name="T33" fmla="*/ 19 h 373"/>
                <a:gd name="T34" fmla="*/ 264 w 530"/>
                <a:gd name="T35" fmla="*/ 195 h 373"/>
                <a:gd name="T36" fmla="*/ 510 w 530"/>
                <a:gd name="T37" fmla="*/ 19 h 373"/>
                <a:gd name="T38" fmla="*/ 510 w 530"/>
                <a:gd name="T39" fmla="*/ 36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30" h="373">
                  <a:moveTo>
                    <a:pt x="0" y="373"/>
                  </a:moveTo>
                  <a:lnTo>
                    <a:pt x="530" y="373"/>
                  </a:lnTo>
                  <a:lnTo>
                    <a:pt x="530" y="0"/>
                  </a:lnTo>
                  <a:lnTo>
                    <a:pt x="0" y="0"/>
                  </a:lnTo>
                  <a:lnTo>
                    <a:pt x="0" y="373"/>
                  </a:lnTo>
                  <a:close/>
                  <a:moveTo>
                    <a:pt x="510" y="36"/>
                  </a:moveTo>
                  <a:lnTo>
                    <a:pt x="343" y="183"/>
                  </a:lnTo>
                  <a:lnTo>
                    <a:pt x="510" y="337"/>
                  </a:lnTo>
                  <a:lnTo>
                    <a:pt x="510" y="354"/>
                  </a:lnTo>
                  <a:lnTo>
                    <a:pt x="321" y="200"/>
                  </a:lnTo>
                  <a:lnTo>
                    <a:pt x="264" y="248"/>
                  </a:lnTo>
                  <a:lnTo>
                    <a:pt x="206" y="200"/>
                  </a:lnTo>
                  <a:lnTo>
                    <a:pt x="17" y="354"/>
                  </a:lnTo>
                  <a:lnTo>
                    <a:pt x="17" y="337"/>
                  </a:lnTo>
                  <a:lnTo>
                    <a:pt x="187" y="183"/>
                  </a:lnTo>
                  <a:lnTo>
                    <a:pt x="17" y="36"/>
                  </a:lnTo>
                  <a:lnTo>
                    <a:pt x="17" y="19"/>
                  </a:lnTo>
                  <a:lnTo>
                    <a:pt x="264" y="195"/>
                  </a:lnTo>
                  <a:lnTo>
                    <a:pt x="510" y="19"/>
                  </a:lnTo>
                  <a:lnTo>
                    <a:pt x="510" y="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ctr">
              <a:normAutofit lnSpcReduction="10000"/>
            </a:bodyPr>
            <a:lstStyle/>
            <a:p>
              <a:pPr algn="ctr"/>
              <a:endParaRPr/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3ED793A4-EB23-4541-B2FC-7A792DD1242C}"/>
                </a:ext>
              </a:extLst>
            </p:cNvPr>
            <p:cNvCxnSpPr/>
            <p:nvPr/>
          </p:nvCxnSpPr>
          <p:spPr>
            <a:xfrm>
              <a:off x="2169889" y="5444987"/>
              <a:ext cx="720000" cy="0"/>
            </a:xfrm>
            <a:prstGeom prst="line">
              <a:avLst/>
            </a:prstGeom>
            <a:ln w="3175">
              <a:solidFill>
                <a:schemeClr val="bg1">
                  <a:lumMod val="65000"/>
                </a:schemeClr>
              </a:solidFill>
              <a:prstDash val="solid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15D25CFF-B8D4-4992-A279-678EC93C1CB6}"/>
                </a:ext>
              </a:extLst>
            </p:cNvPr>
            <p:cNvCxnSpPr/>
            <p:nvPr/>
          </p:nvCxnSpPr>
          <p:spPr>
            <a:xfrm flipH="1" flipV="1">
              <a:off x="2169889" y="4279819"/>
              <a:ext cx="0" cy="1162979"/>
            </a:xfrm>
            <a:prstGeom prst="line">
              <a:avLst/>
            </a:prstGeom>
            <a:ln w="3175">
              <a:solidFill>
                <a:schemeClr val="bg1">
                  <a:lumMod val="65000"/>
                </a:schemeClr>
              </a:solidFill>
              <a:prstDash val="solid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00CE5FB7-B6EB-42A1-9F14-274B78444930}"/>
                </a:ext>
              </a:extLst>
            </p:cNvPr>
            <p:cNvCxnSpPr/>
            <p:nvPr/>
          </p:nvCxnSpPr>
          <p:spPr>
            <a:xfrm>
              <a:off x="4047788" y="4900799"/>
              <a:ext cx="720000" cy="0"/>
            </a:xfrm>
            <a:prstGeom prst="line">
              <a:avLst/>
            </a:prstGeom>
            <a:ln w="3175">
              <a:solidFill>
                <a:schemeClr val="bg1">
                  <a:lumMod val="65000"/>
                </a:schemeClr>
              </a:solidFill>
              <a:prstDash val="solid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5DAC11C4-D117-4BC9-B0C4-61AAEFA3D81A}"/>
                </a:ext>
              </a:extLst>
            </p:cNvPr>
            <p:cNvCxnSpPr/>
            <p:nvPr/>
          </p:nvCxnSpPr>
          <p:spPr>
            <a:xfrm flipH="1" flipV="1">
              <a:off x="4047788" y="3735631"/>
              <a:ext cx="0" cy="1162979"/>
            </a:xfrm>
            <a:prstGeom prst="line">
              <a:avLst/>
            </a:prstGeom>
            <a:ln w="3175">
              <a:solidFill>
                <a:schemeClr val="bg1">
                  <a:lumMod val="65000"/>
                </a:schemeClr>
              </a:solidFill>
              <a:prstDash val="solid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A8A41688-B4FC-44F4-8AD5-494301D6D451}"/>
                </a:ext>
              </a:extLst>
            </p:cNvPr>
            <p:cNvCxnSpPr/>
            <p:nvPr/>
          </p:nvCxnSpPr>
          <p:spPr>
            <a:xfrm>
              <a:off x="5909984" y="4444105"/>
              <a:ext cx="720000" cy="0"/>
            </a:xfrm>
            <a:prstGeom prst="line">
              <a:avLst/>
            </a:prstGeom>
            <a:ln w="3175">
              <a:solidFill>
                <a:schemeClr val="bg1">
                  <a:lumMod val="65000"/>
                </a:schemeClr>
              </a:solidFill>
              <a:prstDash val="solid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C9E88FBA-E026-4F8B-95EC-FB5A1A707C17}"/>
                </a:ext>
              </a:extLst>
            </p:cNvPr>
            <p:cNvCxnSpPr/>
            <p:nvPr/>
          </p:nvCxnSpPr>
          <p:spPr>
            <a:xfrm flipH="1" flipV="1">
              <a:off x="5909984" y="3278937"/>
              <a:ext cx="0" cy="1162979"/>
            </a:xfrm>
            <a:prstGeom prst="line">
              <a:avLst/>
            </a:prstGeom>
            <a:ln w="3175">
              <a:solidFill>
                <a:schemeClr val="bg1">
                  <a:lumMod val="65000"/>
                </a:schemeClr>
              </a:solidFill>
              <a:prstDash val="solid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2" name="í$ḷïdê">
              <a:extLst>
                <a:ext uri="{FF2B5EF4-FFF2-40B4-BE49-F238E27FC236}">
                  <a16:creationId xmlns:a16="http://schemas.microsoft.com/office/drawing/2014/main" xmlns="" id="{4B95D617-5692-445C-A4F7-7B2523F060E8}"/>
                </a:ext>
              </a:extLst>
            </p:cNvPr>
            <p:cNvGrpSpPr>
              <a:grpSpLocks/>
            </p:cNvGrpSpPr>
            <p:nvPr/>
          </p:nvGrpSpPr>
          <p:grpSpPr>
            <a:xfrm>
              <a:off x="7172488" y="4059003"/>
              <a:ext cx="1803512" cy="944997"/>
              <a:chOff x="7037488" y="4059003"/>
              <a:chExt cx="1803512" cy="944997"/>
            </a:xfrm>
          </p:grpSpPr>
          <p:sp>
            <p:nvSpPr>
              <p:cNvPr id="34" name="îṥḷiḍé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7037488" y="4446601"/>
                <a:ext cx="1803512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fontScale="925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5" name="îṧľîḑe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7037488" y="4059003"/>
                <a:ext cx="1803512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23" name="išḷïḍe">
              <a:extLst>
                <a:ext uri="{FF2B5EF4-FFF2-40B4-BE49-F238E27FC236}">
                  <a16:creationId xmlns:a16="http://schemas.microsoft.com/office/drawing/2014/main" xmlns="" id="{D72C7E9D-1227-416B-9F22-C2B82CB55FA1}"/>
                </a:ext>
              </a:extLst>
            </p:cNvPr>
            <p:cNvGrpSpPr>
              <a:grpSpLocks/>
            </p:cNvGrpSpPr>
            <p:nvPr/>
          </p:nvGrpSpPr>
          <p:grpSpPr>
            <a:xfrm>
              <a:off x="5147488" y="4621501"/>
              <a:ext cx="1803512" cy="944997"/>
              <a:chOff x="5147488" y="4734000"/>
              <a:chExt cx="1803512" cy="944997"/>
            </a:xfrm>
          </p:grpSpPr>
          <p:sp>
            <p:nvSpPr>
              <p:cNvPr id="32" name="işḷîḓe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5147488" y="5121598"/>
                <a:ext cx="1803512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fontScale="925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3" name="íṥľïḑe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5147488" y="4734000"/>
                <a:ext cx="1803512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24" name="íŝlïďè">
              <a:extLst>
                <a:ext uri="{FF2B5EF4-FFF2-40B4-BE49-F238E27FC236}">
                  <a16:creationId xmlns:a16="http://schemas.microsoft.com/office/drawing/2014/main" xmlns="" id="{7AA28A75-B3A0-412C-8D50-2BFA631B2E4B}"/>
                </a:ext>
              </a:extLst>
            </p:cNvPr>
            <p:cNvGrpSpPr>
              <a:grpSpLocks/>
            </p:cNvGrpSpPr>
            <p:nvPr/>
          </p:nvGrpSpPr>
          <p:grpSpPr>
            <a:xfrm>
              <a:off x="3122488" y="5184000"/>
              <a:ext cx="1803512" cy="944997"/>
              <a:chOff x="3122488" y="5184000"/>
              <a:chExt cx="1803512" cy="944997"/>
            </a:xfrm>
          </p:grpSpPr>
          <p:sp>
            <p:nvSpPr>
              <p:cNvPr id="30" name="îṥlíďé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3122488" y="5571598"/>
                <a:ext cx="1803512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fontScale="925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1" name="îṧ1iḋê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3122488" y="5184000"/>
                <a:ext cx="1803512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25" name="íŝḷîḋé">
              <a:extLst>
                <a:ext uri="{FF2B5EF4-FFF2-40B4-BE49-F238E27FC236}">
                  <a16:creationId xmlns:a16="http://schemas.microsoft.com/office/drawing/2014/main" xmlns="" id="{56D3A378-7018-4F18-ABF5-2B0A64D9D840}"/>
                </a:ext>
              </a:extLst>
            </p:cNvPr>
            <p:cNvSpPr/>
            <p:nvPr/>
          </p:nvSpPr>
          <p:spPr bwMode="auto">
            <a:xfrm>
              <a:off x="3797217" y="3040996"/>
              <a:ext cx="513526" cy="512688"/>
            </a:xfrm>
            <a:custGeom>
              <a:avLst/>
              <a:gdLst>
                <a:gd name="connsiteX0" fmla="*/ 140017 w 606581"/>
                <a:gd name="connsiteY0" fmla="*/ 411043 h 605592"/>
                <a:gd name="connsiteX1" fmla="*/ 178821 w 606581"/>
                <a:gd name="connsiteY1" fmla="*/ 427078 h 605592"/>
                <a:gd name="connsiteX2" fmla="*/ 178821 w 606581"/>
                <a:gd name="connsiteY2" fmla="*/ 504564 h 605592"/>
                <a:gd name="connsiteX3" fmla="*/ 93692 w 606581"/>
                <a:gd name="connsiteY3" fmla="*/ 589557 h 605592"/>
                <a:gd name="connsiteX4" fmla="*/ 54887 w 606581"/>
                <a:gd name="connsiteY4" fmla="*/ 605592 h 605592"/>
                <a:gd name="connsiteX5" fmla="*/ 16083 w 606581"/>
                <a:gd name="connsiteY5" fmla="*/ 589557 h 605592"/>
                <a:gd name="connsiteX6" fmla="*/ 16083 w 606581"/>
                <a:gd name="connsiteY6" fmla="*/ 511979 h 605592"/>
                <a:gd name="connsiteX7" fmla="*/ 101212 w 606581"/>
                <a:gd name="connsiteY7" fmla="*/ 427078 h 605592"/>
                <a:gd name="connsiteX8" fmla="*/ 140017 w 606581"/>
                <a:gd name="connsiteY8" fmla="*/ 411043 h 605592"/>
                <a:gd name="connsiteX9" fmla="*/ 382501 w 606581"/>
                <a:gd name="connsiteY9" fmla="*/ 49537 h 605592"/>
                <a:gd name="connsiteX10" fmla="*/ 557044 w 606581"/>
                <a:gd name="connsiteY10" fmla="*/ 223798 h 605592"/>
                <a:gd name="connsiteX11" fmla="*/ 382501 w 606581"/>
                <a:gd name="connsiteY11" fmla="*/ 398059 h 605592"/>
                <a:gd name="connsiteX12" fmla="*/ 207957 w 606581"/>
                <a:gd name="connsiteY12" fmla="*/ 223798 h 605592"/>
                <a:gd name="connsiteX13" fmla="*/ 382501 w 606581"/>
                <a:gd name="connsiteY13" fmla="*/ 49537 h 605592"/>
                <a:gd name="connsiteX14" fmla="*/ 382536 w 606581"/>
                <a:gd name="connsiteY14" fmla="*/ 24750 h 605592"/>
                <a:gd name="connsiteX15" fmla="*/ 304914 w 606581"/>
                <a:gd name="connsiteY15" fmla="*/ 40417 h 605592"/>
                <a:gd name="connsiteX16" fmla="*/ 241591 w 606581"/>
                <a:gd name="connsiteY16" fmla="*/ 83058 h 605592"/>
                <a:gd name="connsiteX17" fmla="*/ 198880 w 606581"/>
                <a:gd name="connsiteY17" fmla="*/ 146278 h 605592"/>
                <a:gd name="connsiteX18" fmla="*/ 183189 w 606581"/>
                <a:gd name="connsiteY18" fmla="*/ 223774 h 605592"/>
                <a:gd name="connsiteX19" fmla="*/ 198880 w 606581"/>
                <a:gd name="connsiteY19" fmla="*/ 301177 h 605592"/>
                <a:gd name="connsiteX20" fmla="*/ 241591 w 606581"/>
                <a:gd name="connsiteY20" fmla="*/ 364490 h 605592"/>
                <a:gd name="connsiteX21" fmla="*/ 304914 w 606581"/>
                <a:gd name="connsiteY21" fmla="*/ 407131 h 605592"/>
                <a:gd name="connsiteX22" fmla="*/ 382536 w 606581"/>
                <a:gd name="connsiteY22" fmla="*/ 422705 h 605592"/>
                <a:gd name="connsiteX23" fmla="*/ 460158 w 606581"/>
                <a:gd name="connsiteY23" fmla="*/ 407131 h 605592"/>
                <a:gd name="connsiteX24" fmla="*/ 523481 w 606581"/>
                <a:gd name="connsiteY24" fmla="*/ 364490 h 605592"/>
                <a:gd name="connsiteX25" fmla="*/ 566192 w 606581"/>
                <a:gd name="connsiteY25" fmla="*/ 301177 h 605592"/>
                <a:gd name="connsiteX26" fmla="*/ 581883 w 606581"/>
                <a:gd name="connsiteY26" fmla="*/ 223774 h 605592"/>
                <a:gd name="connsiteX27" fmla="*/ 566192 w 606581"/>
                <a:gd name="connsiteY27" fmla="*/ 146278 h 605592"/>
                <a:gd name="connsiteX28" fmla="*/ 523481 w 606581"/>
                <a:gd name="connsiteY28" fmla="*/ 83058 h 605592"/>
                <a:gd name="connsiteX29" fmla="*/ 460158 w 606581"/>
                <a:gd name="connsiteY29" fmla="*/ 40417 h 605592"/>
                <a:gd name="connsiteX30" fmla="*/ 382536 w 606581"/>
                <a:gd name="connsiteY30" fmla="*/ 24750 h 605592"/>
                <a:gd name="connsiteX31" fmla="*/ 382536 w 606581"/>
                <a:gd name="connsiteY31" fmla="*/ 0 h 605592"/>
                <a:gd name="connsiteX32" fmla="*/ 469721 w 606581"/>
                <a:gd name="connsiteY32" fmla="*/ 17613 h 605592"/>
                <a:gd name="connsiteX33" fmla="*/ 540937 w 606581"/>
                <a:gd name="connsiteY33" fmla="*/ 65538 h 605592"/>
                <a:gd name="connsiteX34" fmla="*/ 588940 w 606581"/>
                <a:gd name="connsiteY34" fmla="*/ 136637 h 605592"/>
                <a:gd name="connsiteX35" fmla="*/ 606581 w 606581"/>
                <a:gd name="connsiteY35" fmla="*/ 223774 h 605592"/>
                <a:gd name="connsiteX36" fmla="*/ 588940 w 606581"/>
                <a:gd name="connsiteY36" fmla="*/ 310818 h 605592"/>
                <a:gd name="connsiteX37" fmla="*/ 540937 w 606581"/>
                <a:gd name="connsiteY37" fmla="*/ 381917 h 605592"/>
                <a:gd name="connsiteX38" fmla="*/ 469721 w 606581"/>
                <a:gd name="connsiteY38" fmla="*/ 429842 h 605592"/>
                <a:gd name="connsiteX39" fmla="*/ 382536 w 606581"/>
                <a:gd name="connsiteY39" fmla="*/ 447455 h 605592"/>
                <a:gd name="connsiteX40" fmla="*/ 295258 w 606581"/>
                <a:gd name="connsiteY40" fmla="*/ 429842 h 605592"/>
                <a:gd name="connsiteX41" fmla="*/ 240105 w 606581"/>
                <a:gd name="connsiteY41" fmla="*/ 396471 h 605592"/>
                <a:gd name="connsiteX42" fmla="*/ 209558 w 606581"/>
                <a:gd name="connsiteY42" fmla="*/ 427061 h 605592"/>
                <a:gd name="connsiteX43" fmla="*/ 196373 w 606581"/>
                <a:gd name="connsiteY43" fmla="*/ 409541 h 605592"/>
                <a:gd name="connsiteX44" fmla="*/ 178918 w 606581"/>
                <a:gd name="connsiteY44" fmla="*/ 396378 h 605592"/>
                <a:gd name="connsiteX45" fmla="*/ 209465 w 606581"/>
                <a:gd name="connsiteY45" fmla="*/ 365880 h 605592"/>
                <a:gd name="connsiteX46" fmla="*/ 176040 w 606581"/>
                <a:gd name="connsiteY46" fmla="*/ 310818 h 605592"/>
                <a:gd name="connsiteX47" fmla="*/ 158491 w 606581"/>
                <a:gd name="connsiteY47" fmla="*/ 223774 h 605592"/>
                <a:gd name="connsiteX48" fmla="*/ 176040 w 606581"/>
                <a:gd name="connsiteY48" fmla="*/ 136637 h 605592"/>
                <a:gd name="connsiteX49" fmla="*/ 224043 w 606581"/>
                <a:gd name="connsiteY49" fmla="*/ 65538 h 605592"/>
                <a:gd name="connsiteX50" fmla="*/ 295258 w 606581"/>
                <a:gd name="connsiteY50" fmla="*/ 17613 h 605592"/>
                <a:gd name="connsiteX51" fmla="*/ 382536 w 606581"/>
                <a:gd name="connsiteY51" fmla="*/ 0 h 605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606581" h="605592">
                  <a:moveTo>
                    <a:pt x="140017" y="411043"/>
                  </a:moveTo>
                  <a:cubicBezTo>
                    <a:pt x="154035" y="411043"/>
                    <a:pt x="168053" y="416326"/>
                    <a:pt x="178821" y="427078"/>
                  </a:cubicBezTo>
                  <a:cubicBezTo>
                    <a:pt x="200266" y="448488"/>
                    <a:pt x="200266" y="483153"/>
                    <a:pt x="178821" y="504564"/>
                  </a:cubicBezTo>
                  <a:lnTo>
                    <a:pt x="93692" y="589557"/>
                  </a:lnTo>
                  <a:cubicBezTo>
                    <a:pt x="83016" y="600216"/>
                    <a:pt x="68905" y="605592"/>
                    <a:pt x="54887" y="605592"/>
                  </a:cubicBezTo>
                  <a:cubicBezTo>
                    <a:pt x="40870" y="605592"/>
                    <a:pt x="26759" y="600216"/>
                    <a:pt x="16083" y="589557"/>
                  </a:cubicBezTo>
                  <a:cubicBezTo>
                    <a:pt x="-5362" y="568147"/>
                    <a:pt x="-5362" y="533389"/>
                    <a:pt x="16083" y="511979"/>
                  </a:cubicBezTo>
                  <a:lnTo>
                    <a:pt x="101212" y="427078"/>
                  </a:lnTo>
                  <a:cubicBezTo>
                    <a:pt x="111888" y="416326"/>
                    <a:pt x="125999" y="411043"/>
                    <a:pt x="140017" y="411043"/>
                  </a:cubicBezTo>
                  <a:close/>
                  <a:moveTo>
                    <a:pt x="382501" y="49537"/>
                  </a:moveTo>
                  <a:cubicBezTo>
                    <a:pt x="478871" y="49537"/>
                    <a:pt x="557044" y="127491"/>
                    <a:pt x="557044" y="223798"/>
                  </a:cubicBezTo>
                  <a:cubicBezTo>
                    <a:pt x="557044" y="320012"/>
                    <a:pt x="478871" y="398059"/>
                    <a:pt x="382501" y="398059"/>
                  </a:cubicBezTo>
                  <a:cubicBezTo>
                    <a:pt x="286130" y="398059"/>
                    <a:pt x="207957" y="320012"/>
                    <a:pt x="207957" y="223798"/>
                  </a:cubicBezTo>
                  <a:cubicBezTo>
                    <a:pt x="207957" y="127491"/>
                    <a:pt x="286130" y="49537"/>
                    <a:pt x="382501" y="49537"/>
                  </a:cubicBezTo>
                  <a:close/>
                  <a:moveTo>
                    <a:pt x="382536" y="24750"/>
                  </a:moveTo>
                  <a:cubicBezTo>
                    <a:pt x="355610" y="24750"/>
                    <a:pt x="329519" y="30034"/>
                    <a:pt x="304914" y="40417"/>
                  </a:cubicBezTo>
                  <a:cubicBezTo>
                    <a:pt x="281238" y="50428"/>
                    <a:pt x="259882" y="64796"/>
                    <a:pt x="241591" y="83058"/>
                  </a:cubicBezTo>
                  <a:cubicBezTo>
                    <a:pt x="223300" y="101319"/>
                    <a:pt x="208908" y="122547"/>
                    <a:pt x="198880" y="146278"/>
                  </a:cubicBezTo>
                  <a:cubicBezTo>
                    <a:pt x="188481" y="170843"/>
                    <a:pt x="183189" y="196891"/>
                    <a:pt x="183189" y="223774"/>
                  </a:cubicBezTo>
                  <a:cubicBezTo>
                    <a:pt x="183189" y="250564"/>
                    <a:pt x="188481" y="276705"/>
                    <a:pt x="198880" y="301177"/>
                  </a:cubicBezTo>
                  <a:cubicBezTo>
                    <a:pt x="208908" y="324908"/>
                    <a:pt x="223300" y="346228"/>
                    <a:pt x="241591" y="364490"/>
                  </a:cubicBezTo>
                  <a:cubicBezTo>
                    <a:pt x="259882" y="382752"/>
                    <a:pt x="281238" y="397027"/>
                    <a:pt x="304914" y="407131"/>
                  </a:cubicBezTo>
                  <a:cubicBezTo>
                    <a:pt x="329519" y="417513"/>
                    <a:pt x="355610" y="422705"/>
                    <a:pt x="382536" y="422705"/>
                  </a:cubicBezTo>
                  <a:cubicBezTo>
                    <a:pt x="409462" y="422705"/>
                    <a:pt x="435553" y="417513"/>
                    <a:pt x="460158" y="407131"/>
                  </a:cubicBezTo>
                  <a:cubicBezTo>
                    <a:pt x="483834" y="397027"/>
                    <a:pt x="505190" y="382752"/>
                    <a:pt x="523481" y="364490"/>
                  </a:cubicBezTo>
                  <a:cubicBezTo>
                    <a:pt x="541772" y="346228"/>
                    <a:pt x="556164" y="324908"/>
                    <a:pt x="566192" y="301177"/>
                  </a:cubicBezTo>
                  <a:cubicBezTo>
                    <a:pt x="576591" y="276705"/>
                    <a:pt x="581883" y="250564"/>
                    <a:pt x="581883" y="223774"/>
                  </a:cubicBezTo>
                  <a:cubicBezTo>
                    <a:pt x="581883" y="196891"/>
                    <a:pt x="576591" y="170843"/>
                    <a:pt x="566192" y="146278"/>
                  </a:cubicBezTo>
                  <a:cubicBezTo>
                    <a:pt x="556164" y="122547"/>
                    <a:pt x="541772" y="101319"/>
                    <a:pt x="523481" y="83058"/>
                  </a:cubicBezTo>
                  <a:cubicBezTo>
                    <a:pt x="505190" y="64796"/>
                    <a:pt x="483834" y="50428"/>
                    <a:pt x="460158" y="40417"/>
                  </a:cubicBezTo>
                  <a:cubicBezTo>
                    <a:pt x="435553" y="30034"/>
                    <a:pt x="409462" y="24750"/>
                    <a:pt x="382536" y="24750"/>
                  </a:cubicBezTo>
                  <a:close/>
                  <a:moveTo>
                    <a:pt x="382536" y="0"/>
                  </a:moveTo>
                  <a:cubicBezTo>
                    <a:pt x="412712" y="0"/>
                    <a:pt x="442145" y="5933"/>
                    <a:pt x="469721" y="17613"/>
                  </a:cubicBezTo>
                  <a:cubicBezTo>
                    <a:pt x="496462" y="28922"/>
                    <a:pt x="520417" y="45051"/>
                    <a:pt x="540937" y="65538"/>
                  </a:cubicBezTo>
                  <a:cubicBezTo>
                    <a:pt x="561549" y="86117"/>
                    <a:pt x="577705" y="110033"/>
                    <a:pt x="588940" y="136637"/>
                  </a:cubicBezTo>
                  <a:cubicBezTo>
                    <a:pt x="600639" y="164262"/>
                    <a:pt x="606581" y="193554"/>
                    <a:pt x="606581" y="223774"/>
                  </a:cubicBezTo>
                  <a:cubicBezTo>
                    <a:pt x="606581" y="253901"/>
                    <a:pt x="600639" y="283194"/>
                    <a:pt x="588940" y="310818"/>
                  </a:cubicBezTo>
                  <a:cubicBezTo>
                    <a:pt x="577705" y="337515"/>
                    <a:pt x="561549" y="361431"/>
                    <a:pt x="540937" y="381917"/>
                  </a:cubicBezTo>
                  <a:cubicBezTo>
                    <a:pt x="520417" y="402496"/>
                    <a:pt x="496462" y="418626"/>
                    <a:pt x="469721" y="429842"/>
                  </a:cubicBezTo>
                  <a:cubicBezTo>
                    <a:pt x="442145" y="441522"/>
                    <a:pt x="412805" y="447455"/>
                    <a:pt x="382536" y="447455"/>
                  </a:cubicBezTo>
                  <a:cubicBezTo>
                    <a:pt x="352267" y="447455"/>
                    <a:pt x="322927" y="441522"/>
                    <a:pt x="295258" y="429842"/>
                  </a:cubicBezTo>
                  <a:cubicBezTo>
                    <a:pt x="275295" y="421407"/>
                    <a:pt x="256818" y="410190"/>
                    <a:pt x="240105" y="396471"/>
                  </a:cubicBezTo>
                  <a:lnTo>
                    <a:pt x="209558" y="427061"/>
                  </a:lnTo>
                  <a:cubicBezTo>
                    <a:pt x="206030" y="420758"/>
                    <a:pt x="201666" y="414918"/>
                    <a:pt x="196373" y="409541"/>
                  </a:cubicBezTo>
                  <a:cubicBezTo>
                    <a:pt x="191081" y="404350"/>
                    <a:pt x="185232" y="399901"/>
                    <a:pt x="178918" y="396378"/>
                  </a:cubicBezTo>
                  <a:lnTo>
                    <a:pt x="209465" y="365880"/>
                  </a:lnTo>
                  <a:cubicBezTo>
                    <a:pt x="195724" y="349287"/>
                    <a:pt x="184582" y="330840"/>
                    <a:pt x="176040" y="310818"/>
                  </a:cubicBezTo>
                  <a:cubicBezTo>
                    <a:pt x="164341" y="283194"/>
                    <a:pt x="158491" y="253901"/>
                    <a:pt x="158491" y="223774"/>
                  </a:cubicBezTo>
                  <a:cubicBezTo>
                    <a:pt x="158491" y="193554"/>
                    <a:pt x="164341" y="164262"/>
                    <a:pt x="176040" y="136637"/>
                  </a:cubicBezTo>
                  <a:cubicBezTo>
                    <a:pt x="187367" y="110033"/>
                    <a:pt x="203523" y="86117"/>
                    <a:pt x="224043" y="65538"/>
                  </a:cubicBezTo>
                  <a:cubicBezTo>
                    <a:pt x="244655" y="45051"/>
                    <a:pt x="268610" y="28922"/>
                    <a:pt x="295258" y="17613"/>
                  </a:cubicBezTo>
                  <a:cubicBezTo>
                    <a:pt x="322927" y="5933"/>
                    <a:pt x="352267" y="0"/>
                    <a:pt x="38253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6" name="ï$ḻïďê">
              <a:extLst>
                <a:ext uri="{FF2B5EF4-FFF2-40B4-BE49-F238E27FC236}">
                  <a16:creationId xmlns:a16="http://schemas.microsoft.com/office/drawing/2014/main" xmlns="" id="{9D715B3D-6E2F-4B08-8B36-83448DB9CC01}"/>
                </a:ext>
              </a:extLst>
            </p:cNvPr>
            <p:cNvSpPr/>
            <p:nvPr/>
          </p:nvSpPr>
          <p:spPr bwMode="auto">
            <a:xfrm>
              <a:off x="1902816" y="3477067"/>
              <a:ext cx="541804" cy="522590"/>
            </a:xfrm>
            <a:custGeom>
              <a:avLst/>
              <a:gdLst>
                <a:gd name="connsiteX0" fmla="*/ 124946 w 589914"/>
                <a:gd name="connsiteY0" fmla="*/ 446410 h 568993"/>
                <a:gd name="connsiteX1" fmla="*/ 221161 w 589914"/>
                <a:gd name="connsiteY1" fmla="*/ 471379 h 568993"/>
                <a:gd name="connsiteX2" fmla="*/ 215411 w 589914"/>
                <a:gd name="connsiteY2" fmla="*/ 481402 h 568993"/>
                <a:gd name="connsiteX3" fmla="*/ 70235 w 589914"/>
                <a:gd name="connsiteY3" fmla="*/ 464219 h 568993"/>
                <a:gd name="connsiteX4" fmla="*/ 67360 w 589914"/>
                <a:gd name="connsiteY4" fmla="*/ 452764 h 568993"/>
                <a:gd name="connsiteX5" fmla="*/ 124946 w 589914"/>
                <a:gd name="connsiteY5" fmla="*/ 446410 h 568993"/>
                <a:gd name="connsiteX6" fmla="*/ 124946 w 589914"/>
                <a:gd name="connsiteY6" fmla="*/ 413535 h 568993"/>
                <a:gd name="connsiteX7" fmla="*/ 221161 w 589914"/>
                <a:gd name="connsiteY7" fmla="*/ 438504 h 568993"/>
                <a:gd name="connsiteX8" fmla="*/ 215411 w 589914"/>
                <a:gd name="connsiteY8" fmla="*/ 448527 h 568993"/>
                <a:gd name="connsiteX9" fmla="*/ 70235 w 589914"/>
                <a:gd name="connsiteY9" fmla="*/ 431344 h 568993"/>
                <a:gd name="connsiteX10" fmla="*/ 67360 w 589914"/>
                <a:gd name="connsiteY10" fmla="*/ 419889 h 568993"/>
                <a:gd name="connsiteX11" fmla="*/ 124946 w 589914"/>
                <a:gd name="connsiteY11" fmla="*/ 413535 h 568993"/>
                <a:gd name="connsiteX12" fmla="*/ 124946 w 589914"/>
                <a:gd name="connsiteY12" fmla="*/ 381226 h 568993"/>
                <a:gd name="connsiteX13" fmla="*/ 221161 w 589914"/>
                <a:gd name="connsiteY13" fmla="*/ 405618 h 568993"/>
                <a:gd name="connsiteX14" fmla="*/ 215411 w 589914"/>
                <a:gd name="connsiteY14" fmla="*/ 415652 h 568993"/>
                <a:gd name="connsiteX15" fmla="*/ 70235 w 589914"/>
                <a:gd name="connsiteY15" fmla="*/ 398450 h 568993"/>
                <a:gd name="connsiteX16" fmla="*/ 67360 w 589914"/>
                <a:gd name="connsiteY16" fmla="*/ 386983 h 568993"/>
                <a:gd name="connsiteX17" fmla="*/ 124946 w 589914"/>
                <a:gd name="connsiteY17" fmla="*/ 381226 h 568993"/>
                <a:gd name="connsiteX18" fmla="*/ 124946 w 589914"/>
                <a:gd name="connsiteY18" fmla="*/ 349730 h 568993"/>
                <a:gd name="connsiteX19" fmla="*/ 221161 w 589914"/>
                <a:gd name="connsiteY19" fmla="*/ 374122 h 568993"/>
                <a:gd name="connsiteX20" fmla="*/ 215411 w 589914"/>
                <a:gd name="connsiteY20" fmla="*/ 384156 h 568993"/>
                <a:gd name="connsiteX21" fmla="*/ 70235 w 589914"/>
                <a:gd name="connsiteY21" fmla="*/ 366954 h 568993"/>
                <a:gd name="connsiteX22" fmla="*/ 67360 w 589914"/>
                <a:gd name="connsiteY22" fmla="*/ 355487 h 568993"/>
                <a:gd name="connsiteX23" fmla="*/ 124946 w 589914"/>
                <a:gd name="connsiteY23" fmla="*/ 349730 h 568993"/>
                <a:gd name="connsiteX24" fmla="*/ 124946 w 589914"/>
                <a:gd name="connsiteY24" fmla="*/ 315231 h 568993"/>
                <a:gd name="connsiteX25" fmla="*/ 221161 w 589914"/>
                <a:gd name="connsiteY25" fmla="*/ 339596 h 568993"/>
                <a:gd name="connsiteX26" fmla="*/ 215411 w 589914"/>
                <a:gd name="connsiteY26" fmla="*/ 351051 h 568993"/>
                <a:gd name="connsiteX27" fmla="*/ 70235 w 589914"/>
                <a:gd name="connsiteY27" fmla="*/ 332436 h 568993"/>
                <a:gd name="connsiteX28" fmla="*/ 67360 w 589914"/>
                <a:gd name="connsiteY28" fmla="*/ 320981 h 568993"/>
                <a:gd name="connsiteX29" fmla="*/ 124946 w 589914"/>
                <a:gd name="connsiteY29" fmla="*/ 315231 h 568993"/>
                <a:gd name="connsiteX30" fmla="*/ 373313 w 589914"/>
                <a:gd name="connsiteY30" fmla="*/ 290957 h 568993"/>
                <a:gd name="connsiteX31" fmla="*/ 367575 w 589914"/>
                <a:gd name="connsiteY31" fmla="*/ 300990 h 568993"/>
                <a:gd name="connsiteX32" fmla="*/ 363272 w 589914"/>
                <a:gd name="connsiteY32" fmla="*/ 366921 h 568993"/>
                <a:gd name="connsiteX33" fmla="*/ 383354 w 589914"/>
                <a:gd name="connsiteY33" fmla="*/ 376954 h 568993"/>
                <a:gd name="connsiteX34" fmla="*/ 437863 w 589914"/>
                <a:gd name="connsiteY34" fmla="*/ 333955 h 568993"/>
                <a:gd name="connsiteX35" fmla="*/ 440732 w 589914"/>
                <a:gd name="connsiteY35" fmla="*/ 326789 h 568993"/>
                <a:gd name="connsiteX36" fmla="*/ 409174 w 589914"/>
                <a:gd name="connsiteY36" fmla="*/ 338255 h 568993"/>
                <a:gd name="connsiteX37" fmla="*/ 404871 w 589914"/>
                <a:gd name="connsiteY37" fmla="*/ 311022 h 568993"/>
                <a:gd name="connsiteX38" fmla="*/ 383354 w 589914"/>
                <a:gd name="connsiteY38" fmla="*/ 325355 h 568993"/>
                <a:gd name="connsiteX39" fmla="*/ 124946 w 589914"/>
                <a:gd name="connsiteY39" fmla="*/ 284361 h 568993"/>
                <a:gd name="connsiteX40" fmla="*/ 221161 w 589914"/>
                <a:gd name="connsiteY40" fmla="*/ 309532 h 568993"/>
                <a:gd name="connsiteX41" fmla="*/ 215411 w 589914"/>
                <a:gd name="connsiteY41" fmla="*/ 319555 h 568993"/>
                <a:gd name="connsiteX42" fmla="*/ 70235 w 589914"/>
                <a:gd name="connsiteY42" fmla="*/ 302372 h 568993"/>
                <a:gd name="connsiteX43" fmla="*/ 67360 w 589914"/>
                <a:gd name="connsiteY43" fmla="*/ 290917 h 568993"/>
                <a:gd name="connsiteX44" fmla="*/ 124946 w 589914"/>
                <a:gd name="connsiteY44" fmla="*/ 284361 h 568993"/>
                <a:gd name="connsiteX45" fmla="*/ 124946 w 589914"/>
                <a:gd name="connsiteY45" fmla="*/ 251302 h 568993"/>
                <a:gd name="connsiteX46" fmla="*/ 221161 w 589914"/>
                <a:gd name="connsiteY46" fmla="*/ 275172 h 568993"/>
                <a:gd name="connsiteX47" fmla="*/ 215411 w 589914"/>
                <a:gd name="connsiteY47" fmla="*/ 286680 h 568993"/>
                <a:gd name="connsiteX48" fmla="*/ 70235 w 589914"/>
                <a:gd name="connsiteY48" fmla="*/ 269418 h 568993"/>
                <a:gd name="connsiteX49" fmla="*/ 67360 w 589914"/>
                <a:gd name="connsiteY49" fmla="*/ 257910 h 568993"/>
                <a:gd name="connsiteX50" fmla="*/ 124946 w 589914"/>
                <a:gd name="connsiteY50" fmla="*/ 251302 h 568993"/>
                <a:gd name="connsiteX51" fmla="*/ 117715 w 589914"/>
                <a:gd name="connsiteY51" fmla="*/ 206299 h 568993"/>
                <a:gd name="connsiteX52" fmla="*/ 38760 w 589914"/>
                <a:gd name="connsiteY52" fmla="*/ 219201 h 568993"/>
                <a:gd name="connsiteX53" fmla="*/ 38760 w 589914"/>
                <a:gd name="connsiteY53" fmla="*/ 513084 h 568993"/>
                <a:gd name="connsiteX54" fmla="*/ 106230 w 589914"/>
                <a:gd name="connsiteY54" fmla="*/ 501615 h 568993"/>
                <a:gd name="connsiteX55" fmla="*/ 252656 w 589914"/>
                <a:gd name="connsiteY55" fmla="*/ 533154 h 568993"/>
                <a:gd name="connsiteX56" fmla="*/ 252656 w 589914"/>
                <a:gd name="connsiteY56" fmla="*/ 415601 h 568993"/>
                <a:gd name="connsiteX57" fmla="*/ 244043 w 589914"/>
                <a:gd name="connsiteY57" fmla="*/ 425636 h 568993"/>
                <a:gd name="connsiteX58" fmla="*/ 244043 w 589914"/>
                <a:gd name="connsiteY58" fmla="*/ 249306 h 568993"/>
                <a:gd name="connsiteX59" fmla="*/ 117715 w 589914"/>
                <a:gd name="connsiteY59" fmla="*/ 206299 h 568993"/>
                <a:gd name="connsiteX60" fmla="*/ 117715 w 589914"/>
                <a:gd name="connsiteY60" fmla="*/ 191963 h 568993"/>
                <a:gd name="connsiteX61" fmla="*/ 254092 w 589914"/>
                <a:gd name="connsiteY61" fmla="*/ 240705 h 568993"/>
                <a:gd name="connsiteX62" fmla="*/ 391904 w 589914"/>
                <a:gd name="connsiteY62" fmla="*/ 191963 h 568993"/>
                <a:gd name="connsiteX63" fmla="*/ 381855 w 589914"/>
                <a:gd name="connsiteY63" fmla="*/ 206299 h 568993"/>
                <a:gd name="connsiteX64" fmla="*/ 265576 w 589914"/>
                <a:gd name="connsiteY64" fmla="*/ 249306 h 568993"/>
                <a:gd name="connsiteX65" fmla="*/ 265576 w 589914"/>
                <a:gd name="connsiteY65" fmla="*/ 425636 h 568993"/>
                <a:gd name="connsiteX66" fmla="*/ 256963 w 589914"/>
                <a:gd name="connsiteY66" fmla="*/ 415601 h 568993"/>
                <a:gd name="connsiteX67" fmla="*/ 256963 w 589914"/>
                <a:gd name="connsiteY67" fmla="*/ 533154 h 568993"/>
                <a:gd name="connsiteX68" fmla="*/ 400517 w 589914"/>
                <a:gd name="connsiteY68" fmla="*/ 500182 h 568993"/>
                <a:gd name="connsiteX69" fmla="*/ 470859 w 589914"/>
                <a:gd name="connsiteY69" fmla="*/ 513084 h 568993"/>
                <a:gd name="connsiteX70" fmla="*/ 470859 w 589914"/>
                <a:gd name="connsiteY70" fmla="*/ 325286 h 568993"/>
                <a:gd name="connsiteX71" fmla="*/ 505312 w 589914"/>
                <a:gd name="connsiteY71" fmla="*/ 255040 h 568993"/>
                <a:gd name="connsiteX72" fmla="*/ 505312 w 589914"/>
                <a:gd name="connsiteY72" fmla="*/ 557525 h 568993"/>
                <a:gd name="connsiteX73" fmla="*/ 287109 w 589914"/>
                <a:gd name="connsiteY73" fmla="*/ 557525 h 568993"/>
                <a:gd name="connsiteX74" fmla="*/ 255527 w 589914"/>
                <a:gd name="connsiteY74" fmla="*/ 568993 h 568993"/>
                <a:gd name="connsiteX75" fmla="*/ 223945 w 589914"/>
                <a:gd name="connsiteY75" fmla="*/ 557525 h 568993"/>
                <a:gd name="connsiteX76" fmla="*/ 0 w 589914"/>
                <a:gd name="connsiteY76" fmla="*/ 557525 h 568993"/>
                <a:gd name="connsiteX77" fmla="*/ 0 w 589914"/>
                <a:gd name="connsiteY77" fmla="*/ 253607 h 568993"/>
                <a:gd name="connsiteX78" fmla="*/ 24404 w 589914"/>
                <a:gd name="connsiteY78" fmla="*/ 237837 h 568993"/>
                <a:gd name="connsiteX79" fmla="*/ 24404 w 589914"/>
                <a:gd name="connsiteY79" fmla="*/ 209166 h 568993"/>
                <a:gd name="connsiteX80" fmla="*/ 28711 w 589914"/>
                <a:gd name="connsiteY80" fmla="*/ 206299 h 568993"/>
                <a:gd name="connsiteX81" fmla="*/ 117715 w 589914"/>
                <a:gd name="connsiteY81" fmla="*/ 191963 h 568993"/>
                <a:gd name="connsiteX82" fmla="*/ 512454 w 589914"/>
                <a:gd name="connsiteY82" fmla="*/ 24366 h 568993"/>
                <a:gd name="connsiteX83" fmla="*/ 499544 w 589914"/>
                <a:gd name="connsiteY83" fmla="*/ 50165 h 568993"/>
                <a:gd name="connsiteX84" fmla="*/ 552618 w 589914"/>
                <a:gd name="connsiteY84" fmla="*/ 77397 h 568993"/>
                <a:gd name="connsiteX85" fmla="*/ 565528 w 589914"/>
                <a:gd name="connsiteY85" fmla="*/ 50165 h 568993"/>
                <a:gd name="connsiteX86" fmla="*/ 503847 w 589914"/>
                <a:gd name="connsiteY86" fmla="*/ 0 h 568993"/>
                <a:gd name="connsiteX87" fmla="*/ 589914 w 589914"/>
                <a:gd name="connsiteY87" fmla="*/ 41565 h 568993"/>
                <a:gd name="connsiteX88" fmla="*/ 554053 w 589914"/>
                <a:gd name="connsiteY88" fmla="*/ 114663 h 568993"/>
                <a:gd name="connsiteX89" fmla="*/ 443601 w 589914"/>
                <a:gd name="connsiteY89" fmla="*/ 341121 h 568993"/>
                <a:gd name="connsiteX90" fmla="*/ 350362 w 589914"/>
                <a:gd name="connsiteY90" fmla="*/ 415652 h 568993"/>
                <a:gd name="connsiteX91" fmla="*/ 360403 w 589914"/>
                <a:gd name="connsiteY91" fmla="*/ 298123 h 568993"/>
                <a:gd name="connsiteX92" fmla="*/ 469421 w 589914"/>
                <a:gd name="connsiteY92" fmla="*/ 73098 h 568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589914" h="568993">
                  <a:moveTo>
                    <a:pt x="124946" y="446410"/>
                  </a:moveTo>
                  <a:cubicBezTo>
                    <a:pt x="178848" y="448289"/>
                    <a:pt x="219005" y="470305"/>
                    <a:pt x="221161" y="471379"/>
                  </a:cubicBezTo>
                  <a:lnTo>
                    <a:pt x="215411" y="481402"/>
                  </a:lnTo>
                  <a:cubicBezTo>
                    <a:pt x="213974" y="481402"/>
                    <a:pt x="146417" y="444172"/>
                    <a:pt x="70235" y="464219"/>
                  </a:cubicBezTo>
                  <a:lnTo>
                    <a:pt x="67360" y="452764"/>
                  </a:lnTo>
                  <a:cubicBezTo>
                    <a:pt x="87484" y="447394"/>
                    <a:pt x="106978" y="445783"/>
                    <a:pt x="124946" y="446410"/>
                  </a:cubicBezTo>
                  <a:close/>
                  <a:moveTo>
                    <a:pt x="124946" y="413535"/>
                  </a:moveTo>
                  <a:cubicBezTo>
                    <a:pt x="178848" y="415414"/>
                    <a:pt x="219005" y="437430"/>
                    <a:pt x="221161" y="438504"/>
                  </a:cubicBezTo>
                  <a:lnTo>
                    <a:pt x="215411" y="448527"/>
                  </a:lnTo>
                  <a:cubicBezTo>
                    <a:pt x="213974" y="448527"/>
                    <a:pt x="146417" y="411297"/>
                    <a:pt x="70235" y="431344"/>
                  </a:cubicBezTo>
                  <a:lnTo>
                    <a:pt x="67360" y="419889"/>
                  </a:lnTo>
                  <a:cubicBezTo>
                    <a:pt x="87484" y="414519"/>
                    <a:pt x="106978" y="412908"/>
                    <a:pt x="124946" y="413535"/>
                  </a:cubicBezTo>
                  <a:close/>
                  <a:moveTo>
                    <a:pt x="124946" y="381226"/>
                  </a:moveTo>
                  <a:cubicBezTo>
                    <a:pt x="178848" y="383309"/>
                    <a:pt x="219005" y="404543"/>
                    <a:pt x="221161" y="405618"/>
                  </a:cubicBezTo>
                  <a:lnTo>
                    <a:pt x="215411" y="415652"/>
                  </a:lnTo>
                  <a:cubicBezTo>
                    <a:pt x="213974" y="415652"/>
                    <a:pt x="146417" y="378382"/>
                    <a:pt x="70235" y="398450"/>
                  </a:cubicBezTo>
                  <a:lnTo>
                    <a:pt x="67360" y="386983"/>
                  </a:lnTo>
                  <a:cubicBezTo>
                    <a:pt x="87484" y="381965"/>
                    <a:pt x="106978" y="380532"/>
                    <a:pt x="124946" y="381226"/>
                  </a:cubicBezTo>
                  <a:close/>
                  <a:moveTo>
                    <a:pt x="124946" y="349730"/>
                  </a:moveTo>
                  <a:cubicBezTo>
                    <a:pt x="178848" y="351813"/>
                    <a:pt x="219005" y="373047"/>
                    <a:pt x="221161" y="374122"/>
                  </a:cubicBezTo>
                  <a:lnTo>
                    <a:pt x="215411" y="384156"/>
                  </a:lnTo>
                  <a:cubicBezTo>
                    <a:pt x="213974" y="384156"/>
                    <a:pt x="146417" y="346886"/>
                    <a:pt x="70235" y="366954"/>
                  </a:cubicBezTo>
                  <a:lnTo>
                    <a:pt x="67360" y="355487"/>
                  </a:lnTo>
                  <a:cubicBezTo>
                    <a:pt x="87484" y="350469"/>
                    <a:pt x="106978" y="349036"/>
                    <a:pt x="124946" y="349730"/>
                  </a:cubicBezTo>
                  <a:close/>
                  <a:moveTo>
                    <a:pt x="124946" y="315231"/>
                  </a:moveTo>
                  <a:cubicBezTo>
                    <a:pt x="178848" y="317312"/>
                    <a:pt x="219005" y="338522"/>
                    <a:pt x="221161" y="339596"/>
                  </a:cubicBezTo>
                  <a:lnTo>
                    <a:pt x="215411" y="351051"/>
                  </a:lnTo>
                  <a:cubicBezTo>
                    <a:pt x="213974" y="349619"/>
                    <a:pt x="146417" y="312389"/>
                    <a:pt x="70235" y="332436"/>
                  </a:cubicBezTo>
                  <a:lnTo>
                    <a:pt x="67360" y="320981"/>
                  </a:lnTo>
                  <a:cubicBezTo>
                    <a:pt x="87484" y="315969"/>
                    <a:pt x="106978" y="314537"/>
                    <a:pt x="124946" y="315231"/>
                  </a:cubicBezTo>
                  <a:close/>
                  <a:moveTo>
                    <a:pt x="373313" y="290957"/>
                  </a:moveTo>
                  <a:lnTo>
                    <a:pt x="367575" y="300990"/>
                  </a:lnTo>
                  <a:lnTo>
                    <a:pt x="363272" y="366921"/>
                  </a:lnTo>
                  <a:lnTo>
                    <a:pt x="383354" y="376954"/>
                  </a:lnTo>
                  <a:lnTo>
                    <a:pt x="437863" y="333955"/>
                  </a:lnTo>
                  <a:lnTo>
                    <a:pt x="440732" y="326789"/>
                  </a:lnTo>
                  <a:lnTo>
                    <a:pt x="409174" y="338255"/>
                  </a:lnTo>
                  <a:lnTo>
                    <a:pt x="404871" y="311022"/>
                  </a:lnTo>
                  <a:lnTo>
                    <a:pt x="383354" y="325355"/>
                  </a:lnTo>
                  <a:close/>
                  <a:moveTo>
                    <a:pt x="124946" y="284361"/>
                  </a:moveTo>
                  <a:cubicBezTo>
                    <a:pt x="178848" y="285905"/>
                    <a:pt x="219005" y="307384"/>
                    <a:pt x="221161" y="309532"/>
                  </a:cubicBezTo>
                  <a:lnTo>
                    <a:pt x="215411" y="319555"/>
                  </a:lnTo>
                  <a:cubicBezTo>
                    <a:pt x="213974" y="319555"/>
                    <a:pt x="146417" y="282325"/>
                    <a:pt x="70235" y="302372"/>
                  </a:cubicBezTo>
                  <a:lnTo>
                    <a:pt x="67360" y="290917"/>
                  </a:lnTo>
                  <a:cubicBezTo>
                    <a:pt x="87484" y="285547"/>
                    <a:pt x="106978" y="283847"/>
                    <a:pt x="124946" y="284361"/>
                  </a:cubicBezTo>
                  <a:close/>
                  <a:moveTo>
                    <a:pt x="124946" y="251302"/>
                  </a:moveTo>
                  <a:cubicBezTo>
                    <a:pt x="178848" y="252786"/>
                    <a:pt x="219005" y="274093"/>
                    <a:pt x="221161" y="275172"/>
                  </a:cubicBezTo>
                  <a:lnTo>
                    <a:pt x="215411" y="286680"/>
                  </a:lnTo>
                  <a:cubicBezTo>
                    <a:pt x="213974" y="285242"/>
                    <a:pt x="146417" y="249279"/>
                    <a:pt x="70235" y="269418"/>
                  </a:cubicBezTo>
                  <a:lnTo>
                    <a:pt x="67360" y="257910"/>
                  </a:lnTo>
                  <a:cubicBezTo>
                    <a:pt x="87484" y="252516"/>
                    <a:pt x="106978" y="250808"/>
                    <a:pt x="124946" y="251302"/>
                  </a:cubicBezTo>
                  <a:close/>
                  <a:moveTo>
                    <a:pt x="117715" y="206299"/>
                  </a:moveTo>
                  <a:cubicBezTo>
                    <a:pt x="80391" y="206299"/>
                    <a:pt x="50244" y="214900"/>
                    <a:pt x="38760" y="219201"/>
                  </a:cubicBezTo>
                  <a:lnTo>
                    <a:pt x="38760" y="513084"/>
                  </a:lnTo>
                  <a:cubicBezTo>
                    <a:pt x="57422" y="505916"/>
                    <a:pt x="80391" y="501615"/>
                    <a:pt x="106230" y="501615"/>
                  </a:cubicBezTo>
                  <a:cubicBezTo>
                    <a:pt x="169394" y="501615"/>
                    <a:pt x="233994" y="525986"/>
                    <a:pt x="252656" y="533154"/>
                  </a:cubicBezTo>
                  <a:lnTo>
                    <a:pt x="252656" y="415601"/>
                  </a:lnTo>
                  <a:lnTo>
                    <a:pt x="244043" y="425636"/>
                  </a:lnTo>
                  <a:lnTo>
                    <a:pt x="244043" y="249306"/>
                  </a:lnTo>
                  <a:cubicBezTo>
                    <a:pt x="209590" y="220635"/>
                    <a:pt x="166523" y="206299"/>
                    <a:pt x="117715" y="206299"/>
                  </a:cubicBezTo>
                  <a:close/>
                  <a:moveTo>
                    <a:pt x="117715" y="191963"/>
                  </a:moveTo>
                  <a:cubicBezTo>
                    <a:pt x="170830" y="191963"/>
                    <a:pt x="216767" y="207732"/>
                    <a:pt x="254092" y="240705"/>
                  </a:cubicBezTo>
                  <a:cubicBezTo>
                    <a:pt x="291416" y="207732"/>
                    <a:pt x="337353" y="191963"/>
                    <a:pt x="391904" y="191963"/>
                  </a:cubicBezTo>
                  <a:lnTo>
                    <a:pt x="381855" y="206299"/>
                  </a:lnTo>
                  <a:cubicBezTo>
                    <a:pt x="337353" y="207732"/>
                    <a:pt x="298593" y="223502"/>
                    <a:pt x="265576" y="249306"/>
                  </a:cubicBezTo>
                  <a:lnTo>
                    <a:pt x="265576" y="425636"/>
                  </a:lnTo>
                  <a:lnTo>
                    <a:pt x="256963" y="415601"/>
                  </a:lnTo>
                  <a:lnTo>
                    <a:pt x="256963" y="533154"/>
                  </a:lnTo>
                  <a:cubicBezTo>
                    <a:pt x="275625" y="524552"/>
                    <a:pt x="335918" y="500182"/>
                    <a:pt x="400517" y="500182"/>
                  </a:cubicBezTo>
                  <a:cubicBezTo>
                    <a:pt x="426357" y="500182"/>
                    <a:pt x="449326" y="504482"/>
                    <a:pt x="470859" y="513084"/>
                  </a:cubicBezTo>
                  <a:lnTo>
                    <a:pt x="470859" y="325286"/>
                  </a:lnTo>
                  <a:lnTo>
                    <a:pt x="505312" y="255040"/>
                  </a:lnTo>
                  <a:lnTo>
                    <a:pt x="505312" y="557525"/>
                  </a:lnTo>
                  <a:lnTo>
                    <a:pt x="287109" y="557525"/>
                  </a:lnTo>
                  <a:cubicBezTo>
                    <a:pt x="279931" y="564692"/>
                    <a:pt x="268447" y="568993"/>
                    <a:pt x="255527" y="568993"/>
                  </a:cubicBezTo>
                  <a:cubicBezTo>
                    <a:pt x="242607" y="568993"/>
                    <a:pt x="231123" y="564692"/>
                    <a:pt x="223945" y="557525"/>
                  </a:cubicBezTo>
                  <a:lnTo>
                    <a:pt x="0" y="557525"/>
                  </a:lnTo>
                  <a:lnTo>
                    <a:pt x="0" y="253607"/>
                  </a:lnTo>
                  <a:cubicBezTo>
                    <a:pt x="0" y="246439"/>
                    <a:pt x="10049" y="240705"/>
                    <a:pt x="24404" y="237837"/>
                  </a:cubicBezTo>
                  <a:lnTo>
                    <a:pt x="24404" y="209166"/>
                  </a:lnTo>
                  <a:lnTo>
                    <a:pt x="28711" y="206299"/>
                  </a:lnTo>
                  <a:cubicBezTo>
                    <a:pt x="30146" y="206299"/>
                    <a:pt x="67471" y="191963"/>
                    <a:pt x="117715" y="191963"/>
                  </a:cubicBezTo>
                  <a:close/>
                  <a:moveTo>
                    <a:pt x="512454" y="24366"/>
                  </a:moveTo>
                  <a:lnTo>
                    <a:pt x="499544" y="50165"/>
                  </a:lnTo>
                  <a:lnTo>
                    <a:pt x="552618" y="77397"/>
                  </a:lnTo>
                  <a:lnTo>
                    <a:pt x="565528" y="50165"/>
                  </a:lnTo>
                  <a:close/>
                  <a:moveTo>
                    <a:pt x="503847" y="0"/>
                  </a:moveTo>
                  <a:lnTo>
                    <a:pt x="589914" y="41565"/>
                  </a:lnTo>
                  <a:lnTo>
                    <a:pt x="554053" y="114663"/>
                  </a:lnTo>
                  <a:lnTo>
                    <a:pt x="443601" y="341121"/>
                  </a:lnTo>
                  <a:lnTo>
                    <a:pt x="350362" y="415652"/>
                  </a:lnTo>
                  <a:lnTo>
                    <a:pt x="360403" y="298123"/>
                  </a:lnTo>
                  <a:lnTo>
                    <a:pt x="469421" y="7309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grpSp>
          <p:nvGrpSpPr>
            <p:cNvPr id="27" name="íšḷíḋe">
              <a:extLst>
                <a:ext uri="{FF2B5EF4-FFF2-40B4-BE49-F238E27FC236}">
                  <a16:creationId xmlns:a16="http://schemas.microsoft.com/office/drawing/2014/main" xmlns="" id="{4E182978-8FDF-4527-ACCC-00836897DC5A}"/>
                </a:ext>
              </a:extLst>
            </p:cNvPr>
            <p:cNvGrpSpPr/>
            <p:nvPr/>
          </p:nvGrpSpPr>
          <p:grpSpPr>
            <a:xfrm>
              <a:off x="7593315" y="1585603"/>
              <a:ext cx="3674848" cy="1899399"/>
              <a:chOff x="7742827" y="1432940"/>
              <a:chExt cx="3674848" cy="1899399"/>
            </a:xfrm>
          </p:grpSpPr>
          <p:sp>
            <p:nvSpPr>
              <p:cNvPr id="28" name="išļiḋe">
                <a:extLst>
                  <a:ext uri="{FF2B5EF4-FFF2-40B4-BE49-F238E27FC236}">
                    <a16:creationId xmlns:a16="http://schemas.microsoft.com/office/drawing/2014/main" xmlns="" id="{C3AD8E64-2E2C-4BB6-9B46-91E96C4CB6BA}"/>
                  </a:ext>
                </a:extLst>
              </p:cNvPr>
              <p:cNvSpPr/>
              <p:nvPr/>
            </p:nvSpPr>
            <p:spPr>
              <a:xfrm>
                <a:off x="7742827" y="1874745"/>
                <a:ext cx="3674848" cy="14575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 algn="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 algn="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29" name="iṧḻîḑê">
                <a:extLst>
                  <a:ext uri="{FF2B5EF4-FFF2-40B4-BE49-F238E27FC236}">
                    <a16:creationId xmlns:a16="http://schemas.microsoft.com/office/drawing/2014/main" xmlns="" id="{650B0265-0AB8-41FD-B9A0-8043F86C8987}"/>
                  </a:ext>
                </a:extLst>
              </p:cNvPr>
              <p:cNvSpPr txBox="1"/>
              <p:nvPr/>
            </p:nvSpPr>
            <p:spPr bwMode="auto">
              <a:xfrm>
                <a:off x="7742827" y="1432940"/>
                <a:ext cx="367484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66730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29264E1-68B6-4EBD-9184-345A53C0D3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D9C503A-139C-481F-8C1A-7F9A837822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56C656EC-67C0-4CFC-BB99-77CEF538B4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17</a:t>
            </a:fld>
            <a:endParaRPr lang="zh-CN" altLang="en-US"/>
          </a:p>
        </p:txBody>
      </p:sp>
      <p:grpSp>
        <p:nvGrpSpPr>
          <p:cNvPr id="5" name="6cd92b7f-f8f2-4583-a1d6-dbdbf6b60b8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621E693-1F49-46CF-92B3-911B42E7C98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208658"/>
            <a:ext cx="10848513" cy="4957104"/>
            <a:chOff x="669925" y="1208658"/>
            <a:chExt cx="10848513" cy="4957104"/>
          </a:xfrm>
        </p:grpSpPr>
        <p:sp>
          <p:nvSpPr>
            <p:cNvPr id="6" name="íṧlîḋè">
              <a:extLst>
                <a:ext uri="{FF2B5EF4-FFF2-40B4-BE49-F238E27FC236}">
                  <a16:creationId xmlns:a16="http://schemas.microsoft.com/office/drawing/2014/main" xmlns="" id="{1A557EA1-8C2C-4967-B020-A4368FD6D414}"/>
                </a:ext>
              </a:extLst>
            </p:cNvPr>
            <p:cNvSpPr/>
            <p:nvPr/>
          </p:nvSpPr>
          <p:spPr>
            <a:xfrm>
              <a:off x="673825" y="3514956"/>
              <a:ext cx="10844613" cy="579862"/>
            </a:xfrm>
            <a:prstGeom prst="rect">
              <a:avLst/>
            </a:prstGeom>
            <a:noFill/>
            <a:ln w="3175">
              <a:solidFill>
                <a:schemeClr val="bg1">
                  <a:lumMod val="75000"/>
                </a:schemeClr>
              </a:solidFill>
            </a:ln>
          </p:spPr>
          <p:txBody>
            <a:bodyPr wrap="square" lIns="91440" tIns="45720" rIns="91440" bIns="45720" rtlCol="0" anchor="ctr">
              <a:normAutofit/>
            </a:bodyPr>
            <a:lstStyle/>
            <a:p>
              <a:endPara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" name="îśḻiḓe">
              <a:extLst>
                <a:ext uri="{FF2B5EF4-FFF2-40B4-BE49-F238E27FC236}">
                  <a16:creationId xmlns:a16="http://schemas.microsoft.com/office/drawing/2014/main" xmlns="" id="{12D37B7D-3DAD-4CE2-856B-535C4E291F63}"/>
                </a:ext>
              </a:extLst>
            </p:cNvPr>
            <p:cNvSpPr/>
            <p:nvPr/>
          </p:nvSpPr>
          <p:spPr>
            <a:xfrm>
              <a:off x="673825" y="4205271"/>
              <a:ext cx="10844613" cy="57986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75000"/>
                </a:schemeClr>
              </a:solidFill>
            </a:ln>
          </p:spPr>
          <p:txBody>
            <a:bodyPr wrap="square" lIns="91440" tIns="45720" rIns="91440" bIns="45720" rtlCol="0" anchor="ctr">
              <a:normAutofit/>
            </a:bodyPr>
            <a:lstStyle/>
            <a:p>
              <a:endPara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" name="ïṡlîḑè">
              <a:extLst>
                <a:ext uri="{FF2B5EF4-FFF2-40B4-BE49-F238E27FC236}">
                  <a16:creationId xmlns:a16="http://schemas.microsoft.com/office/drawing/2014/main" xmlns="" id="{E5FCE51C-03D3-4B86-94A9-C0AC9EAE31C2}"/>
                </a:ext>
              </a:extLst>
            </p:cNvPr>
            <p:cNvSpPr/>
            <p:nvPr/>
          </p:nvSpPr>
          <p:spPr>
            <a:xfrm>
              <a:off x="673825" y="4895586"/>
              <a:ext cx="10844613" cy="579862"/>
            </a:xfrm>
            <a:prstGeom prst="rect">
              <a:avLst/>
            </a:prstGeom>
            <a:noFill/>
            <a:ln w="3175">
              <a:solidFill>
                <a:schemeClr val="bg1">
                  <a:lumMod val="75000"/>
                </a:schemeClr>
              </a:solidFill>
            </a:ln>
          </p:spPr>
          <p:txBody>
            <a:bodyPr wrap="square" lIns="91440" tIns="45720" rIns="91440" bIns="45720" rtlCol="0" anchor="ctr">
              <a:normAutofit/>
            </a:bodyPr>
            <a:lstStyle/>
            <a:p>
              <a:endPara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9" name="ïṩľíḋè">
              <a:extLst>
                <a:ext uri="{FF2B5EF4-FFF2-40B4-BE49-F238E27FC236}">
                  <a16:creationId xmlns:a16="http://schemas.microsoft.com/office/drawing/2014/main" xmlns="" id="{55304008-86AE-4D89-988A-902B7A821CC0}"/>
                </a:ext>
              </a:extLst>
            </p:cNvPr>
            <p:cNvSpPr/>
            <p:nvPr/>
          </p:nvSpPr>
          <p:spPr>
            <a:xfrm>
              <a:off x="673825" y="5585900"/>
              <a:ext cx="10844613" cy="57986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75000"/>
                </a:schemeClr>
              </a:solidFill>
            </a:ln>
          </p:spPr>
          <p:txBody>
            <a:bodyPr wrap="square" lIns="91440" tIns="45720" rIns="91440" bIns="45720" rtlCol="0" anchor="ctr">
              <a:normAutofit/>
            </a:bodyPr>
            <a:lstStyle/>
            <a:p>
              <a:endPara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0" name="iṧľíḍê">
              <a:extLst>
                <a:ext uri="{FF2B5EF4-FFF2-40B4-BE49-F238E27FC236}">
                  <a16:creationId xmlns:a16="http://schemas.microsoft.com/office/drawing/2014/main" xmlns="" id="{34048133-4992-419F-BA3D-4E486252CCA4}"/>
                </a:ext>
              </a:extLst>
            </p:cNvPr>
            <p:cNvSpPr/>
            <p:nvPr/>
          </p:nvSpPr>
          <p:spPr>
            <a:xfrm>
              <a:off x="3622517" y="1619645"/>
              <a:ext cx="2065539" cy="1504555"/>
            </a:xfrm>
            <a:prstGeom prst="roundRect">
              <a:avLst>
                <a:gd name="adj" fmla="val 5694"/>
              </a:avLst>
            </a:prstGeom>
            <a:noFill/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îşľîḓê">
              <a:extLst>
                <a:ext uri="{FF2B5EF4-FFF2-40B4-BE49-F238E27FC236}">
                  <a16:creationId xmlns:a16="http://schemas.microsoft.com/office/drawing/2014/main" xmlns="" id="{91557449-0CA2-48D0-AA0D-02F5FC4254A6}"/>
                </a:ext>
              </a:extLst>
            </p:cNvPr>
            <p:cNvSpPr/>
            <p:nvPr/>
          </p:nvSpPr>
          <p:spPr>
            <a:xfrm>
              <a:off x="4253351" y="1208658"/>
              <a:ext cx="803870" cy="803870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 b="1"/>
                <a:t>02</a:t>
              </a:r>
              <a:endParaRPr b="1" dirty="0"/>
            </a:p>
          </p:txBody>
        </p:sp>
        <p:sp>
          <p:nvSpPr>
            <p:cNvPr id="12" name="îṧlïḋè">
              <a:extLst>
                <a:ext uri="{FF2B5EF4-FFF2-40B4-BE49-F238E27FC236}">
                  <a16:creationId xmlns:a16="http://schemas.microsoft.com/office/drawing/2014/main" xmlns="" id="{867249D8-2F25-489A-AA9C-5DFF162DEF1C}"/>
                </a:ext>
              </a:extLst>
            </p:cNvPr>
            <p:cNvSpPr/>
            <p:nvPr/>
          </p:nvSpPr>
          <p:spPr bwMode="auto">
            <a:xfrm>
              <a:off x="3622516" y="2544676"/>
              <a:ext cx="206554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/>
                <a:t>Copy paste fonts. Choose the only option to retain text.</a:t>
              </a:r>
              <a:endParaRPr lang="en-US" altLang="zh-CN" sz="1100" dirty="0"/>
            </a:p>
          </p:txBody>
        </p:sp>
        <p:sp>
          <p:nvSpPr>
            <p:cNvPr id="13" name="îṡľîḍe">
              <a:extLst>
                <a:ext uri="{FF2B5EF4-FFF2-40B4-BE49-F238E27FC236}">
                  <a16:creationId xmlns:a16="http://schemas.microsoft.com/office/drawing/2014/main" xmlns="" id="{135DE1AA-CD6D-4E80-B463-54DCCE5757B6}"/>
                </a:ext>
              </a:extLst>
            </p:cNvPr>
            <p:cNvSpPr txBox="1"/>
            <p:nvPr/>
          </p:nvSpPr>
          <p:spPr bwMode="auto">
            <a:xfrm>
              <a:off x="3622516" y="2131796"/>
              <a:ext cx="2065540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360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/>
                <a:t>Text here</a:t>
              </a:r>
              <a:endParaRPr lang="en-US" altLang="zh-CN" sz="1800" b="1" dirty="0"/>
            </a:p>
          </p:txBody>
        </p:sp>
        <p:sp>
          <p:nvSpPr>
            <p:cNvPr id="14" name="ï$ļïḓê">
              <a:extLst>
                <a:ext uri="{FF2B5EF4-FFF2-40B4-BE49-F238E27FC236}">
                  <a16:creationId xmlns:a16="http://schemas.microsoft.com/office/drawing/2014/main" xmlns="" id="{8380801D-CCF6-4073-A99A-480C1B30C548}"/>
                </a:ext>
              </a:extLst>
            </p:cNvPr>
            <p:cNvSpPr txBox="1"/>
            <p:nvPr/>
          </p:nvSpPr>
          <p:spPr>
            <a:xfrm>
              <a:off x="3622517" y="3561423"/>
              <a:ext cx="2065539" cy="486929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rmAutofit/>
            </a:bodyPr>
            <a:lstStyle/>
            <a:p>
              <a:pPr algn="ctr"/>
              <a:r>
                <a:rPr lang="en-US" altLang="zh-CN" sz="1000"/>
                <a:t>Text </a:t>
              </a:r>
              <a:endParaRPr lang="en-US" sz="1000" dirty="0"/>
            </a:p>
          </p:txBody>
        </p:sp>
        <p:sp>
          <p:nvSpPr>
            <p:cNvPr id="15" name="işļïḑè">
              <a:extLst>
                <a:ext uri="{FF2B5EF4-FFF2-40B4-BE49-F238E27FC236}">
                  <a16:creationId xmlns:a16="http://schemas.microsoft.com/office/drawing/2014/main" xmlns="" id="{E2F6FD82-6EDA-4919-B152-59B4880D3154}"/>
                </a:ext>
              </a:extLst>
            </p:cNvPr>
            <p:cNvSpPr txBox="1"/>
            <p:nvPr/>
          </p:nvSpPr>
          <p:spPr>
            <a:xfrm>
              <a:off x="3622517" y="4251738"/>
              <a:ext cx="2065539" cy="486929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rmAutofit/>
            </a:bodyPr>
            <a:lstStyle/>
            <a:p>
              <a:pPr algn="ctr"/>
              <a:r>
                <a:rPr lang="en-US" altLang="zh-CN" sz="1000"/>
                <a:t>Text </a:t>
              </a:r>
              <a:endParaRPr lang="en-US" sz="1000" dirty="0"/>
            </a:p>
          </p:txBody>
        </p:sp>
        <p:sp>
          <p:nvSpPr>
            <p:cNvPr id="16" name="ï$ḻiḑé">
              <a:extLst>
                <a:ext uri="{FF2B5EF4-FFF2-40B4-BE49-F238E27FC236}">
                  <a16:creationId xmlns:a16="http://schemas.microsoft.com/office/drawing/2014/main" xmlns="" id="{EB84158D-969B-4B45-B12F-FE84069E1384}"/>
                </a:ext>
              </a:extLst>
            </p:cNvPr>
            <p:cNvSpPr txBox="1"/>
            <p:nvPr/>
          </p:nvSpPr>
          <p:spPr>
            <a:xfrm>
              <a:off x="3622517" y="4942052"/>
              <a:ext cx="2065539" cy="486929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rmAutofit/>
            </a:bodyPr>
            <a:lstStyle/>
            <a:p>
              <a:pPr algn="ctr"/>
              <a:r>
                <a:rPr lang="en-US" altLang="zh-CN" sz="1000"/>
                <a:t>Text </a:t>
              </a:r>
              <a:endParaRPr lang="en-US" sz="1000" dirty="0"/>
            </a:p>
          </p:txBody>
        </p:sp>
        <p:sp>
          <p:nvSpPr>
            <p:cNvPr id="17" name="îṡļídê">
              <a:extLst>
                <a:ext uri="{FF2B5EF4-FFF2-40B4-BE49-F238E27FC236}">
                  <a16:creationId xmlns:a16="http://schemas.microsoft.com/office/drawing/2014/main" xmlns="" id="{5F45D564-49D8-425E-9FAB-E3237A3FE846}"/>
                </a:ext>
              </a:extLst>
            </p:cNvPr>
            <p:cNvSpPr txBox="1"/>
            <p:nvPr/>
          </p:nvSpPr>
          <p:spPr>
            <a:xfrm>
              <a:off x="3622517" y="5632367"/>
              <a:ext cx="2065539" cy="486929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rmAutofit/>
            </a:bodyPr>
            <a:lstStyle/>
            <a:p>
              <a:pPr algn="ctr"/>
              <a:r>
                <a:rPr lang="en-US" altLang="zh-CN" sz="1000"/>
                <a:t>Text </a:t>
              </a:r>
              <a:endParaRPr lang="en-US" sz="1000" dirty="0"/>
            </a:p>
          </p:txBody>
        </p:sp>
        <p:sp>
          <p:nvSpPr>
            <p:cNvPr id="18" name="isliḑê">
              <a:extLst>
                <a:ext uri="{FF2B5EF4-FFF2-40B4-BE49-F238E27FC236}">
                  <a16:creationId xmlns:a16="http://schemas.microsoft.com/office/drawing/2014/main" xmlns="" id="{18203415-98E7-4000-9237-88D43AC78518}"/>
                </a:ext>
              </a:extLst>
            </p:cNvPr>
            <p:cNvSpPr/>
            <p:nvPr/>
          </p:nvSpPr>
          <p:spPr>
            <a:xfrm>
              <a:off x="6546783" y="1619645"/>
              <a:ext cx="2065539" cy="1504555"/>
            </a:xfrm>
            <a:prstGeom prst="roundRect">
              <a:avLst>
                <a:gd name="adj" fmla="val 5694"/>
              </a:avLst>
            </a:prstGeom>
            <a:noFill/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ïṡľíḑe">
              <a:extLst>
                <a:ext uri="{FF2B5EF4-FFF2-40B4-BE49-F238E27FC236}">
                  <a16:creationId xmlns:a16="http://schemas.microsoft.com/office/drawing/2014/main" xmlns="" id="{AE9D5164-0F49-4AC1-95C2-6E46F6473938}"/>
                </a:ext>
              </a:extLst>
            </p:cNvPr>
            <p:cNvSpPr/>
            <p:nvPr/>
          </p:nvSpPr>
          <p:spPr>
            <a:xfrm>
              <a:off x="7177617" y="1208658"/>
              <a:ext cx="803870" cy="803870"/>
            </a:xfrm>
            <a:prstGeom prst="round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 b="1"/>
                <a:t>03</a:t>
              </a:r>
              <a:endParaRPr b="1" dirty="0"/>
            </a:p>
          </p:txBody>
        </p:sp>
        <p:sp>
          <p:nvSpPr>
            <p:cNvPr id="20" name="íš1îḑê">
              <a:extLst>
                <a:ext uri="{FF2B5EF4-FFF2-40B4-BE49-F238E27FC236}">
                  <a16:creationId xmlns:a16="http://schemas.microsoft.com/office/drawing/2014/main" xmlns="" id="{009480B6-2417-43A8-9BC3-3000CC762E23}"/>
                </a:ext>
              </a:extLst>
            </p:cNvPr>
            <p:cNvSpPr/>
            <p:nvPr/>
          </p:nvSpPr>
          <p:spPr bwMode="auto">
            <a:xfrm>
              <a:off x="6546782" y="2544676"/>
              <a:ext cx="206554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/>
                <a:t>Copy paste fonts. Choose the only option to retain text.</a:t>
              </a:r>
              <a:endParaRPr lang="en-US" altLang="zh-CN" sz="1100" dirty="0"/>
            </a:p>
          </p:txBody>
        </p:sp>
        <p:sp>
          <p:nvSpPr>
            <p:cNvPr id="21" name="íṣlïďê">
              <a:extLst>
                <a:ext uri="{FF2B5EF4-FFF2-40B4-BE49-F238E27FC236}">
                  <a16:creationId xmlns:a16="http://schemas.microsoft.com/office/drawing/2014/main" xmlns="" id="{37C704E3-F7C3-49CC-AFB2-77F72B44EC24}"/>
                </a:ext>
              </a:extLst>
            </p:cNvPr>
            <p:cNvSpPr txBox="1"/>
            <p:nvPr/>
          </p:nvSpPr>
          <p:spPr bwMode="auto">
            <a:xfrm>
              <a:off x="6546782" y="2131796"/>
              <a:ext cx="2065540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360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/>
                <a:t>Text here</a:t>
              </a:r>
              <a:endParaRPr lang="en-US" altLang="zh-CN" sz="1800" b="1" dirty="0"/>
            </a:p>
          </p:txBody>
        </p:sp>
        <p:sp>
          <p:nvSpPr>
            <p:cNvPr id="22" name="íṣḷîďe">
              <a:extLst>
                <a:ext uri="{FF2B5EF4-FFF2-40B4-BE49-F238E27FC236}">
                  <a16:creationId xmlns:a16="http://schemas.microsoft.com/office/drawing/2014/main" xmlns="" id="{9CDE390C-5A5A-402E-9E82-ECB06D790C50}"/>
                </a:ext>
              </a:extLst>
            </p:cNvPr>
            <p:cNvSpPr txBox="1"/>
            <p:nvPr/>
          </p:nvSpPr>
          <p:spPr>
            <a:xfrm>
              <a:off x="6546000" y="3561423"/>
              <a:ext cx="2067105" cy="486929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rmAutofit/>
            </a:bodyPr>
            <a:lstStyle/>
            <a:p>
              <a:pPr algn="ctr"/>
              <a:r>
                <a:rPr lang="en-US" altLang="zh-CN" sz="1000"/>
                <a:t>Text </a:t>
              </a:r>
              <a:endParaRPr lang="en-US" sz="1000" dirty="0"/>
            </a:p>
          </p:txBody>
        </p:sp>
        <p:sp>
          <p:nvSpPr>
            <p:cNvPr id="23" name="îṩ1ïḑé">
              <a:extLst>
                <a:ext uri="{FF2B5EF4-FFF2-40B4-BE49-F238E27FC236}">
                  <a16:creationId xmlns:a16="http://schemas.microsoft.com/office/drawing/2014/main" xmlns="" id="{B6D10727-1EF7-4B8F-8D29-63FC63E9885B}"/>
                </a:ext>
              </a:extLst>
            </p:cNvPr>
            <p:cNvSpPr txBox="1"/>
            <p:nvPr/>
          </p:nvSpPr>
          <p:spPr>
            <a:xfrm>
              <a:off x="6546000" y="4251738"/>
              <a:ext cx="2067105" cy="486929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rmAutofit/>
            </a:bodyPr>
            <a:lstStyle/>
            <a:p>
              <a:pPr algn="ctr"/>
              <a:r>
                <a:rPr lang="en-US" altLang="zh-CN" sz="1000"/>
                <a:t>Text </a:t>
              </a:r>
              <a:endParaRPr lang="en-US" sz="1000" dirty="0"/>
            </a:p>
          </p:txBody>
        </p:sp>
        <p:sp>
          <p:nvSpPr>
            <p:cNvPr id="24" name="îşlïde">
              <a:extLst>
                <a:ext uri="{FF2B5EF4-FFF2-40B4-BE49-F238E27FC236}">
                  <a16:creationId xmlns:a16="http://schemas.microsoft.com/office/drawing/2014/main" xmlns="" id="{900AF6A8-B98F-43F7-870E-3C8225754A4C}"/>
                </a:ext>
              </a:extLst>
            </p:cNvPr>
            <p:cNvSpPr txBox="1"/>
            <p:nvPr/>
          </p:nvSpPr>
          <p:spPr>
            <a:xfrm>
              <a:off x="6546000" y="4942052"/>
              <a:ext cx="2067105" cy="486929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rmAutofit/>
            </a:bodyPr>
            <a:lstStyle/>
            <a:p>
              <a:pPr algn="ctr"/>
              <a:r>
                <a:rPr lang="en-US" altLang="zh-CN" sz="1000"/>
                <a:t>Text </a:t>
              </a:r>
              <a:endParaRPr lang="en-US" sz="1000" dirty="0"/>
            </a:p>
          </p:txBody>
        </p:sp>
        <p:sp>
          <p:nvSpPr>
            <p:cNvPr id="25" name="iṣļîḓé">
              <a:extLst>
                <a:ext uri="{FF2B5EF4-FFF2-40B4-BE49-F238E27FC236}">
                  <a16:creationId xmlns:a16="http://schemas.microsoft.com/office/drawing/2014/main" xmlns="" id="{7F15280A-849E-40D9-82A6-03BE75F2C6F7}"/>
                </a:ext>
              </a:extLst>
            </p:cNvPr>
            <p:cNvSpPr txBox="1"/>
            <p:nvPr/>
          </p:nvSpPr>
          <p:spPr>
            <a:xfrm>
              <a:off x="6546000" y="5632367"/>
              <a:ext cx="2067105" cy="486929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rmAutofit/>
            </a:bodyPr>
            <a:lstStyle/>
            <a:p>
              <a:pPr algn="ctr"/>
              <a:r>
                <a:rPr lang="en-US" altLang="zh-CN" sz="1000"/>
                <a:t>Text </a:t>
              </a:r>
              <a:endParaRPr lang="en-US" sz="1000" dirty="0"/>
            </a:p>
          </p:txBody>
        </p:sp>
        <p:sp>
          <p:nvSpPr>
            <p:cNvPr id="26" name="îsḷïďè">
              <a:extLst>
                <a:ext uri="{FF2B5EF4-FFF2-40B4-BE49-F238E27FC236}">
                  <a16:creationId xmlns:a16="http://schemas.microsoft.com/office/drawing/2014/main" xmlns="" id="{717F883C-175D-4C17-9B89-FFC738521204}"/>
                </a:ext>
              </a:extLst>
            </p:cNvPr>
            <p:cNvSpPr/>
            <p:nvPr/>
          </p:nvSpPr>
          <p:spPr>
            <a:xfrm>
              <a:off x="669926" y="1619645"/>
              <a:ext cx="2065539" cy="1504555"/>
            </a:xfrm>
            <a:prstGeom prst="roundRect">
              <a:avLst>
                <a:gd name="adj" fmla="val 5694"/>
              </a:avLst>
            </a:prstGeom>
            <a:noFill/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îṡ1íḑe">
              <a:extLst>
                <a:ext uri="{FF2B5EF4-FFF2-40B4-BE49-F238E27FC236}">
                  <a16:creationId xmlns:a16="http://schemas.microsoft.com/office/drawing/2014/main" xmlns="" id="{6AE09F84-4AC1-44E9-8451-0204D777FF0E}"/>
                </a:ext>
              </a:extLst>
            </p:cNvPr>
            <p:cNvSpPr/>
            <p:nvPr/>
          </p:nvSpPr>
          <p:spPr>
            <a:xfrm>
              <a:off x="1300760" y="1208658"/>
              <a:ext cx="803870" cy="803870"/>
            </a:xfrm>
            <a:prstGeom prst="round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 b="1"/>
                <a:t>01</a:t>
              </a:r>
              <a:endParaRPr b="1" dirty="0"/>
            </a:p>
          </p:txBody>
        </p:sp>
        <p:sp>
          <p:nvSpPr>
            <p:cNvPr id="28" name="iśľíḓe">
              <a:extLst>
                <a:ext uri="{FF2B5EF4-FFF2-40B4-BE49-F238E27FC236}">
                  <a16:creationId xmlns:a16="http://schemas.microsoft.com/office/drawing/2014/main" xmlns="" id="{A9D2FD1A-9522-4046-9F6D-BF57907E92DF}"/>
                </a:ext>
              </a:extLst>
            </p:cNvPr>
            <p:cNvSpPr/>
            <p:nvPr/>
          </p:nvSpPr>
          <p:spPr bwMode="auto">
            <a:xfrm>
              <a:off x="669925" y="2544676"/>
              <a:ext cx="206554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/>
                <a:t>Copy paste fonts. Choose the only option to retain text.</a:t>
              </a:r>
              <a:endParaRPr lang="en-US" altLang="zh-CN" sz="1100" dirty="0"/>
            </a:p>
          </p:txBody>
        </p:sp>
        <p:sp>
          <p:nvSpPr>
            <p:cNvPr id="29" name="iṩlíďé">
              <a:extLst>
                <a:ext uri="{FF2B5EF4-FFF2-40B4-BE49-F238E27FC236}">
                  <a16:creationId xmlns:a16="http://schemas.microsoft.com/office/drawing/2014/main" xmlns="" id="{190FF359-88E9-415C-8A69-21856DF51CC9}"/>
                </a:ext>
              </a:extLst>
            </p:cNvPr>
            <p:cNvSpPr txBox="1"/>
            <p:nvPr/>
          </p:nvSpPr>
          <p:spPr bwMode="auto">
            <a:xfrm>
              <a:off x="669925" y="2131796"/>
              <a:ext cx="2065540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360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/>
                <a:t>Text here</a:t>
              </a:r>
              <a:endParaRPr lang="en-US" altLang="zh-CN" sz="1800" b="1" dirty="0"/>
            </a:p>
          </p:txBody>
        </p:sp>
        <p:sp>
          <p:nvSpPr>
            <p:cNvPr id="30" name="îṥļiḓè">
              <a:extLst>
                <a:ext uri="{FF2B5EF4-FFF2-40B4-BE49-F238E27FC236}">
                  <a16:creationId xmlns:a16="http://schemas.microsoft.com/office/drawing/2014/main" xmlns="" id="{26DB348C-021B-4055-827A-1148A978F86D}"/>
                </a:ext>
              </a:extLst>
            </p:cNvPr>
            <p:cNvSpPr txBox="1"/>
            <p:nvPr/>
          </p:nvSpPr>
          <p:spPr>
            <a:xfrm>
              <a:off x="669926" y="3561423"/>
              <a:ext cx="2065539" cy="486929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rmAutofit/>
            </a:bodyPr>
            <a:lstStyle/>
            <a:p>
              <a:pPr algn="ctr"/>
              <a:r>
                <a:rPr lang="en-US" altLang="zh-CN" sz="1000"/>
                <a:t>Text </a:t>
              </a:r>
              <a:endParaRPr lang="en-US" sz="1000" dirty="0"/>
            </a:p>
          </p:txBody>
        </p:sp>
        <p:sp>
          <p:nvSpPr>
            <p:cNvPr id="31" name="íṧḻidê">
              <a:extLst>
                <a:ext uri="{FF2B5EF4-FFF2-40B4-BE49-F238E27FC236}">
                  <a16:creationId xmlns:a16="http://schemas.microsoft.com/office/drawing/2014/main" xmlns="" id="{F115E737-40A0-4C60-A0C8-1ACBB0CA7837}"/>
                </a:ext>
              </a:extLst>
            </p:cNvPr>
            <p:cNvSpPr txBox="1"/>
            <p:nvPr/>
          </p:nvSpPr>
          <p:spPr>
            <a:xfrm>
              <a:off x="669926" y="4251738"/>
              <a:ext cx="2065539" cy="486929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rmAutofit/>
            </a:bodyPr>
            <a:lstStyle/>
            <a:p>
              <a:pPr algn="ctr"/>
              <a:r>
                <a:rPr lang="en-US" altLang="zh-CN" sz="1000"/>
                <a:t>Text </a:t>
              </a:r>
              <a:endParaRPr lang="en-US" sz="1000" dirty="0"/>
            </a:p>
          </p:txBody>
        </p:sp>
        <p:sp>
          <p:nvSpPr>
            <p:cNvPr id="32" name="iṧļîḋe">
              <a:extLst>
                <a:ext uri="{FF2B5EF4-FFF2-40B4-BE49-F238E27FC236}">
                  <a16:creationId xmlns:a16="http://schemas.microsoft.com/office/drawing/2014/main" xmlns="" id="{B507309E-CF86-4FFC-8FC1-720A8533EA52}"/>
                </a:ext>
              </a:extLst>
            </p:cNvPr>
            <p:cNvSpPr txBox="1"/>
            <p:nvPr/>
          </p:nvSpPr>
          <p:spPr>
            <a:xfrm>
              <a:off x="669926" y="4942052"/>
              <a:ext cx="2065539" cy="486929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rmAutofit/>
            </a:bodyPr>
            <a:lstStyle/>
            <a:p>
              <a:pPr algn="ctr"/>
              <a:r>
                <a:rPr lang="en-US" altLang="zh-CN" sz="1000"/>
                <a:t>Text </a:t>
              </a:r>
              <a:endParaRPr lang="en-US" sz="1000" dirty="0"/>
            </a:p>
          </p:txBody>
        </p:sp>
        <p:sp>
          <p:nvSpPr>
            <p:cNvPr id="33" name="îśľíḓê">
              <a:extLst>
                <a:ext uri="{FF2B5EF4-FFF2-40B4-BE49-F238E27FC236}">
                  <a16:creationId xmlns:a16="http://schemas.microsoft.com/office/drawing/2014/main" xmlns="" id="{A777D557-EAB2-4923-8AD2-B808E87E241B}"/>
                </a:ext>
              </a:extLst>
            </p:cNvPr>
            <p:cNvSpPr txBox="1"/>
            <p:nvPr/>
          </p:nvSpPr>
          <p:spPr>
            <a:xfrm>
              <a:off x="669926" y="5632367"/>
              <a:ext cx="2065539" cy="486929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rmAutofit/>
            </a:bodyPr>
            <a:lstStyle/>
            <a:p>
              <a:pPr algn="ctr"/>
              <a:r>
                <a:rPr lang="en-US" altLang="zh-CN" sz="1000"/>
                <a:t>Text </a:t>
              </a:r>
              <a:endParaRPr lang="en-US" sz="1000" dirty="0"/>
            </a:p>
          </p:txBody>
        </p:sp>
        <p:sp>
          <p:nvSpPr>
            <p:cNvPr id="34" name="ïṣḻíḑè">
              <a:extLst>
                <a:ext uri="{FF2B5EF4-FFF2-40B4-BE49-F238E27FC236}">
                  <a16:creationId xmlns:a16="http://schemas.microsoft.com/office/drawing/2014/main" xmlns="" id="{18203415-98E7-4000-9237-88D43AC78518}"/>
                </a:ext>
              </a:extLst>
            </p:cNvPr>
            <p:cNvSpPr/>
            <p:nvPr/>
          </p:nvSpPr>
          <p:spPr>
            <a:xfrm>
              <a:off x="9452116" y="1619645"/>
              <a:ext cx="2065539" cy="1504555"/>
            </a:xfrm>
            <a:prstGeom prst="roundRect">
              <a:avLst>
                <a:gd name="adj" fmla="val 5694"/>
              </a:avLst>
            </a:prstGeom>
            <a:noFill/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ísliḋè">
              <a:extLst>
                <a:ext uri="{FF2B5EF4-FFF2-40B4-BE49-F238E27FC236}">
                  <a16:creationId xmlns:a16="http://schemas.microsoft.com/office/drawing/2014/main" xmlns="" id="{AE9D5164-0F49-4AC1-95C2-6E46F6473938}"/>
                </a:ext>
              </a:extLst>
            </p:cNvPr>
            <p:cNvSpPr/>
            <p:nvPr/>
          </p:nvSpPr>
          <p:spPr>
            <a:xfrm>
              <a:off x="10082950" y="1208658"/>
              <a:ext cx="803870" cy="803870"/>
            </a:xfrm>
            <a:prstGeom prst="round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 b="1"/>
                <a:t>04</a:t>
              </a:r>
              <a:endParaRPr b="1" dirty="0"/>
            </a:p>
          </p:txBody>
        </p:sp>
        <p:sp>
          <p:nvSpPr>
            <p:cNvPr id="36" name="ïṥļïďê">
              <a:extLst>
                <a:ext uri="{FF2B5EF4-FFF2-40B4-BE49-F238E27FC236}">
                  <a16:creationId xmlns:a16="http://schemas.microsoft.com/office/drawing/2014/main" xmlns="" id="{009480B6-2417-43A8-9BC3-3000CC762E23}"/>
                </a:ext>
              </a:extLst>
            </p:cNvPr>
            <p:cNvSpPr/>
            <p:nvPr/>
          </p:nvSpPr>
          <p:spPr bwMode="auto">
            <a:xfrm>
              <a:off x="9452115" y="2544676"/>
              <a:ext cx="206554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/>
                <a:t>Copy paste fonts. Choose the only option to retain text.</a:t>
              </a:r>
              <a:endParaRPr lang="en-US" altLang="zh-CN" sz="1100" dirty="0"/>
            </a:p>
          </p:txBody>
        </p:sp>
        <p:sp>
          <p:nvSpPr>
            <p:cNvPr id="37" name="işlîdê">
              <a:extLst>
                <a:ext uri="{FF2B5EF4-FFF2-40B4-BE49-F238E27FC236}">
                  <a16:creationId xmlns:a16="http://schemas.microsoft.com/office/drawing/2014/main" xmlns="" id="{37C704E3-F7C3-49CC-AFB2-77F72B44EC24}"/>
                </a:ext>
              </a:extLst>
            </p:cNvPr>
            <p:cNvSpPr txBox="1"/>
            <p:nvPr/>
          </p:nvSpPr>
          <p:spPr bwMode="auto">
            <a:xfrm>
              <a:off x="9452115" y="2131796"/>
              <a:ext cx="2065540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360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/>
                <a:t>Text here</a:t>
              </a:r>
              <a:endParaRPr lang="en-US" altLang="zh-CN" sz="1800" b="1" dirty="0"/>
            </a:p>
          </p:txBody>
        </p:sp>
        <p:sp>
          <p:nvSpPr>
            <p:cNvPr id="38" name="îṡliďé">
              <a:extLst>
                <a:ext uri="{FF2B5EF4-FFF2-40B4-BE49-F238E27FC236}">
                  <a16:creationId xmlns:a16="http://schemas.microsoft.com/office/drawing/2014/main" xmlns="" id="{9CDE390C-5A5A-402E-9E82-ECB06D790C50}"/>
                </a:ext>
              </a:extLst>
            </p:cNvPr>
            <p:cNvSpPr txBox="1"/>
            <p:nvPr/>
          </p:nvSpPr>
          <p:spPr>
            <a:xfrm>
              <a:off x="9451333" y="3561423"/>
              <a:ext cx="2067105" cy="486929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rmAutofit/>
            </a:bodyPr>
            <a:lstStyle/>
            <a:p>
              <a:pPr algn="ctr"/>
              <a:r>
                <a:rPr lang="en-US" altLang="zh-CN" sz="1000"/>
                <a:t>Text </a:t>
              </a:r>
              <a:endParaRPr lang="en-US" sz="1000" dirty="0"/>
            </a:p>
          </p:txBody>
        </p:sp>
        <p:sp>
          <p:nvSpPr>
            <p:cNvPr id="39" name="iśḷïḋe">
              <a:extLst>
                <a:ext uri="{FF2B5EF4-FFF2-40B4-BE49-F238E27FC236}">
                  <a16:creationId xmlns:a16="http://schemas.microsoft.com/office/drawing/2014/main" xmlns="" id="{B6D10727-1EF7-4B8F-8D29-63FC63E9885B}"/>
                </a:ext>
              </a:extLst>
            </p:cNvPr>
            <p:cNvSpPr txBox="1"/>
            <p:nvPr/>
          </p:nvSpPr>
          <p:spPr>
            <a:xfrm>
              <a:off x="9451333" y="4251738"/>
              <a:ext cx="2067105" cy="486929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rmAutofit/>
            </a:bodyPr>
            <a:lstStyle/>
            <a:p>
              <a:pPr algn="ctr"/>
              <a:r>
                <a:rPr lang="en-US" altLang="zh-CN" sz="1000"/>
                <a:t>Text </a:t>
              </a:r>
              <a:endParaRPr lang="en-US" sz="1000" dirty="0"/>
            </a:p>
          </p:txBody>
        </p:sp>
        <p:sp>
          <p:nvSpPr>
            <p:cNvPr id="40" name="íš1îḑê">
              <a:extLst>
                <a:ext uri="{FF2B5EF4-FFF2-40B4-BE49-F238E27FC236}">
                  <a16:creationId xmlns:a16="http://schemas.microsoft.com/office/drawing/2014/main" xmlns="" id="{900AF6A8-B98F-43F7-870E-3C8225754A4C}"/>
                </a:ext>
              </a:extLst>
            </p:cNvPr>
            <p:cNvSpPr txBox="1"/>
            <p:nvPr/>
          </p:nvSpPr>
          <p:spPr>
            <a:xfrm>
              <a:off x="9451333" y="4942052"/>
              <a:ext cx="2067105" cy="486929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rmAutofit/>
            </a:bodyPr>
            <a:lstStyle/>
            <a:p>
              <a:pPr algn="ctr"/>
              <a:r>
                <a:rPr lang="en-US" altLang="zh-CN" sz="1000"/>
                <a:t>Text </a:t>
              </a:r>
              <a:endParaRPr lang="en-US" sz="1000" dirty="0"/>
            </a:p>
          </p:txBody>
        </p:sp>
        <p:sp>
          <p:nvSpPr>
            <p:cNvPr id="41" name="îSľiḓé">
              <a:extLst>
                <a:ext uri="{FF2B5EF4-FFF2-40B4-BE49-F238E27FC236}">
                  <a16:creationId xmlns:a16="http://schemas.microsoft.com/office/drawing/2014/main" xmlns="" id="{7F15280A-849E-40D9-82A6-03BE75F2C6F7}"/>
                </a:ext>
              </a:extLst>
            </p:cNvPr>
            <p:cNvSpPr txBox="1"/>
            <p:nvPr/>
          </p:nvSpPr>
          <p:spPr>
            <a:xfrm>
              <a:off x="9451333" y="5632367"/>
              <a:ext cx="2067105" cy="486929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rmAutofit/>
            </a:bodyPr>
            <a:lstStyle/>
            <a:p>
              <a:pPr algn="ctr"/>
              <a:r>
                <a:rPr lang="en-US" altLang="zh-CN" sz="1000"/>
                <a:t>Text </a:t>
              </a:r>
              <a:endParaRPr lang="en-US" sz="1000" dirty="0"/>
            </a:p>
          </p:txBody>
        </p:sp>
      </p:grpSp>
    </p:spTree>
    <p:extLst>
      <p:ext uri="{BB962C8B-B14F-4D97-AF65-F5344CB8AC3E}">
        <p14:creationId xmlns:p14="http://schemas.microsoft.com/office/powerpoint/2010/main" val="1899602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3D98CAE-7175-4230-9E76-A6806C3787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66D3322-B1AE-4277-8BC5-40EE29C83B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B89BED0D-B072-4CBC-8FE7-D7E9B6527A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18</a:t>
            </a:fld>
            <a:endParaRPr lang="zh-CN" altLang="en-US"/>
          </a:p>
        </p:txBody>
      </p:sp>
      <p:grpSp>
        <p:nvGrpSpPr>
          <p:cNvPr id="5" name="0c4a813d-60a8-4902-b80f-95372376825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A5C10AF7-7B1F-47AE-9811-9A3048BF96A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5999" y="1140354"/>
            <a:ext cx="10844489" cy="5015155"/>
            <a:chOff x="675999" y="1140354"/>
            <a:chExt cx="10844489" cy="5015155"/>
          </a:xfrm>
        </p:grpSpPr>
        <p:sp>
          <p:nvSpPr>
            <p:cNvPr id="6" name="ïṩ1iďé">
              <a:extLst>
                <a:ext uri="{FF2B5EF4-FFF2-40B4-BE49-F238E27FC236}">
                  <a16:creationId xmlns:a16="http://schemas.microsoft.com/office/drawing/2014/main" xmlns="" id="{8757C66C-37FB-40E9-8C54-3182469BDFCC}"/>
                </a:ext>
              </a:extLst>
            </p:cNvPr>
            <p:cNvSpPr/>
            <p:nvPr/>
          </p:nvSpPr>
          <p:spPr bwMode="auto">
            <a:xfrm>
              <a:off x="4317883" y="1140354"/>
              <a:ext cx="3346370" cy="1648617"/>
            </a:xfrm>
            <a:custGeom>
              <a:avLst/>
              <a:gdLst>
                <a:gd name="T0" fmla="*/ 0 w 873"/>
                <a:gd name="T1" fmla="*/ 0 h 895"/>
                <a:gd name="T2" fmla="*/ 0 w 873"/>
                <a:gd name="T3" fmla="*/ 2147483646 h 895"/>
                <a:gd name="T4" fmla="*/ 2147483646 w 873"/>
                <a:gd name="T5" fmla="*/ 2147483646 h 89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873" h="895">
                  <a:moveTo>
                    <a:pt x="0" y="0"/>
                  </a:moveTo>
                  <a:lnTo>
                    <a:pt x="0" y="895"/>
                  </a:lnTo>
                  <a:lnTo>
                    <a:pt x="873" y="895"/>
                  </a:lnTo>
                </a:path>
              </a:pathLst>
            </a:custGeom>
            <a:noFill/>
            <a:ln w="3175" cap="flat" cmpd="sng">
              <a:solidFill>
                <a:schemeClr val="bg1">
                  <a:lumMod val="75000"/>
                </a:schemeClr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endParaRPr lang="zh-CN" altLang="en-US"/>
            </a:p>
          </p:txBody>
        </p:sp>
        <p:sp>
          <p:nvSpPr>
            <p:cNvPr id="7" name="išľíďé">
              <a:extLst>
                <a:ext uri="{FF2B5EF4-FFF2-40B4-BE49-F238E27FC236}">
                  <a16:creationId xmlns:a16="http://schemas.microsoft.com/office/drawing/2014/main" xmlns="" id="{719D879B-8F53-4D11-8732-B1049ED6AF68}"/>
                </a:ext>
              </a:extLst>
            </p:cNvPr>
            <p:cNvSpPr/>
            <p:nvPr/>
          </p:nvSpPr>
          <p:spPr bwMode="auto">
            <a:xfrm rot="5400000">
              <a:off x="8938225" y="1737437"/>
              <a:ext cx="1528886" cy="3635641"/>
            </a:xfrm>
            <a:custGeom>
              <a:avLst/>
              <a:gdLst>
                <a:gd name="T0" fmla="*/ 0 w 873"/>
                <a:gd name="T1" fmla="*/ 0 h 895"/>
                <a:gd name="T2" fmla="*/ 0 w 873"/>
                <a:gd name="T3" fmla="*/ 2147483646 h 895"/>
                <a:gd name="T4" fmla="*/ 2147483646 w 873"/>
                <a:gd name="T5" fmla="*/ 2147483646 h 89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873" h="895">
                  <a:moveTo>
                    <a:pt x="0" y="0"/>
                  </a:moveTo>
                  <a:lnTo>
                    <a:pt x="0" y="895"/>
                  </a:lnTo>
                  <a:lnTo>
                    <a:pt x="873" y="895"/>
                  </a:lnTo>
                </a:path>
              </a:pathLst>
            </a:custGeom>
            <a:noFill/>
            <a:ln w="3175" cap="flat" cmpd="sng">
              <a:solidFill>
                <a:schemeClr val="bg1">
                  <a:lumMod val="75000"/>
                </a:schemeClr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endParaRPr lang="zh-CN" altLang="en-US"/>
            </a:p>
          </p:txBody>
        </p:sp>
        <p:sp>
          <p:nvSpPr>
            <p:cNvPr id="8" name="iS1îḓè">
              <a:extLst>
                <a:ext uri="{FF2B5EF4-FFF2-40B4-BE49-F238E27FC236}">
                  <a16:creationId xmlns:a16="http://schemas.microsoft.com/office/drawing/2014/main" xmlns="" id="{0220CBF2-79CA-49B8-9FAF-914A01EAFAB4}"/>
                </a:ext>
              </a:extLst>
            </p:cNvPr>
            <p:cNvSpPr/>
            <p:nvPr/>
          </p:nvSpPr>
          <p:spPr bwMode="auto">
            <a:xfrm flipH="1" flipV="1">
              <a:off x="4532235" y="4485483"/>
              <a:ext cx="3346370" cy="1648617"/>
            </a:xfrm>
            <a:custGeom>
              <a:avLst/>
              <a:gdLst>
                <a:gd name="T0" fmla="*/ 0 w 873"/>
                <a:gd name="T1" fmla="*/ 0 h 895"/>
                <a:gd name="T2" fmla="*/ 0 w 873"/>
                <a:gd name="T3" fmla="*/ 2147483646 h 895"/>
                <a:gd name="T4" fmla="*/ 2147483646 w 873"/>
                <a:gd name="T5" fmla="*/ 2147483646 h 89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873" h="895">
                  <a:moveTo>
                    <a:pt x="0" y="0"/>
                  </a:moveTo>
                  <a:lnTo>
                    <a:pt x="0" y="895"/>
                  </a:lnTo>
                  <a:lnTo>
                    <a:pt x="873" y="895"/>
                  </a:lnTo>
                </a:path>
              </a:pathLst>
            </a:custGeom>
            <a:noFill/>
            <a:ln w="3175" cap="flat" cmpd="sng">
              <a:solidFill>
                <a:schemeClr val="bg1">
                  <a:lumMod val="75000"/>
                </a:schemeClr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endParaRPr lang="zh-CN" altLang="en-US"/>
            </a:p>
          </p:txBody>
        </p:sp>
        <p:sp>
          <p:nvSpPr>
            <p:cNvPr id="9" name="ïs1íḍê">
              <a:extLst>
                <a:ext uri="{FF2B5EF4-FFF2-40B4-BE49-F238E27FC236}">
                  <a16:creationId xmlns:a16="http://schemas.microsoft.com/office/drawing/2014/main" xmlns="" id="{4B65159B-4E5A-4587-ACB2-EDA08900E513}"/>
                </a:ext>
              </a:extLst>
            </p:cNvPr>
            <p:cNvSpPr/>
            <p:nvPr/>
          </p:nvSpPr>
          <p:spPr bwMode="auto">
            <a:xfrm rot="5400000" flipH="1" flipV="1">
              <a:off x="1729377" y="1903219"/>
              <a:ext cx="1528886" cy="3635641"/>
            </a:xfrm>
            <a:custGeom>
              <a:avLst/>
              <a:gdLst>
                <a:gd name="T0" fmla="*/ 0 w 873"/>
                <a:gd name="T1" fmla="*/ 0 h 895"/>
                <a:gd name="T2" fmla="*/ 0 w 873"/>
                <a:gd name="T3" fmla="*/ 2147483646 h 895"/>
                <a:gd name="T4" fmla="*/ 2147483646 w 873"/>
                <a:gd name="T5" fmla="*/ 2147483646 h 89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873" h="895">
                  <a:moveTo>
                    <a:pt x="0" y="0"/>
                  </a:moveTo>
                  <a:lnTo>
                    <a:pt x="0" y="895"/>
                  </a:lnTo>
                  <a:lnTo>
                    <a:pt x="873" y="895"/>
                  </a:lnTo>
                </a:path>
              </a:pathLst>
            </a:custGeom>
            <a:noFill/>
            <a:ln w="3175" cap="flat" cmpd="sng">
              <a:solidFill>
                <a:schemeClr val="bg1">
                  <a:lumMod val="75000"/>
                </a:schemeClr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endParaRPr lang="zh-CN" altLang="en-US"/>
            </a:p>
          </p:txBody>
        </p:sp>
        <p:sp>
          <p:nvSpPr>
            <p:cNvPr id="10" name="íṥḷîďê">
              <a:extLst>
                <a:ext uri="{FF2B5EF4-FFF2-40B4-BE49-F238E27FC236}">
                  <a16:creationId xmlns:a16="http://schemas.microsoft.com/office/drawing/2014/main" xmlns="" id="{8C262F2E-A604-4DA0-B74B-AFD9AFE6400E}"/>
                </a:ext>
              </a:extLst>
            </p:cNvPr>
            <p:cNvSpPr/>
            <p:nvPr/>
          </p:nvSpPr>
          <p:spPr bwMode="auto">
            <a:xfrm>
              <a:off x="4436505" y="1140354"/>
              <a:ext cx="316971" cy="316971"/>
            </a:xfrm>
            <a:prstGeom prst="rect">
              <a:avLst/>
            </a:prstGeom>
            <a:solidFill>
              <a:schemeClr val="accent1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 anchor="ctr">
              <a:normAutofit fontScale="775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b="1" dirty="0">
                  <a:solidFill>
                    <a:schemeClr val="bg1"/>
                  </a:solidFill>
                </a:rPr>
                <a:t>01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11" name="iṧḻídê">
              <a:extLst>
                <a:ext uri="{FF2B5EF4-FFF2-40B4-BE49-F238E27FC236}">
                  <a16:creationId xmlns:a16="http://schemas.microsoft.com/office/drawing/2014/main" xmlns="" id="{691566F7-D24E-4ECF-B2A0-58F37117899F}"/>
                </a:ext>
              </a:extLst>
            </p:cNvPr>
            <p:cNvSpPr/>
            <p:nvPr/>
          </p:nvSpPr>
          <p:spPr bwMode="auto">
            <a:xfrm>
              <a:off x="4538479" y="3227375"/>
              <a:ext cx="3117450" cy="817862"/>
            </a:xfrm>
            <a:prstGeom prst="rect">
              <a:avLst/>
            </a:prstGeom>
            <a:solidFill>
              <a:schemeClr val="accent1"/>
            </a:solidFill>
            <a:ln w="3175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  <a:effectLst/>
            <a:extLst/>
          </p:spPr>
          <p:txBody>
            <a:bodyPr wrap="none" lIns="90000" tIns="46800" rIns="90000" bIns="46800" anchor="ctr">
              <a:normAutofit/>
            </a:bodyPr>
            <a:lstStyle>
              <a:lvl1pPr>
                <a:defRPr sz="1300" b="1">
                  <a:solidFill>
                    <a:srgbClr val="000000"/>
                  </a:solidFill>
                </a:defRPr>
              </a:lvl1pPr>
              <a:lvl2pPr marL="742950" indent="-285750">
                <a:defRPr sz="1300" b="1">
                  <a:solidFill>
                    <a:srgbClr val="000000"/>
                  </a:solidFill>
                </a:defRPr>
              </a:lvl2pPr>
              <a:lvl3pPr marL="1143000" indent="-228600">
                <a:defRPr sz="1300" b="1">
                  <a:solidFill>
                    <a:srgbClr val="000000"/>
                  </a:solidFill>
                </a:defRPr>
              </a:lvl3pPr>
              <a:lvl4pPr marL="1600200" indent="-228600">
                <a:defRPr sz="1300" b="1">
                  <a:solidFill>
                    <a:srgbClr val="000000"/>
                  </a:solidFill>
                </a:defRPr>
              </a:lvl4pPr>
              <a:lvl5pPr marL="2057400" indent="-228600">
                <a:defRPr sz="1300" b="1">
                  <a:solidFill>
                    <a:srgbClr val="000000"/>
                  </a:solidFill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9pPr>
            </a:lstStyle>
            <a:p>
              <a:pPr algn="ctr"/>
              <a:r>
                <a:rPr lang="en-US" altLang="zh-CN" sz="1600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12" name="íSliḓe">
              <a:extLst>
                <a:ext uri="{FF2B5EF4-FFF2-40B4-BE49-F238E27FC236}">
                  <a16:creationId xmlns:a16="http://schemas.microsoft.com/office/drawing/2014/main" xmlns="" id="{0604DE78-6ECF-48FB-8677-50963AB1FC8F}"/>
                </a:ext>
              </a:extLst>
            </p:cNvPr>
            <p:cNvSpPr/>
            <p:nvPr/>
          </p:nvSpPr>
          <p:spPr bwMode="auto">
            <a:xfrm>
              <a:off x="11136000" y="2910404"/>
              <a:ext cx="316971" cy="316971"/>
            </a:xfrm>
            <a:prstGeom prst="rect">
              <a:avLst/>
            </a:prstGeom>
            <a:solidFill>
              <a:schemeClr val="accent1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 anchor="ctr">
              <a:normAutofit fontScale="775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b="1" dirty="0">
                  <a:solidFill>
                    <a:schemeClr val="bg1"/>
                  </a:solidFill>
                </a:rPr>
                <a:t>02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13" name="íṧ1iḍe">
              <a:extLst>
                <a:ext uri="{FF2B5EF4-FFF2-40B4-BE49-F238E27FC236}">
                  <a16:creationId xmlns:a16="http://schemas.microsoft.com/office/drawing/2014/main" xmlns="" id="{1935E63A-C211-452F-9BEC-96C31A36C8F1}"/>
                </a:ext>
              </a:extLst>
            </p:cNvPr>
            <p:cNvSpPr/>
            <p:nvPr/>
          </p:nvSpPr>
          <p:spPr bwMode="auto">
            <a:xfrm>
              <a:off x="7494237" y="5838538"/>
              <a:ext cx="316971" cy="316971"/>
            </a:xfrm>
            <a:prstGeom prst="rect">
              <a:avLst/>
            </a:prstGeom>
            <a:solidFill>
              <a:schemeClr val="accent1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 anchor="ctr">
              <a:normAutofit fontScale="775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b="1" dirty="0">
                  <a:solidFill>
                    <a:schemeClr val="bg1"/>
                  </a:solidFill>
                </a:rPr>
                <a:t>03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14" name="ïSḷiḋè">
              <a:extLst>
                <a:ext uri="{FF2B5EF4-FFF2-40B4-BE49-F238E27FC236}">
                  <a16:creationId xmlns:a16="http://schemas.microsoft.com/office/drawing/2014/main" xmlns="" id="{A031AB6C-00EB-4A05-B7B0-5AA0686CEF31}"/>
                </a:ext>
              </a:extLst>
            </p:cNvPr>
            <p:cNvSpPr/>
            <p:nvPr/>
          </p:nvSpPr>
          <p:spPr bwMode="auto">
            <a:xfrm>
              <a:off x="734629" y="4099493"/>
              <a:ext cx="316971" cy="316971"/>
            </a:xfrm>
            <a:prstGeom prst="rect">
              <a:avLst/>
            </a:prstGeom>
            <a:solidFill>
              <a:schemeClr val="accent1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 anchor="ctr">
              <a:normAutofit fontScale="775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b="1" dirty="0">
                  <a:solidFill>
                    <a:schemeClr val="bg1"/>
                  </a:solidFill>
                </a:rPr>
                <a:t>04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15" name="íṥ1iḓè">
              <a:extLst>
                <a:ext uri="{FF2B5EF4-FFF2-40B4-BE49-F238E27FC236}">
                  <a16:creationId xmlns:a16="http://schemas.microsoft.com/office/drawing/2014/main" xmlns="" id="{51BB89E0-A77F-49E2-8A8B-E51F29E835AA}"/>
                </a:ext>
              </a:extLst>
            </p:cNvPr>
            <p:cNvSpPr/>
            <p:nvPr/>
          </p:nvSpPr>
          <p:spPr bwMode="auto">
            <a:xfrm>
              <a:off x="4327104" y="1984792"/>
              <a:ext cx="3600400" cy="8136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00" dirty="0"/>
                <a:t>Supporting text here. </a:t>
              </a:r>
            </a:p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00" dirty="0"/>
                <a:t>When you copy &amp; paste, choose "keep text only" option.</a:t>
              </a:r>
              <a:endParaRPr lang="zh-CN" altLang="en-US" sz="1000" dirty="0"/>
            </a:p>
          </p:txBody>
        </p:sp>
        <p:sp>
          <p:nvSpPr>
            <p:cNvPr id="16" name="ïṥ1îde">
              <a:extLst>
                <a:ext uri="{FF2B5EF4-FFF2-40B4-BE49-F238E27FC236}">
                  <a16:creationId xmlns:a16="http://schemas.microsoft.com/office/drawing/2014/main" xmlns="" id="{4B3DB766-C0C1-4973-A2AB-5A6919CD309E}"/>
                </a:ext>
              </a:extLst>
            </p:cNvPr>
            <p:cNvSpPr txBox="1"/>
            <p:nvPr/>
          </p:nvSpPr>
          <p:spPr bwMode="auto">
            <a:xfrm>
              <a:off x="4327104" y="1571911"/>
              <a:ext cx="3600400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7" name="îşḻiḍé">
              <a:extLst>
                <a:ext uri="{FF2B5EF4-FFF2-40B4-BE49-F238E27FC236}">
                  <a16:creationId xmlns:a16="http://schemas.microsoft.com/office/drawing/2014/main" xmlns="" id="{29A90F48-C76D-4F82-8EE0-1BF709B1A5EF}"/>
                </a:ext>
              </a:extLst>
            </p:cNvPr>
            <p:cNvSpPr/>
            <p:nvPr/>
          </p:nvSpPr>
          <p:spPr bwMode="auto">
            <a:xfrm>
              <a:off x="7907861" y="3759846"/>
              <a:ext cx="3600400" cy="8136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00" dirty="0"/>
                <a:t>Supporting text here. </a:t>
              </a:r>
            </a:p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00" dirty="0"/>
                <a:t>When you copy &amp; paste, choose "keep text only" option.</a:t>
              </a:r>
              <a:endParaRPr lang="zh-CN" altLang="en-US" sz="1000" dirty="0"/>
            </a:p>
          </p:txBody>
        </p:sp>
        <p:sp>
          <p:nvSpPr>
            <p:cNvPr id="18" name="iṣlïdé">
              <a:extLst>
                <a:ext uri="{FF2B5EF4-FFF2-40B4-BE49-F238E27FC236}">
                  <a16:creationId xmlns:a16="http://schemas.microsoft.com/office/drawing/2014/main" xmlns="" id="{CA931033-D756-4D77-9CD0-6D098179762A}"/>
                </a:ext>
              </a:extLst>
            </p:cNvPr>
            <p:cNvSpPr txBox="1"/>
            <p:nvPr/>
          </p:nvSpPr>
          <p:spPr bwMode="auto">
            <a:xfrm>
              <a:off x="7907861" y="3346965"/>
              <a:ext cx="3600400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9" name="îś1îḓê">
              <a:extLst>
                <a:ext uri="{FF2B5EF4-FFF2-40B4-BE49-F238E27FC236}">
                  <a16:creationId xmlns:a16="http://schemas.microsoft.com/office/drawing/2014/main" xmlns="" id="{5AE6F568-3D73-4E12-B705-ECDF5B0405B7}"/>
                </a:ext>
              </a:extLst>
            </p:cNvPr>
            <p:cNvSpPr/>
            <p:nvPr/>
          </p:nvSpPr>
          <p:spPr bwMode="auto">
            <a:xfrm>
              <a:off x="4324930" y="5112901"/>
              <a:ext cx="3600400" cy="8136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00" dirty="0"/>
                <a:t>Supporting text here. </a:t>
              </a:r>
            </a:p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00" dirty="0"/>
                <a:t>When you copy &amp; paste, choose "keep text only" option.</a:t>
              </a:r>
              <a:endParaRPr lang="zh-CN" altLang="en-US" sz="1000" dirty="0"/>
            </a:p>
          </p:txBody>
        </p:sp>
        <p:sp>
          <p:nvSpPr>
            <p:cNvPr id="20" name="iSļíďé">
              <a:extLst>
                <a:ext uri="{FF2B5EF4-FFF2-40B4-BE49-F238E27FC236}">
                  <a16:creationId xmlns:a16="http://schemas.microsoft.com/office/drawing/2014/main" xmlns="" id="{348C5489-447E-48CB-ACBF-F859BE3BFBA6}"/>
                </a:ext>
              </a:extLst>
            </p:cNvPr>
            <p:cNvSpPr txBox="1"/>
            <p:nvPr/>
          </p:nvSpPr>
          <p:spPr bwMode="auto">
            <a:xfrm>
              <a:off x="4324930" y="4700020"/>
              <a:ext cx="3600400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21" name="ïslïḋè">
              <a:extLst>
                <a:ext uri="{FF2B5EF4-FFF2-40B4-BE49-F238E27FC236}">
                  <a16:creationId xmlns:a16="http://schemas.microsoft.com/office/drawing/2014/main" xmlns="" id="{8955A2FC-BC5C-4245-8AA6-0244C0737E6B}"/>
                </a:ext>
              </a:extLst>
            </p:cNvPr>
            <p:cNvSpPr/>
            <p:nvPr/>
          </p:nvSpPr>
          <p:spPr bwMode="auto">
            <a:xfrm>
              <a:off x="677805" y="3248491"/>
              <a:ext cx="3600400" cy="8136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00" dirty="0"/>
                <a:t>Supporting text here. </a:t>
              </a:r>
            </a:p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00" dirty="0"/>
                <a:t>When you copy &amp; paste, choose "keep text only" option.</a:t>
              </a:r>
              <a:endParaRPr lang="zh-CN" altLang="en-US" sz="1000" dirty="0"/>
            </a:p>
          </p:txBody>
        </p:sp>
        <p:sp>
          <p:nvSpPr>
            <p:cNvPr id="22" name="iṧḷiḍé">
              <a:extLst>
                <a:ext uri="{FF2B5EF4-FFF2-40B4-BE49-F238E27FC236}">
                  <a16:creationId xmlns:a16="http://schemas.microsoft.com/office/drawing/2014/main" xmlns="" id="{808C5A70-D03F-46F0-96CE-F4D749897D47}"/>
                </a:ext>
              </a:extLst>
            </p:cNvPr>
            <p:cNvSpPr txBox="1"/>
            <p:nvPr/>
          </p:nvSpPr>
          <p:spPr bwMode="auto">
            <a:xfrm>
              <a:off x="677805" y="2835610"/>
              <a:ext cx="3600400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43448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FB10DDD-ED58-49F8-A91A-0873ED45ED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E8446587-27BD-4BA0-B971-31CC86CDB6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5A50AC9B-176C-464A-A456-7B73D5BB6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19</a:t>
            </a:fld>
            <a:endParaRPr lang="zh-CN" altLang="en-US"/>
          </a:p>
        </p:txBody>
      </p:sp>
      <p:grpSp>
        <p:nvGrpSpPr>
          <p:cNvPr id="5" name="7328da3f-52ea-4365-b116-869d1f14bfd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2F4458EF-053C-418C-BF9B-F18A0E05CD5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2032102"/>
            <a:ext cx="10850563" cy="3078569"/>
            <a:chOff x="669925" y="2032102"/>
            <a:chExt cx="10850564" cy="3078569"/>
          </a:xfrm>
        </p:grpSpPr>
        <p:grpSp>
          <p:nvGrpSpPr>
            <p:cNvPr id="6" name="ïs1íḍê">
              <a:extLst>
                <a:ext uri="{FF2B5EF4-FFF2-40B4-BE49-F238E27FC236}">
                  <a16:creationId xmlns:a16="http://schemas.microsoft.com/office/drawing/2014/main" xmlns="" id="{D50E5B22-C2BA-4492-A1E2-C9E78C1D2A08}"/>
                </a:ext>
              </a:extLst>
            </p:cNvPr>
            <p:cNvGrpSpPr/>
            <p:nvPr/>
          </p:nvGrpSpPr>
          <p:grpSpPr>
            <a:xfrm>
              <a:off x="669925" y="2032102"/>
              <a:ext cx="2065905" cy="3078569"/>
              <a:chOff x="681038" y="2032102"/>
              <a:chExt cx="5560027" cy="3078569"/>
            </a:xfrm>
          </p:grpSpPr>
          <p:sp>
            <p:nvSpPr>
              <p:cNvPr id="19" name="íŝľidê">
                <a:extLst>
                  <a:ext uri="{FF2B5EF4-FFF2-40B4-BE49-F238E27FC236}">
                    <a16:creationId xmlns:a16="http://schemas.microsoft.com/office/drawing/2014/main" xmlns="" id="{F1A0C1D8-0961-48D2-A93C-1B465B437A63}"/>
                  </a:ext>
                </a:extLst>
              </p:cNvPr>
              <p:cNvSpPr/>
              <p:nvPr/>
            </p:nvSpPr>
            <p:spPr bwMode="auto">
              <a:xfrm>
                <a:off x="681038" y="2032102"/>
                <a:ext cx="4494682" cy="3078569"/>
              </a:xfrm>
              <a:custGeom>
                <a:avLst/>
                <a:gdLst>
                  <a:gd name="T0" fmla="*/ 0 w 578"/>
                  <a:gd name="T1" fmla="*/ 0 h 579"/>
                  <a:gd name="T2" fmla="*/ 578 w 578"/>
                  <a:gd name="T3" fmla="*/ 0 h 579"/>
                  <a:gd name="T4" fmla="*/ 578 w 578"/>
                  <a:gd name="T5" fmla="*/ 579 h 579"/>
                  <a:gd name="T6" fmla="*/ 0 w 578"/>
                  <a:gd name="T7" fmla="*/ 579 h 57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78" h="579">
                    <a:moveTo>
                      <a:pt x="0" y="0"/>
                    </a:moveTo>
                    <a:lnTo>
                      <a:pt x="578" y="0"/>
                    </a:lnTo>
                    <a:lnTo>
                      <a:pt x="578" y="579"/>
                    </a:lnTo>
                    <a:lnTo>
                      <a:pt x="0" y="579"/>
                    </a:lnTo>
                  </a:path>
                </a:pathLst>
              </a:custGeom>
              <a:noFill/>
              <a:ln w="9525" cap="flat" cmpd="sng">
                <a:solidFill>
                  <a:schemeClr val="bg1">
                    <a:lumMod val="75000"/>
                  </a:schemeClr>
                </a:solidFill>
                <a:prstDash val="solid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 lIns="90000" tIns="46800" rIns="90000" bIns="46800" anchor="ctr">
                <a:normAutofit/>
              </a:bodyPr>
              <a:lstStyle/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endParaRPr lang="en-US" altLang="zh-CN" sz="1000" dirty="0"/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……</a:t>
                </a:r>
              </a:p>
            </p:txBody>
          </p:sp>
          <p:sp>
            <p:nvSpPr>
              <p:cNvPr id="20" name="îśḷíḓé">
                <a:extLst>
                  <a:ext uri="{FF2B5EF4-FFF2-40B4-BE49-F238E27FC236}">
                    <a16:creationId xmlns:a16="http://schemas.microsoft.com/office/drawing/2014/main" xmlns="" id="{AA409980-E7E5-47DA-8B30-588C18C0F7DD}"/>
                  </a:ext>
                </a:extLst>
              </p:cNvPr>
              <p:cNvSpPr/>
              <p:nvPr/>
            </p:nvSpPr>
            <p:spPr bwMode="auto">
              <a:xfrm>
                <a:off x="5175719" y="3575772"/>
                <a:ext cx="1065346" cy="0"/>
              </a:xfrm>
              <a:prstGeom prst="line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 type="triangle" w="med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 anchor="ctr"/>
              <a:lstStyle/>
              <a:p>
                <a:endParaRPr lang="zh-CN" altLang="en-US"/>
              </a:p>
            </p:txBody>
          </p:sp>
        </p:grpSp>
        <p:grpSp>
          <p:nvGrpSpPr>
            <p:cNvPr id="7" name="îṧlïḍê">
              <a:extLst>
                <a:ext uri="{FF2B5EF4-FFF2-40B4-BE49-F238E27FC236}">
                  <a16:creationId xmlns:a16="http://schemas.microsoft.com/office/drawing/2014/main" xmlns="" id="{136E5CB1-CC9E-48A8-A482-DAE0D30BA529}"/>
                </a:ext>
              </a:extLst>
            </p:cNvPr>
            <p:cNvGrpSpPr/>
            <p:nvPr/>
          </p:nvGrpSpPr>
          <p:grpSpPr>
            <a:xfrm>
              <a:off x="2866090" y="2032102"/>
              <a:ext cx="2065905" cy="3078569"/>
              <a:chOff x="681038" y="2032102"/>
              <a:chExt cx="5560027" cy="3078569"/>
            </a:xfrm>
          </p:grpSpPr>
          <p:sp>
            <p:nvSpPr>
              <p:cNvPr id="17" name="ïṣľïḍe">
                <a:extLst>
                  <a:ext uri="{FF2B5EF4-FFF2-40B4-BE49-F238E27FC236}">
                    <a16:creationId xmlns:a16="http://schemas.microsoft.com/office/drawing/2014/main" xmlns="" id="{F210190A-73F2-4EFD-9C7D-431B613B69FC}"/>
                  </a:ext>
                </a:extLst>
              </p:cNvPr>
              <p:cNvSpPr/>
              <p:nvPr/>
            </p:nvSpPr>
            <p:spPr bwMode="auto">
              <a:xfrm>
                <a:off x="681038" y="2032102"/>
                <a:ext cx="4494682" cy="3078569"/>
              </a:xfrm>
              <a:custGeom>
                <a:avLst/>
                <a:gdLst>
                  <a:gd name="T0" fmla="*/ 0 w 578"/>
                  <a:gd name="T1" fmla="*/ 0 h 579"/>
                  <a:gd name="T2" fmla="*/ 578 w 578"/>
                  <a:gd name="T3" fmla="*/ 0 h 579"/>
                  <a:gd name="T4" fmla="*/ 578 w 578"/>
                  <a:gd name="T5" fmla="*/ 579 h 579"/>
                  <a:gd name="T6" fmla="*/ 0 w 578"/>
                  <a:gd name="T7" fmla="*/ 579 h 57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78" h="579">
                    <a:moveTo>
                      <a:pt x="0" y="0"/>
                    </a:moveTo>
                    <a:lnTo>
                      <a:pt x="578" y="0"/>
                    </a:lnTo>
                    <a:lnTo>
                      <a:pt x="578" y="579"/>
                    </a:lnTo>
                    <a:lnTo>
                      <a:pt x="0" y="579"/>
                    </a:lnTo>
                  </a:path>
                </a:pathLst>
              </a:custGeom>
              <a:noFill/>
              <a:ln w="9525" cap="flat" cmpd="sng">
                <a:solidFill>
                  <a:schemeClr val="bg1">
                    <a:lumMod val="75000"/>
                  </a:schemeClr>
                </a:solidFill>
                <a:prstDash val="solid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 lIns="90000" tIns="46800" rIns="90000" bIns="46800" anchor="ctr">
                <a:normAutofit/>
              </a:bodyPr>
              <a:lstStyle/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endParaRPr lang="en-US" altLang="zh-CN" sz="1000" dirty="0"/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……</a:t>
                </a:r>
              </a:p>
            </p:txBody>
          </p:sp>
          <p:sp>
            <p:nvSpPr>
              <p:cNvPr id="18" name="ïṣḻíḓè">
                <a:extLst>
                  <a:ext uri="{FF2B5EF4-FFF2-40B4-BE49-F238E27FC236}">
                    <a16:creationId xmlns:a16="http://schemas.microsoft.com/office/drawing/2014/main" xmlns="" id="{020B7750-9CB8-425B-9055-3EA436BF45DA}"/>
                  </a:ext>
                </a:extLst>
              </p:cNvPr>
              <p:cNvSpPr/>
              <p:nvPr/>
            </p:nvSpPr>
            <p:spPr bwMode="auto">
              <a:xfrm>
                <a:off x="5175719" y="3575772"/>
                <a:ext cx="1065346" cy="0"/>
              </a:xfrm>
              <a:prstGeom prst="line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 type="triangle" w="med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 anchor="ctr"/>
              <a:lstStyle/>
              <a:p>
                <a:endParaRPr lang="zh-CN" altLang="en-US"/>
              </a:p>
            </p:txBody>
          </p:sp>
        </p:grpSp>
        <p:grpSp>
          <p:nvGrpSpPr>
            <p:cNvPr id="8" name="išḻîḍè">
              <a:extLst>
                <a:ext uri="{FF2B5EF4-FFF2-40B4-BE49-F238E27FC236}">
                  <a16:creationId xmlns:a16="http://schemas.microsoft.com/office/drawing/2014/main" xmlns="" id="{80003A5E-FBC3-473B-8C13-9E891D792521}"/>
                </a:ext>
              </a:extLst>
            </p:cNvPr>
            <p:cNvGrpSpPr/>
            <p:nvPr/>
          </p:nvGrpSpPr>
          <p:grpSpPr>
            <a:xfrm>
              <a:off x="5062254" y="2032102"/>
              <a:ext cx="2065905" cy="3078569"/>
              <a:chOff x="681038" y="2032102"/>
              <a:chExt cx="5560027" cy="3078569"/>
            </a:xfrm>
          </p:grpSpPr>
          <p:sp>
            <p:nvSpPr>
              <p:cNvPr id="15" name="i$1îḋè">
                <a:extLst>
                  <a:ext uri="{FF2B5EF4-FFF2-40B4-BE49-F238E27FC236}">
                    <a16:creationId xmlns:a16="http://schemas.microsoft.com/office/drawing/2014/main" xmlns="" id="{C2AF72EA-ADCE-43AB-9051-E0F7DD38A060}"/>
                  </a:ext>
                </a:extLst>
              </p:cNvPr>
              <p:cNvSpPr/>
              <p:nvPr/>
            </p:nvSpPr>
            <p:spPr bwMode="auto">
              <a:xfrm>
                <a:off x="681038" y="2032102"/>
                <a:ext cx="4494682" cy="3078569"/>
              </a:xfrm>
              <a:custGeom>
                <a:avLst/>
                <a:gdLst>
                  <a:gd name="T0" fmla="*/ 0 w 578"/>
                  <a:gd name="T1" fmla="*/ 0 h 579"/>
                  <a:gd name="T2" fmla="*/ 578 w 578"/>
                  <a:gd name="T3" fmla="*/ 0 h 579"/>
                  <a:gd name="T4" fmla="*/ 578 w 578"/>
                  <a:gd name="T5" fmla="*/ 579 h 579"/>
                  <a:gd name="T6" fmla="*/ 0 w 578"/>
                  <a:gd name="T7" fmla="*/ 579 h 57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78" h="579">
                    <a:moveTo>
                      <a:pt x="0" y="0"/>
                    </a:moveTo>
                    <a:lnTo>
                      <a:pt x="578" y="0"/>
                    </a:lnTo>
                    <a:lnTo>
                      <a:pt x="578" y="579"/>
                    </a:lnTo>
                    <a:lnTo>
                      <a:pt x="0" y="579"/>
                    </a:lnTo>
                  </a:path>
                </a:pathLst>
              </a:custGeom>
              <a:noFill/>
              <a:ln w="15875" cap="flat" cmpd="sng">
                <a:solidFill>
                  <a:schemeClr val="accent1"/>
                </a:solidFill>
                <a:prstDash val="solid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 lIns="90000" tIns="46800" rIns="90000" bIns="46800" anchor="ctr">
                <a:normAutofit/>
              </a:bodyPr>
              <a:lstStyle/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endParaRPr lang="en-US" altLang="zh-CN" sz="1000" dirty="0"/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……</a:t>
                </a:r>
              </a:p>
            </p:txBody>
          </p:sp>
          <p:sp>
            <p:nvSpPr>
              <p:cNvPr id="16" name="ïşḷiḍé">
                <a:extLst>
                  <a:ext uri="{FF2B5EF4-FFF2-40B4-BE49-F238E27FC236}">
                    <a16:creationId xmlns:a16="http://schemas.microsoft.com/office/drawing/2014/main" xmlns="" id="{81725795-02DA-4FE5-83A5-0FC8416E9AA9}"/>
                  </a:ext>
                </a:extLst>
              </p:cNvPr>
              <p:cNvSpPr/>
              <p:nvPr/>
            </p:nvSpPr>
            <p:spPr bwMode="auto">
              <a:xfrm>
                <a:off x="5175719" y="3575772"/>
                <a:ext cx="1065346" cy="0"/>
              </a:xfrm>
              <a:prstGeom prst="line">
                <a:avLst/>
              </a:prstGeom>
              <a:noFill/>
              <a:ln w="15875">
                <a:solidFill>
                  <a:schemeClr val="accent1"/>
                </a:solidFill>
                <a:round/>
                <a:headEnd/>
                <a:tailEnd type="triangle" w="med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 anchor="ctr"/>
              <a:lstStyle/>
              <a:p>
                <a:endParaRPr lang="zh-CN" altLang="en-US"/>
              </a:p>
            </p:txBody>
          </p:sp>
        </p:grpSp>
        <p:grpSp>
          <p:nvGrpSpPr>
            <p:cNvPr id="9" name="îṣ1íḓe">
              <a:extLst>
                <a:ext uri="{FF2B5EF4-FFF2-40B4-BE49-F238E27FC236}">
                  <a16:creationId xmlns:a16="http://schemas.microsoft.com/office/drawing/2014/main" xmlns="" id="{DE5BC898-9740-4E03-856A-3392DD5C0C87}"/>
                </a:ext>
              </a:extLst>
            </p:cNvPr>
            <p:cNvGrpSpPr/>
            <p:nvPr/>
          </p:nvGrpSpPr>
          <p:grpSpPr>
            <a:xfrm>
              <a:off x="7258419" y="2032102"/>
              <a:ext cx="2065905" cy="3078569"/>
              <a:chOff x="681038" y="2032102"/>
              <a:chExt cx="5560027" cy="3078569"/>
            </a:xfrm>
          </p:grpSpPr>
          <p:sp>
            <p:nvSpPr>
              <p:cNvPr id="13" name="íṩḻïḑè">
                <a:extLst>
                  <a:ext uri="{FF2B5EF4-FFF2-40B4-BE49-F238E27FC236}">
                    <a16:creationId xmlns:a16="http://schemas.microsoft.com/office/drawing/2014/main" xmlns="" id="{1839CCB6-2A09-4CED-B19B-0CCDFB1AEF4B}"/>
                  </a:ext>
                </a:extLst>
              </p:cNvPr>
              <p:cNvSpPr/>
              <p:nvPr/>
            </p:nvSpPr>
            <p:spPr bwMode="auto">
              <a:xfrm>
                <a:off x="681038" y="2032102"/>
                <a:ext cx="4494682" cy="3078569"/>
              </a:xfrm>
              <a:custGeom>
                <a:avLst/>
                <a:gdLst>
                  <a:gd name="T0" fmla="*/ 0 w 578"/>
                  <a:gd name="T1" fmla="*/ 0 h 579"/>
                  <a:gd name="T2" fmla="*/ 578 w 578"/>
                  <a:gd name="T3" fmla="*/ 0 h 579"/>
                  <a:gd name="T4" fmla="*/ 578 w 578"/>
                  <a:gd name="T5" fmla="*/ 579 h 579"/>
                  <a:gd name="T6" fmla="*/ 0 w 578"/>
                  <a:gd name="T7" fmla="*/ 579 h 57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78" h="579">
                    <a:moveTo>
                      <a:pt x="0" y="0"/>
                    </a:moveTo>
                    <a:lnTo>
                      <a:pt x="578" y="0"/>
                    </a:lnTo>
                    <a:lnTo>
                      <a:pt x="578" y="579"/>
                    </a:lnTo>
                    <a:lnTo>
                      <a:pt x="0" y="579"/>
                    </a:lnTo>
                  </a:path>
                </a:pathLst>
              </a:custGeom>
              <a:noFill/>
              <a:ln w="9525" cap="flat" cmpd="sng">
                <a:solidFill>
                  <a:schemeClr val="bg1">
                    <a:lumMod val="75000"/>
                  </a:schemeClr>
                </a:solidFill>
                <a:prstDash val="solid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 lIns="90000" tIns="46800" rIns="90000" bIns="46800" anchor="ctr">
                <a:normAutofit/>
              </a:bodyPr>
              <a:lstStyle/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endParaRPr lang="en-US" altLang="zh-CN" sz="1000" dirty="0"/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……</a:t>
                </a:r>
              </a:p>
            </p:txBody>
          </p:sp>
          <p:sp>
            <p:nvSpPr>
              <p:cNvPr id="14" name="iṡḷîdé">
                <a:extLst>
                  <a:ext uri="{FF2B5EF4-FFF2-40B4-BE49-F238E27FC236}">
                    <a16:creationId xmlns:a16="http://schemas.microsoft.com/office/drawing/2014/main" xmlns="" id="{197A55C6-2879-403A-AF32-FFE3D0336E22}"/>
                  </a:ext>
                </a:extLst>
              </p:cNvPr>
              <p:cNvSpPr/>
              <p:nvPr/>
            </p:nvSpPr>
            <p:spPr bwMode="auto">
              <a:xfrm>
                <a:off x="5175719" y="3575772"/>
                <a:ext cx="1065346" cy="0"/>
              </a:xfrm>
              <a:prstGeom prst="line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 type="triangle" w="med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 anchor="ctr"/>
              <a:lstStyle/>
              <a:p>
                <a:endParaRPr lang="zh-CN" altLang="en-US"/>
              </a:p>
            </p:txBody>
          </p:sp>
        </p:grpSp>
        <p:grpSp>
          <p:nvGrpSpPr>
            <p:cNvPr id="10" name="îṧḻïḑè">
              <a:extLst>
                <a:ext uri="{FF2B5EF4-FFF2-40B4-BE49-F238E27FC236}">
                  <a16:creationId xmlns:a16="http://schemas.microsoft.com/office/drawing/2014/main" xmlns="" id="{1BE36F1B-8B9F-44CF-AE18-C6644DBEB966}"/>
                </a:ext>
              </a:extLst>
            </p:cNvPr>
            <p:cNvGrpSpPr/>
            <p:nvPr/>
          </p:nvGrpSpPr>
          <p:grpSpPr>
            <a:xfrm>
              <a:off x="9454584" y="2032102"/>
              <a:ext cx="2065905" cy="3078569"/>
              <a:chOff x="681038" y="2032102"/>
              <a:chExt cx="5560027" cy="3078569"/>
            </a:xfrm>
          </p:grpSpPr>
          <p:sp>
            <p:nvSpPr>
              <p:cNvPr id="11" name="ïSḻidê">
                <a:extLst>
                  <a:ext uri="{FF2B5EF4-FFF2-40B4-BE49-F238E27FC236}">
                    <a16:creationId xmlns:a16="http://schemas.microsoft.com/office/drawing/2014/main" xmlns="" id="{17FF5C9A-CE59-4F7B-8E4E-DFF95BE474F0}"/>
                  </a:ext>
                </a:extLst>
              </p:cNvPr>
              <p:cNvSpPr/>
              <p:nvPr/>
            </p:nvSpPr>
            <p:spPr bwMode="auto">
              <a:xfrm>
                <a:off x="681038" y="2032102"/>
                <a:ext cx="4494682" cy="3078569"/>
              </a:xfrm>
              <a:custGeom>
                <a:avLst/>
                <a:gdLst>
                  <a:gd name="T0" fmla="*/ 0 w 578"/>
                  <a:gd name="T1" fmla="*/ 0 h 579"/>
                  <a:gd name="T2" fmla="*/ 578 w 578"/>
                  <a:gd name="T3" fmla="*/ 0 h 579"/>
                  <a:gd name="T4" fmla="*/ 578 w 578"/>
                  <a:gd name="T5" fmla="*/ 579 h 579"/>
                  <a:gd name="T6" fmla="*/ 0 w 578"/>
                  <a:gd name="T7" fmla="*/ 579 h 57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78" h="579">
                    <a:moveTo>
                      <a:pt x="0" y="0"/>
                    </a:moveTo>
                    <a:lnTo>
                      <a:pt x="578" y="0"/>
                    </a:lnTo>
                    <a:lnTo>
                      <a:pt x="578" y="579"/>
                    </a:lnTo>
                    <a:lnTo>
                      <a:pt x="0" y="579"/>
                    </a:lnTo>
                  </a:path>
                </a:pathLst>
              </a:custGeom>
              <a:noFill/>
              <a:ln w="9525" cap="flat" cmpd="sng">
                <a:solidFill>
                  <a:schemeClr val="bg1">
                    <a:lumMod val="75000"/>
                  </a:schemeClr>
                </a:solidFill>
                <a:prstDash val="solid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 lIns="90000" tIns="46800" rIns="90000" bIns="46800" anchor="ctr">
                <a:normAutofit/>
              </a:bodyPr>
              <a:lstStyle/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endParaRPr lang="en-US" altLang="zh-CN" sz="1000" dirty="0"/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……</a:t>
                </a:r>
              </a:p>
            </p:txBody>
          </p:sp>
          <p:sp>
            <p:nvSpPr>
              <p:cNvPr id="12" name="íşḻïdê">
                <a:extLst>
                  <a:ext uri="{FF2B5EF4-FFF2-40B4-BE49-F238E27FC236}">
                    <a16:creationId xmlns:a16="http://schemas.microsoft.com/office/drawing/2014/main" xmlns="" id="{7608B99E-125D-4A6C-AF7B-12270C0630F8}"/>
                  </a:ext>
                </a:extLst>
              </p:cNvPr>
              <p:cNvSpPr/>
              <p:nvPr/>
            </p:nvSpPr>
            <p:spPr bwMode="auto">
              <a:xfrm>
                <a:off x="5175719" y="3575772"/>
                <a:ext cx="1065346" cy="0"/>
              </a:xfrm>
              <a:prstGeom prst="line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 type="triangle" w="med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 anchor="ctr"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84059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daeb538-ba05-44f8-84fd-3560b95d104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4F2D2940-9AC8-4E11-92F7-C802413729F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567934"/>
            <a:ext cx="10807254" cy="4108598"/>
            <a:chOff x="0" y="1567934"/>
            <a:chExt cx="10807254" cy="4108598"/>
          </a:xfrm>
        </p:grpSpPr>
        <p:sp>
          <p:nvSpPr>
            <p:cNvPr id="3" name="îSḻïḓe">
              <a:extLst>
                <a:ext uri="{FF2B5EF4-FFF2-40B4-BE49-F238E27FC236}">
                  <a16:creationId xmlns:a16="http://schemas.microsoft.com/office/drawing/2014/main" xmlns="" id="{0269BF9D-4130-4643-BBD0-A617382832B6}"/>
                </a:ext>
              </a:extLst>
            </p:cNvPr>
            <p:cNvSpPr/>
            <p:nvPr/>
          </p:nvSpPr>
          <p:spPr>
            <a:xfrm>
              <a:off x="0" y="1705743"/>
              <a:ext cx="4576718" cy="1916489"/>
            </a:xfrm>
            <a:prstGeom prst="rect">
              <a:avLst/>
            </a:prstGeom>
            <a:blipFill>
              <a:blip r:embed="rId3"/>
              <a:stretch>
                <a:fillRect t="-39815" b="-39291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rgbClr val="D1DADD"/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" name="î$1íḍê">
              <a:extLst>
                <a:ext uri="{FF2B5EF4-FFF2-40B4-BE49-F238E27FC236}">
                  <a16:creationId xmlns:a16="http://schemas.microsoft.com/office/drawing/2014/main" xmlns="" id="{86452769-D2FB-4D4C-8C6C-023817B23344}"/>
                </a:ext>
              </a:extLst>
            </p:cNvPr>
            <p:cNvSpPr/>
            <p:nvPr/>
          </p:nvSpPr>
          <p:spPr>
            <a:xfrm>
              <a:off x="669925" y="1705743"/>
              <a:ext cx="3906793" cy="1916489"/>
            </a:xfrm>
            <a:prstGeom prst="rect">
              <a:avLst/>
            </a:prstGeom>
            <a:solidFill>
              <a:schemeClr val="tx1">
                <a:alpha val="7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ï$lîḓé">
              <a:extLst>
                <a:ext uri="{FF2B5EF4-FFF2-40B4-BE49-F238E27FC236}">
                  <a16:creationId xmlns:a16="http://schemas.microsoft.com/office/drawing/2014/main" xmlns="" id="{B64B81F8-7DA0-4E54-B80E-CF22F0F99C2C}"/>
                </a:ext>
              </a:extLst>
            </p:cNvPr>
            <p:cNvSpPr txBox="1"/>
            <p:nvPr/>
          </p:nvSpPr>
          <p:spPr>
            <a:xfrm>
              <a:off x="2191718" y="2045039"/>
              <a:ext cx="2385000" cy="1237896"/>
            </a:xfrm>
            <a:prstGeom prst="rect">
              <a:avLst/>
            </a:prstGeom>
            <a:noFill/>
          </p:spPr>
          <p:txBody>
            <a:bodyPr wrap="none" lIns="90000" tIns="46800" rIns="90000" bIns="46800" anchor="ctr" anchorCtr="0">
              <a:normAutofit/>
            </a:bodyPr>
            <a:lstStyle/>
            <a:p>
              <a:pPr algn="r"/>
              <a:r>
                <a:rPr lang="en-US" altLang="zh-CN" sz="3200" dirty="0">
                  <a:solidFill>
                    <a:schemeClr val="bg1"/>
                  </a:solidFill>
                </a:rPr>
                <a:t>CONTENTS</a:t>
              </a:r>
            </a:p>
          </p:txBody>
        </p:sp>
        <p:sp>
          <p:nvSpPr>
            <p:cNvPr id="6" name="iŝľiḍê">
              <a:extLst>
                <a:ext uri="{FF2B5EF4-FFF2-40B4-BE49-F238E27FC236}">
                  <a16:creationId xmlns:a16="http://schemas.microsoft.com/office/drawing/2014/main" xmlns="" id="{6792BC4F-AE13-45E4-961E-FA82E101C4B8}"/>
                </a:ext>
              </a:extLst>
            </p:cNvPr>
            <p:cNvSpPr/>
            <p:nvPr/>
          </p:nvSpPr>
          <p:spPr>
            <a:xfrm>
              <a:off x="6492083" y="4950429"/>
              <a:ext cx="540000" cy="540000"/>
            </a:xfrm>
            <a:prstGeom prst="ellipse">
              <a:avLst/>
            </a:prstGeom>
            <a:solidFill>
              <a:schemeClr val="accent5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" tIns="46800" rIns="90000" bIns="46800" anchor="ctr">
              <a:normAutofit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latin typeface="Impact" panose="020B0806030902050204" pitchFamily="34" charset="0"/>
                </a:rPr>
                <a:t>05</a:t>
              </a:r>
            </a:p>
          </p:txBody>
        </p:sp>
        <p:grpSp>
          <p:nvGrpSpPr>
            <p:cNvPr id="7" name="iṩḷidé">
              <a:extLst>
                <a:ext uri="{FF2B5EF4-FFF2-40B4-BE49-F238E27FC236}">
                  <a16:creationId xmlns:a16="http://schemas.microsoft.com/office/drawing/2014/main" xmlns="" id="{CC17E223-7A32-4187-A2C8-9EC721707FFF}"/>
                </a:ext>
              </a:extLst>
            </p:cNvPr>
            <p:cNvGrpSpPr/>
            <p:nvPr/>
          </p:nvGrpSpPr>
          <p:grpSpPr>
            <a:xfrm>
              <a:off x="7131000" y="4877948"/>
              <a:ext cx="3676254" cy="798584"/>
              <a:chOff x="7189746" y="4435627"/>
              <a:chExt cx="3676254" cy="798584"/>
            </a:xfrm>
          </p:grpSpPr>
          <p:sp>
            <p:nvSpPr>
              <p:cNvPr id="25" name="iṥliďê">
                <a:extLst>
                  <a:ext uri="{FF2B5EF4-FFF2-40B4-BE49-F238E27FC236}">
                    <a16:creationId xmlns:a16="http://schemas.microsoft.com/office/drawing/2014/main" xmlns="" id="{D38C3D08-347A-4723-BE5D-23E31AD51D64}"/>
                  </a:ext>
                </a:extLst>
              </p:cNvPr>
              <p:cNvSpPr txBox="1"/>
              <p:nvPr/>
            </p:nvSpPr>
            <p:spPr>
              <a:xfrm>
                <a:off x="7189746" y="4435627"/>
                <a:ext cx="3676254" cy="399292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b" anchorCtr="0">
                <a:normAutofit/>
              </a:bodyPr>
              <a:lstStyle/>
              <a:p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  <p:sp>
            <p:nvSpPr>
              <p:cNvPr id="26" name="îṣḻíḑè">
                <a:extLst>
                  <a:ext uri="{FF2B5EF4-FFF2-40B4-BE49-F238E27FC236}">
                    <a16:creationId xmlns:a16="http://schemas.microsoft.com/office/drawing/2014/main" xmlns="" id="{B787F7C9-E990-40CE-A840-3E2673158E8D}"/>
                  </a:ext>
                </a:extLst>
              </p:cNvPr>
              <p:cNvSpPr txBox="1"/>
              <p:nvPr/>
            </p:nvSpPr>
            <p:spPr>
              <a:xfrm>
                <a:off x="7189746" y="4834919"/>
                <a:ext cx="3676254" cy="399292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t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</p:grpSp>
        <p:sp>
          <p:nvSpPr>
            <p:cNvPr id="8" name="iṥḷiḓe">
              <a:extLst>
                <a:ext uri="{FF2B5EF4-FFF2-40B4-BE49-F238E27FC236}">
                  <a16:creationId xmlns:a16="http://schemas.microsoft.com/office/drawing/2014/main" xmlns="" id="{5853508F-F29B-4C98-ADBC-FE0F940700AE}"/>
                </a:ext>
              </a:extLst>
            </p:cNvPr>
            <p:cNvSpPr/>
            <p:nvPr/>
          </p:nvSpPr>
          <p:spPr>
            <a:xfrm>
              <a:off x="6492083" y="4122925"/>
              <a:ext cx="540000" cy="540000"/>
            </a:xfrm>
            <a:prstGeom prst="ellipse">
              <a:avLst/>
            </a:prstGeom>
            <a:solidFill>
              <a:schemeClr val="accent4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" tIns="46800" rIns="90000" bIns="46800" anchor="ctr">
              <a:normAutofit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</a:p>
          </p:txBody>
        </p:sp>
        <p:grpSp>
          <p:nvGrpSpPr>
            <p:cNvPr id="9" name="ï$ľîḍê">
              <a:extLst>
                <a:ext uri="{FF2B5EF4-FFF2-40B4-BE49-F238E27FC236}">
                  <a16:creationId xmlns:a16="http://schemas.microsoft.com/office/drawing/2014/main" xmlns="" id="{037E0122-6ED0-4958-8E87-5ED1026BFB71}"/>
                </a:ext>
              </a:extLst>
            </p:cNvPr>
            <p:cNvGrpSpPr/>
            <p:nvPr/>
          </p:nvGrpSpPr>
          <p:grpSpPr>
            <a:xfrm>
              <a:off x="7131000" y="4050444"/>
              <a:ext cx="3676254" cy="798584"/>
              <a:chOff x="7189746" y="4435627"/>
              <a:chExt cx="3676254" cy="798584"/>
            </a:xfrm>
          </p:grpSpPr>
          <p:sp>
            <p:nvSpPr>
              <p:cNvPr id="23" name="îšḻíḋè">
                <a:extLst>
                  <a:ext uri="{FF2B5EF4-FFF2-40B4-BE49-F238E27FC236}">
                    <a16:creationId xmlns:a16="http://schemas.microsoft.com/office/drawing/2014/main" xmlns="" id="{036A38D9-1ABE-46C0-84B2-9D2610F62FE7}"/>
                  </a:ext>
                </a:extLst>
              </p:cNvPr>
              <p:cNvSpPr txBox="1"/>
              <p:nvPr/>
            </p:nvSpPr>
            <p:spPr>
              <a:xfrm>
                <a:off x="7189746" y="4435627"/>
                <a:ext cx="3676254" cy="399292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b" anchorCtr="0">
                <a:normAutofit/>
              </a:bodyPr>
              <a:lstStyle/>
              <a:p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  <p:sp>
            <p:nvSpPr>
              <p:cNvPr id="24" name="ï$ḷïďe">
                <a:extLst>
                  <a:ext uri="{FF2B5EF4-FFF2-40B4-BE49-F238E27FC236}">
                    <a16:creationId xmlns:a16="http://schemas.microsoft.com/office/drawing/2014/main" xmlns="" id="{D7C903FF-77FB-4812-BEB0-29E6904A4BED}"/>
                  </a:ext>
                </a:extLst>
              </p:cNvPr>
              <p:cNvSpPr txBox="1"/>
              <p:nvPr/>
            </p:nvSpPr>
            <p:spPr>
              <a:xfrm>
                <a:off x="7189746" y="4834919"/>
                <a:ext cx="3676254" cy="399292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t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</p:grpSp>
        <p:sp>
          <p:nvSpPr>
            <p:cNvPr id="10" name="îṩļiḑe">
              <a:extLst>
                <a:ext uri="{FF2B5EF4-FFF2-40B4-BE49-F238E27FC236}">
                  <a16:creationId xmlns:a16="http://schemas.microsoft.com/office/drawing/2014/main" xmlns="" id="{38211514-2EE2-4940-B54B-43C1429386CF}"/>
                </a:ext>
              </a:extLst>
            </p:cNvPr>
            <p:cNvSpPr/>
            <p:nvPr/>
          </p:nvSpPr>
          <p:spPr>
            <a:xfrm>
              <a:off x="6492083" y="3295421"/>
              <a:ext cx="540000" cy="540000"/>
            </a:xfrm>
            <a:prstGeom prst="ellipse">
              <a:avLst/>
            </a:prstGeom>
            <a:solidFill>
              <a:schemeClr val="accent3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" tIns="46800" rIns="90000" bIns="46800" anchor="ctr">
              <a:normAutofit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  <p:grpSp>
          <p:nvGrpSpPr>
            <p:cNvPr id="11" name="í$1ídé">
              <a:extLst>
                <a:ext uri="{FF2B5EF4-FFF2-40B4-BE49-F238E27FC236}">
                  <a16:creationId xmlns:a16="http://schemas.microsoft.com/office/drawing/2014/main" xmlns="" id="{A422C99D-B3C4-4046-84AE-F006AD990C22}"/>
                </a:ext>
              </a:extLst>
            </p:cNvPr>
            <p:cNvGrpSpPr/>
            <p:nvPr/>
          </p:nvGrpSpPr>
          <p:grpSpPr>
            <a:xfrm>
              <a:off x="7131000" y="3222940"/>
              <a:ext cx="3676254" cy="798584"/>
              <a:chOff x="7189746" y="4435627"/>
              <a:chExt cx="3676254" cy="798584"/>
            </a:xfrm>
          </p:grpSpPr>
          <p:sp>
            <p:nvSpPr>
              <p:cNvPr id="21" name="iṣlíḓê">
                <a:extLst>
                  <a:ext uri="{FF2B5EF4-FFF2-40B4-BE49-F238E27FC236}">
                    <a16:creationId xmlns:a16="http://schemas.microsoft.com/office/drawing/2014/main" xmlns="" id="{6EB2C8AE-8AD5-4C93-9DEF-0D298EB90E74}"/>
                  </a:ext>
                </a:extLst>
              </p:cNvPr>
              <p:cNvSpPr txBox="1"/>
              <p:nvPr/>
            </p:nvSpPr>
            <p:spPr>
              <a:xfrm>
                <a:off x="7189746" y="4435627"/>
                <a:ext cx="3676254" cy="399292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b" anchorCtr="0">
                <a:normAutofit/>
              </a:bodyPr>
              <a:lstStyle/>
              <a:p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  <p:sp>
            <p:nvSpPr>
              <p:cNvPr id="22" name="iṣļïḍe">
                <a:extLst>
                  <a:ext uri="{FF2B5EF4-FFF2-40B4-BE49-F238E27FC236}">
                    <a16:creationId xmlns:a16="http://schemas.microsoft.com/office/drawing/2014/main" xmlns="" id="{0A496468-AE24-4E26-8C50-A238B30BB1C1}"/>
                  </a:ext>
                </a:extLst>
              </p:cNvPr>
              <p:cNvSpPr txBox="1"/>
              <p:nvPr/>
            </p:nvSpPr>
            <p:spPr>
              <a:xfrm>
                <a:off x="7189746" y="4834919"/>
                <a:ext cx="3676254" cy="399292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t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</p:grpSp>
        <p:sp>
          <p:nvSpPr>
            <p:cNvPr id="12" name="ïş1iḑè">
              <a:extLst>
                <a:ext uri="{FF2B5EF4-FFF2-40B4-BE49-F238E27FC236}">
                  <a16:creationId xmlns:a16="http://schemas.microsoft.com/office/drawing/2014/main" xmlns="" id="{8648CF14-D76E-4CD1-86CF-F5D8B36C1E75}"/>
                </a:ext>
              </a:extLst>
            </p:cNvPr>
            <p:cNvSpPr/>
            <p:nvPr/>
          </p:nvSpPr>
          <p:spPr>
            <a:xfrm>
              <a:off x="6492083" y="2467918"/>
              <a:ext cx="540000" cy="540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" tIns="46800" rIns="90000" bIns="46800" anchor="ctr">
              <a:normAutofit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</a:p>
          </p:txBody>
        </p:sp>
        <p:grpSp>
          <p:nvGrpSpPr>
            <p:cNvPr id="13" name="iśḻïḋè">
              <a:extLst>
                <a:ext uri="{FF2B5EF4-FFF2-40B4-BE49-F238E27FC236}">
                  <a16:creationId xmlns:a16="http://schemas.microsoft.com/office/drawing/2014/main" xmlns="" id="{FDD3E5A7-7203-43BF-9991-905C38D5BE97}"/>
                </a:ext>
              </a:extLst>
            </p:cNvPr>
            <p:cNvGrpSpPr/>
            <p:nvPr/>
          </p:nvGrpSpPr>
          <p:grpSpPr>
            <a:xfrm>
              <a:off x="7131000" y="2395437"/>
              <a:ext cx="3676254" cy="798584"/>
              <a:chOff x="7189746" y="4435627"/>
              <a:chExt cx="3676254" cy="798584"/>
            </a:xfrm>
          </p:grpSpPr>
          <p:sp>
            <p:nvSpPr>
              <p:cNvPr id="19" name="išľïḋê">
                <a:extLst>
                  <a:ext uri="{FF2B5EF4-FFF2-40B4-BE49-F238E27FC236}">
                    <a16:creationId xmlns:a16="http://schemas.microsoft.com/office/drawing/2014/main" xmlns="" id="{7ADD3007-E451-4A4D-9193-DB6352611B34}"/>
                  </a:ext>
                </a:extLst>
              </p:cNvPr>
              <p:cNvSpPr txBox="1"/>
              <p:nvPr/>
            </p:nvSpPr>
            <p:spPr>
              <a:xfrm>
                <a:off x="7189746" y="4435627"/>
                <a:ext cx="3676254" cy="399292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b" anchorCtr="0">
                <a:normAutofit/>
              </a:bodyPr>
              <a:lstStyle/>
              <a:p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  <p:sp>
            <p:nvSpPr>
              <p:cNvPr id="20" name="ïšļïḑe">
                <a:extLst>
                  <a:ext uri="{FF2B5EF4-FFF2-40B4-BE49-F238E27FC236}">
                    <a16:creationId xmlns:a16="http://schemas.microsoft.com/office/drawing/2014/main" xmlns="" id="{2E652D5B-59E3-43E8-9431-3A8607639C83}"/>
                  </a:ext>
                </a:extLst>
              </p:cNvPr>
              <p:cNvSpPr txBox="1"/>
              <p:nvPr/>
            </p:nvSpPr>
            <p:spPr>
              <a:xfrm>
                <a:off x="7189746" y="4834919"/>
                <a:ext cx="3676254" cy="399292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t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</p:grpSp>
        <p:sp>
          <p:nvSpPr>
            <p:cNvPr id="14" name="ïşḻîde">
              <a:extLst>
                <a:ext uri="{FF2B5EF4-FFF2-40B4-BE49-F238E27FC236}">
                  <a16:creationId xmlns:a16="http://schemas.microsoft.com/office/drawing/2014/main" xmlns="" id="{57FAA07D-80DB-4204-B6C6-D44CEA08F2FE}"/>
                </a:ext>
              </a:extLst>
            </p:cNvPr>
            <p:cNvSpPr/>
            <p:nvPr/>
          </p:nvSpPr>
          <p:spPr>
            <a:xfrm>
              <a:off x="6492083" y="1640415"/>
              <a:ext cx="540000" cy="54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" tIns="46800" rIns="90000" bIns="46800" anchor="ctr">
              <a:normAutofit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grpSp>
          <p:nvGrpSpPr>
            <p:cNvPr id="15" name="íSļïdè">
              <a:extLst>
                <a:ext uri="{FF2B5EF4-FFF2-40B4-BE49-F238E27FC236}">
                  <a16:creationId xmlns:a16="http://schemas.microsoft.com/office/drawing/2014/main" xmlns="" id="{F7379693-77A6-434F-8F27-145C329852F5}"/>
                </a:ext>
              </a:extLst>
            </p:cNvPr>
            <p:cNvGrpSpPr/>
            <p:nvPr/>
          </p:nvGrpSpPr>
          <p:grpSpPr>
            <a:xfrm>
              <a:off x="7131000" y="1567934"/>
              <a:ext cx="3676254" cy="798584"/>
              <a:chOff x="7189746" y="4435627"/>
              <a:chExt cx="3676254" cy="798584"/>
            </a:xfrm>
          </p:grpSpPr>
          <p:sp>
            <p:nvSpPr>
              <p:cNvPr id="17" name="ï$1iḋé">
                <a:extLst>
                  <a:ext uri="{FF2B5EF4-FFF2-40B4-BE49-F238E27FC236}">
                    <a16:creationId xmlns:a16="http://schemas.microsoft.com/office/drawing/2014/main" xmlns="" id="{49AEB1E7-8A23-4343-9348-00E08B24B5C1}"/>
                  </a:ext>
                </a:extLst>
              </p:cNvPr>
              <p:cNvSpPr txBox="1"/>
              <p:nvPr/>
            </p:nvSpPr>
            <p:spPr>
              <a:xfrm>
                <a:off x="7189746" y="4435627"/>
                <a:ext cx="3676254" cy="399292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b" anchorCtr="0">
                <a:normAutofit/>
              </a:bodyPr>
              <a:lstStyle/>
              <a:p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  <p:sp>
            <p:nvSpPr>
              <p:cNvPr id="18" name="îşḷîďe">
                <a:extLst>
                  <a:ext uri="{FF2B5EF4-FFF2-40B4-BE49-F238E27FC236}">
                    <a16:creationId xmlns:a16="http://schemas.microsoft.com/office/drawing/2014/main" xmlns="" id="{02D0C6FD-1B1C-43DC-B0E9-DB8357A8B6D8}"/>
                  </a:ext>
                </a:extLst>
              </p:cNvPr>
              <p:cNvSpPr txBox="1"/>
              <p:nvPr/>
            </p:nvSpPr>
            <p:spPr>
              <a:xfrm>
                <a:off x="7189746" y="4834919"/>
                <a:ext cx="3676254" cy="399292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t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</p:grp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674A8A3C-1A48-40F3-901B-8B7D12BEDA13}"/>
                </a:ext>
              </a:extLst>
            </p:cNvPr>
            <p:cNvCxnSpPr/>
            <p:nvPr/>
          </p:nvCxnSpPr>
          <p:spPr>
            <a:xfrm>
              <a:off x="6186000" y="1768233"/>
              <a:ext cx="0" cy="370800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590706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A188376A-DB3C-423D-A836-AD1DF42BAB31}"/>
              </a:ext>
            </a:extLst>
          </p:cNvPr>
          <p:cNvGrpSpPr/>
          <p:nvPr/>
        </p:nvGrpSpPr>
        <p:grpSpPr>
          <a:xfrm>
            <a:off x="0" y="3283396"/>
            <a:ext cx="12192000" cy="2804124"/>
            <a:chOff x="0" y="3672165"/>
            <a:chExt cx="12192000" cy="2465110"/>
          </a:xfrm>
        </p:grpSpPr>
        <p:sp>
          <p:nvSpPr>
            <p:cNvPr id="8" name="箭头: 五边形 11227">
              <a:extLst>
                <a:ext uri="{FF2B5EF4-FFF2-40B4-BE49-F238E27FC236}">
                  <a16:creationId xmlns:a16="http://schemas.microsoft.com/office/drawing/2014/main" xmlns="" id="{EF1B95D8-1976-4608-8C22-7E9522F6F40E}"/>
                </a:ext>
              </a:extLst>
            </p:cNvPr>
            <p:cNvSpPr/>
            <p:nvPr userDrawn="1"/>
          </p:nvSpPr>
          <p:spPr>
            <a:xfrm>
              <a:off x="0" y="3672165"/>
              <a:ext cx="12192000" cy="2465110"/>
            </a:xfrm>
            <a:prstGeom prst="rect">
              <a:avLst/>
            </a:prstGeom>
            <a:blipFill>
              <a:blip r:embed="rId3">
                <a:grayscl/>
              </a:blip>
              <a:srcRect/>
              <a:stretch>
                <a:fillRect t="-321082" b="-321082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E981F057-A544-4BB6-9F33-7E91268390AE}"/>
                </a:ext>
              </a:extLst>
            </p:cNvPr>
            <p:cNvSpPr/>
            <p:nvPr userDrawn="1"/>
          </p:nvSpPr>
          <p:spPr>
            <a:xfrm>
              <a:off x="0" y="3672165"/>
              <a:ext cx="3606800" cy="2465110"/>
            </a:xfrm>
            <a:prstGeom prst="rect">
              <a:avLst/>
            </a:prstGeom>
            <a:solidFill>
              <a:schemeClr val="tx1"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="" id="{81D4C18C-8C6C-4F96-9D4D-2D00EA39D397}"/>
                </a:ext>
              </a:extLst>
            </p:cNvPr>
            <p:cNvSpPr/>
            <p:nvPr userDrawn="1"/>
          </p:nvSpPr>
          <p:spPr>
            <a:xfrm>
              <a:off x="8788400" y="3672165"/>
              <a:ext cx="3403600" cy="2465110"/>
            </a:xfrm>
            <a:prstGeom prst="rect">
              <a:avLst/>
            </a:prstGeom>
            <a:solidFill>
              <a:schemeClr val="tx1"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F5F5E13D-0C25-409D-94D3-E83F8DBAE44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822"/>
          <a:stretch/>
        </p:blipFill>
        <p:spPr>
          <a:xfrm>
            <a:off x="2155371" y="2998551"/>
            <a:ext cx="6865258" cy="3872149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 userDrawn="1"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Section Header Here</a:t>
            </a:r>
            <a:endParaRPr lang="zh-CN" altLang="en-US" b="0" dirty="0"/>
          </a:p>
        </p:txBody>
      </p:sp>
      <p:sp>
        <p:nvSpPr>
          <p:cNvPr id="6" name="文本占位符 5"/>
          <p:cNvSpPr>
            <a:spLocks noGrp="1"/>
          </p:cNvSpPr>
          <p:nvPr userDrawn="1">
            <p:ph type="body" idx="1"/>
          </p:nvPr>
        </p:nvSpPr>
        <p:spPr/>
        <p:txBody>
          <a:bodyPr>
            <a:normAutofit/>
          </a:bodyPr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C93AE84F-8E78-4CAE-B176-338B27492381}"/>
              </a:ext>
            </a:extLst>
          </p:cNvPr>
          <p:cNvSpPr txBox="1"/>
          <p:nvPr/>
        </p:nvSpPr>
        <p:spPr>
          <a:xfrm>
            <a:off x="5370526" y="4149725"/>
            <a:ext cx="1450947" cy="1303910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dirty="0">
                <a:solidFill>
                  <a:schemeClr val="bg1">
                    <a:alpha val="94000"/>
                  </a:schemeClr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04</a:t>
            </a:r>
            <a:endParaRPr lang="zh-CN" altLang="en-US" dirty="0">
              <a:solidFill>
                <a:schemeClr val="bg1">
                  <a:alpha val="94000"/>
                </a:schemeClr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1173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98378C4-0926-427B-918A-98706CE7DC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459A0B6-7308-4D63-8183-2D67A91A93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E8D9FA8-EF10-44A4-95DA-2433AD4C89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21</a:t>
            </a:fld>
            <a:endParaRPr lang="zh-CN" altLang="en-US"/>
          </a:p>
        </p:txBody>
      </p:sp>
      <p:grpSp>
        <p:nvGrpSpPr>
          <p:cNvPr id="5" name="e2d29d2e-171c-4aac-b558-834483b5a6d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2A9A0772-D860-4AC0-966E-91D348DADD0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1512" y="1156039"/>
            <a:ext cx="10854481" cy="6087840"/>
            <a:chOff x="671512" y="1156039"/>
            <a:chExt cx="10854481" cy="6087840"/>
          </a:xfrm>
        </p:grpSpPr>
        <p:sp>
          <p:nvSpPr>
            <p:cNvPr id="6" name="îṩľiďé">
              <a:extLst>
                <a:ext uri="{FF2B5EF4-FFF2-40B4-BE49-F238E27FC236}">
                  <a16:creationId xmlns:a16="http://schemas.microsoft.com/office/drawing/2014/main" xmlns="" id="{D852AFBB-67D0-4864-956D-154256A1228D}"/>
                </a:ext>
              </a:extLst>
            </p:cNvPr>
            <p:cNvSpPr/>
            <p:nvPr/>
          </p:nvSpPr>
          <p:spPr bwMode="auto">
            <a:xfrm>
              <a:off x="3834929" y="2601919"/>
              <a:ext cx="4544734" cy="4543272"/>
            </a:xfrm>
            <a:custGeom>
              <a:avLst/>
              <a:gdLst>
                <a:gd name="T0" fmla="*/ 2621 w 2629"/>
                <a:gd name="T1" fmla="*/ 1303 h 2628"/>
                <a:gd name="T2" fmla="*/ 2607 w 2629"/>
                <a:gd name="T3" fmla="*/ 1188 h 2628"/>
                <a:gd name="T4" fmla="*/ 2560 w 2629"/>
                <a:gd name="T5" fmla="*/ 946 h 2628"/>
                <a:gd name="T6" fmla="*/ 2528 w 2629"/>
                <a:gd name="T7" fmla="*/ 851 h 2628"/>
                <a:gd name="T8" fmla="*/ 2489 w 2629"/>
                <a:gd name="T9" fmla="*/ 742 h 2628"/>
                <a:gd name="T10" fmla="*/ 2432 w 2629"/>
                <a:gd name="T11" fmla="*/ 622 h 2628"/>
                <a:gd name="T12" fmla="*/ 2346 w 2629"/>
                <a:gd name="T13" fmla="*/ 500 h 2628"/>
                <a:gd name="T14" fmla="*/ 2253 w 2629"/>
                <a:gd name="T15" fmla="*/ 405 h 2628"/>
                <a:gd name="T16" fmla="*/ 2163 w 2629"/>
                <a:gd name="T17" fmla="*/ 331 h 2628"/>
                <a:gd name="T18" fmla="*/ 1962 w 2629"/>
                <a:gd name="T19" fmla="*/ 188 h 2628"/>
                <a:gd name="T20" fmla="*/ 1874 w 2629"/>
                <a:gd name="T21" fmla="*/ 142 h 2628"/>
                <a:gd name="T22" fmla="*/ 1770 w 2629"/>
                <a:gd name="T23" fmla="*/ 89 h 2628"/>
                <a:gd name="T24" fmla="*/ 1646 w 2629"/>
                <a:gd name="T25" fmla="*/ 41 h 2628"/>
                <a:gd name="T26" fmla="*/ 1499 w 2629"/>
                <a:gd name="T27" fmla="*/ 12 h 2628"/>
                <a:gd name="T28" fmla="*/ 1366 w 2629"/>
                <a:gd name="T29" fmla="*/ 8 h 2628"/>
                <a:gd name="T30" fmla="*/ 1250 w 2629"/>
                <a:gd name="T31" fmla="*/ 17 h 2628"/>
                <a:gd name="T32" fmla="*/ 1006 w 2629"/>
                <a:gd name="T33" fmla="*/ 52 h 2628"/>
                <a:gd name="T34" fmla="*/ 910 w 2629"/>
                <a:gd name="T35" fmla="*/ 79 h 2628"/>
                <a:gd name="T36" fmla="*/ 799 w 2629"/>
                <a:gd name="T37" fmla="*/ 113 h 2628"/>
                <a:gd name="T38" fmla="*/ 677 w 2629"/>
                <a:gd name="T39" fmla="*/ 164 h 2628"/>
                <a:gd name="T40" fmla="*/ 551 w 2629"/>
                <a:gd name="T41" fmla="*/ 244 h 2628"/>
                <a:gd name="T42" fmla="*/ 452 w 2629"/>
                <a:gd name="T43" fmla="*/ 333 h 2628"/>
                <a:gd name="T44" fmla="*/ 374 w 2629"/>
                <a:gd name="T45" fmla="*/ 419 h 2628"/>
                <a:gd name="T46" fmla="*/ 221 w 2629"/>
                <a:gd name="T47" fmla="*/ 613 h 2628"/>
                <a:gd name="T48" fmla="*/ 170 w 2629"/>
                <a:gd name="T49" fmla="*/ 699 h 2628"/>
                <a:gd name="T50" fmla="*/ 113 w 2629"/>
                <a:gd name="T51" fmla="*/ 800 h 2628"/>
                <a:gd name="T52" fmla="*/ 59 w 2629"/>
                <a:gd name="T53" fmla="*/ 922 h 2628"/>
                <a:gd name="T54" fmla="*/ 23 w 2629"/>
                <a:gd name="T55" fmla="*/ 1067 h 2628"/>
                <a:gd name="T56" fmla="*/ 13 w 2629"/>
                <a:gd name="T57" fmla="*/ 1199 h 2628"/>
                <a:gd name="T58" fmla="*/ 0 w 2629"/>
                <a:gd name="T59" fmla="*/ 1315 h 2628"/>
                <a:gd name="T60" fmla="*/ 14 w 2629"/>
                <a:gd name="T61" fmla="*/ 1448 h 2628"/>
                <a:gd name="T62" fmla="*/ 39 w 2629"/>
                <a:gd name="T63" fmla="*/ 1561 h 2628"/>
                <a:gd name="T64" fmla="*/ 109 w 2629"/>
                <a:gd name="T65" fmla="*/ 1798 h 2628"/>
                <a:gd name="T66" fmla="*/ 150 w 2629"/>
                <a:gd name="T67" fmla="*/ 1889 h 2628"/>
                <a:gd name="T68" fmla="*/ 198 w 2629"/>
                <a:gd name="T69" fmla="*/ 1994 h 2628"/>
                <a:gd name="T70" fmla="*/ 267 w 2629"/>
                <a:gd name="T71" fmla="*/ 2108 h 2628"/>
                <a:gd name="T72" fmla="*/ 363 w 2629"/>
                <a:gd name="T73" fmla="*/ 2222 h 2628"/>
                <a:gd name="T74" fmla="*/ 465 w 2629"/>
                <a:gd name="T75" fmla="*/ 2307 h 2628"/>
                <a:gd name="T76" fmla="*/ 562 w 2629"/>
                <a:gd name="T77" fmla="*/ 2372 h 2628"/>
                <a:gd name="T78" fmla="*/ 776 w 2629"/>
                <a:gd name="T79" fmla="*/ 2496 h 2628"/>
                <a:gd name="T80" fmla="*/ 868 w 2629"/>
                <a:gd name="T81" fmla="*/ 2534 h 2628"/>
                <a:gd name="T82" fmla="*/ 976 w 2629"/>
                <a:gd name="T83" fmla="*/ 2576 h 2628"/>
                <a:gd name="T84" fmla="*/ 1104 w 2629"/>
                <a:gd name="T85" fmla="*/ 2612 h 2628"/>
                <a:gd name="T86" fmla="*/ 1253 w 2629"/>
                <a:gd name="T87" fmla="*/ 2627 h 2628"/>
                <a:gd name="T88" fmla="*/ 1385 w 2629"/>
                <a:gd name="T89" fmla="*/ 2619 h 2628"/>
                <a:gd name="T90" fmla="*/ 1500 w 2629"/>
                <a:gd name="T91" fmla="*/ 2599 h 2628"/>
                <a:gd name="T92" fmla="*/ 1740 w 2629"/>
                <a:gd name="T93" fmla="*/ 2541 h 2628"/>
                <a:gd name="T94" fmla="*/ 1832 w 2629"/>
                <a:gd name="T95" fmla="*/ 2505 h 2628"/>
                <a:gd name="T96" fmla="*/ 1940 w 2629"/>
                <a:gd name="T97" fmla="*/ 2461 h 2628"/>
                <a:gd name="T98" fmla="*/ 2057 w 2629"/>
                <a:gd name="T99" fmla="*/ 2399 h 2628"/>
                <a:gd name="T100" fmla="*/ 2175 w 2629"/>
                <a:gd name="T101" fmla="*/ 2308 h 2628"/>
                <a:gd name="T102" fmla="*/ 2266 w 2629"/>
                <a:gd name="T103" fmla="*/ 2210 h 2628"/>
                <a:gd name="T104" fmla="*/ 2335 w 2629"/>
                <a:gd name="T105" fmla="*/ 2117 h 2628"/>
                <a:gd name="T106" fmla="*/ 2469 w 2629"/>
                <a:gd name="T107" fmla="*/ 1909 h 2628"/>
                <a:gd name="T108" fmla="*/ 2511 w 2629"/>
                <a:gd name="T109" fmla="*/ 1819 h 2628"/>
                <a:gd name="T110" fmla="*/ 2559 w 2629"/>
                <a:gd name="T111" fmla="*/ 1713 h 2628"/>
                <a:gd name="T112" fmla="*/ 2601 w 2629"/>
                <a:gd name="T113" fmla="*/ 1586 h 2628"/>
                <a:gd name="T114" fmla="*/ 2623 w 2629"/>
                <a:gd name="T115" fmla="*/ 1439 h 2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629" h="2628">
                  <a:moveTo>
                    <a:pt x="2613" y="1311"/>
                  </a:moveTo>
                  <a:cubicBezTo>
                    <a:pt x="2613" y="1312"/>
                    <a:pt x="2613" y="1313"/>
                    <a:pt x="2613" y="1314"/>
                  </a:cubicBezTo>
                  <a:cubicBezTo>
                    <a:pt x="2613" y="1322"/>
                    <a:pt x="2613" y="1330"/>
                    <a:pt x="2613" y="1338"/>
                  </a:cubicBezTo>
                  <a:cubicBezTo>
                    <a:pt x="2613" y="1342"/>
                    <a:pt x="2616" y="1346"/>
                    <a:pt x="2621" y="1346"/>
                  </a:cubicBezTo>
                  <a:cubicBezTo>
                    <a:pt x="2625" y="1346"/>
                    <a:pt x="2629" y="1343"/>
                    <a:pt x="2629" y="1338"/>
                  </a:cubicBezTo>
                  <a:cubicBezTo>
                    <a:pt x="2629" y="1330"/>
                    <a:pt x="2629" y="1322"/>
                    <a:pt x="2629" y="1314"/>
                  </a:cubicBezTo>
                  <a:cubicBezTo>
                    <a:pt x="2629" y="1313"/>
                    <a:pt x="2629" y="1312"/>
                    <a:pt x="2629" y="1311"/>
                  </a:cubicBezTo>
                  <a:cubicBezTo>
                    <a:pt x="2629" y="1307"/>
                    <a:pt x="2625" y="1303"/>
                    <a:pt x="2621" y="1303"/>
                  </a:cubicBezTo>
                  <a:cubicBezTo>
                    <a:pt x="2617" y="1303"/>
                    <a:pt x="2613" y="1307"/>
                    <a:pt x="2613" y="1311"/>
                  </a:cubicBezTo>
                  <a:close/>
                  <a:moveTo>
                    <a:pt x="2607" y="1188"/>
                  </a:moveTo>
                  <a:cubicBezTo>
                    <a:pt x="2608" y="1196"/>
                    <a:pt x="2608" y="1204"/>
                    <a:pt x="2609" y="1212"/>
                  </a:cubicBezTo>
                  <a:cubicBezTo>
                    <a:pt x="2609" y="1216"/>
                    <a:pt x="2613" y="1219"/>
                    <a:pt x="2618" y="1219"/>
                  </a:cubicBezTo>
                  <a:cubicBezTo>
                    <a:pt x="2622" y="1219"/>
                    <a:pt x="2625" y="1215"/>
                    <a:pt x="2625" y="1210"/>
                  </a:cubicBezTo>
                  <a:cubicBezTo>
                    <a:pt x="2624" y="1202"/>
                    <a:pt x="2624" y="1194"/>
                    <a:pt x="2623" y="1186"/>
                  </a:cubicBezTo>
                  <a:cubicBezTo>
                    <a:pt x="2622" y="1182"/>
                    <a:pt x="2619" y="1179"/>
                    <a:pt x="2614" y="1179"/>
                  </a:cubicBezTo>
                  <a:cubicBezTo>
                    <a:pt x="2610" y="1179"/>
                    <a:pt x="2607" y="1183"/>
                    <a:pt x="2607" y="1188"/>
                  </a:cubicBezTo>
                  <a:close/>
                  <a:moveTo>
                    <a:pt x="2589" y="1066"/>
                  </a:moveTo>
                  <a:cubicBezTo>
                    <a:pt x="2591" y="1073"/>
                    <a:pt x="2592" y="1081"/>
                    <a:pt x="2594" y="1089"/>
                  </a:cubicBezTo>
                  <a:cubicBezTo>
                    <a:pt x="2594" y="1093"/>
                    <a:pt x="2598" y="1096"/>
                    <a:pt x="2603" y="1096"/>
                  </a:cubicBezTo>
                  <a:cubicBezTo>
                    <a:pt x="2607" y="1095"/>
                    <a:pt x="2610" y="1091"/>
                    <a:pt x="2609" y="1086"/>
                  </a:cubicBezTo>
                  <a:cubicBezTo>
                    <a:pt x="2608" y="1078"/>
                    <a:pt x="2606" y="1070"/>
                    <a:pt x="2605" y="1062"/>
                  </a:cubicBezTo>
                  <a:cubicBezTo>
                    <a:pt x="2604" y="1058"/>
                    <a:pt x="2600" y="1055"/>
                    <a:pt x="2596" y="1056"/>
                  </a:cubicBezTo>
                  <a:cubicBezTo>
                    <a:pt x="2591" y="1057"/>
                    <a:pt x="2588" y="1061"/>
                    <a:pt x="2589" y="1066"/>
                  </a:cubicBezTo>
                  <a:close/>
                  <a:moveTo>
                    <a:pt x="2560" y="946"/>
                  </a:moveTo>
                  <a:cubicBezTo>
                    <a:pt x="2562" y="953"/>
                    <a:pt x="2564" y="961"/>
                    <a:pt x="2567" y="969"/>
                  </a:cubicBezTo>
                  <a:cubicBezTo>
                    <a:pt x="2568" y="973"/>
                    <a:pt x="2572" y="975"/>
                    <a:pt x="2576" y="974"/>
                  </a:cubicBezTo>
                  <a:cubicBezTo>
                    <a:pt x="2581" y="973"/>
                    <a:pt x="2583" y="969"/>
                    <a:pt x="2582" y="964"/>
                  </a:cubicBezTo>
                  <a:cubicBezTo>
                    <a:pt x="2580" y="956"/>
                    <a:pt x="2578" y="949"/>
                    <a:pt x="2575" y="941"/>
                  </a:cubicBezTo>
                  <a:cubicBezTo>
                    <a:pt x="2574" y="937"/>
                    <a:pt x="2570" y="934"/>
                    <a:pt x="2565" y="936"/>
                  </a:cubicBezTo>
                  <a:cubicBezTo>
                    <a:pt x="2561" y="937"/>
                    <a:pt x="2559" y="941"/>
                    <a:pt x="2560" y="946"/>
                  </a:cubicBezTo>
                  <a:close/>
                  <a:moveTo>
                    <a:pt x="2519" y="829"/>
                  </a:moveTo>
                  <a:cubicBezTo>
                    <a:pt x="2522" y="836"/>
                    <a:pt x="2525" y="844"/>
                    <a:pt x="2528" y="851"/>
                  </a:cubicBezTo>
                  <a:cubicBezTo>
                    <a:pt x="2530" y="855"/>
                    <a:pt x="2534" y="857"/>
                    <a:pt x="2538" y="856"/>
                  </a:cubicBezTo>
                  <a:cubicBezTo>
                    <a:pt x="2543" y="854"/>
                    <a:pt x="2545" y="850"/>
                    <a:pt x="2543" y="845"/>
                  </a:cubicBezTo>
                  <a:cubicBezTo>
                    <a:pt x="2540" y="838"/>
                    <a:pt x="2537" y="830"/>
                    <a:pt x="2534" y="823"/>
                  </a:cubicBezTo>
                  <a:cubicBezTo>
                    <a:pt x="2533" y="819"/>
                    <a:pt x="2528" y="817"/>
                    <a:pt x="2524" y="818"/>
                  </a:cubicBezTo>
                  <a:cubicBezTo>
                    <a:pt x="2520" y="820"/>
                    <a:pt x="2518" y="825"/>
                    <a:pt x="2519" y="829"/>
                  </a:cubicBezTo>
                  <a:close/>
                  <a:moveTo>
                    <a:pt x="2468" y="717"/>
                  </a:moveTo>
                  <a:cubicBezTo>
                    <a:pt x="2471" y="724"/>
                    <a:pt x="2475" y="731"/>
                    <a:pt x="2479" y="738"/>
                  </a:cubicBezTo>
                  <a:cubicBezTo>
                    <a:pt x="2481" y="742"/>
                    <a:pt x="2485" y="744"/>
                    <a:pt x="2489" y="742"/>
                  </a:cubicBezTo>
                  <a:cubicBezTo>
                    <a:pt x="2493" y="740"/>
                    <a:pt x="2495" y="735"/>
                    <a:pt x="2493" y="731"/>
                  </a:cubicBezTo>
                  <a:cubicBezTo>
                    <a:pt x="2489" y="724"/>
                    <a:pt x="2486" y="716"/>
                    <a:pt x="2482" y="709"/>
                  </a:cubicBezTo>
                  <a:cubicBezTo>
                    <a:pt x="2480" y="705"/>
                    <a:pt x="2475" y="704"/>
                    <a:pt x="2471" y="706"/>
                  </a:cubicBezTo>
                  <a:cubicBezTo>
                    <a:pt x="2467" y="708"/>
                    <a:pt x="2466" y="713"/>
                    <a:pt x="2468" y="717"/>
                  </a:cubicBezTo>
                  <a:close/>
                  <a:moveTo>
                    <a:pt x="2406" y="610"/>
                  </a:moveTo>
                  <a:cubicBezTo>
                    <a:pt x="2410" y="617"/>
                    <a:pt x="2414" y="623"/>
                    <a:pt x="2419" y="630"/>
                  </a:cubicBezTo>
                  <a:cubicBezTo>
                    <a:pt x="2421" y="634"/>
                    <a:pt x="2426" y="635"/>
                    <a:pt x="2430" y="633"/>
                  </a:cubicBezTo>
                  <a:cubicBezTo>
                    <a:pt x="2433" y="630"/>
                    <a:pt x="2434" y="625"/>
                    <a:pt x="2432" y="622"/>
                  </a:cubicBezTo>
                  <a:cubicBezTo>
                    <a:pt x="2428" y="615"/>
                    <a:pt x="2424" y="608"/>
                    <a:pt x="2419" y="601"/>
                  </a:cubicBezTo>
                  <a:cubicBezTo>
                    <a:pt x="2417" y="598"/>
                    <a:pt x="2412" y="597"/>
                    <a:pt x="2408" y="599"/>
                  </a:cubicBezTo>
                  <a:cubicBezTo>
                    <a:pt x="2404" y="601"/>
                    <a:pt x="2403" y="606"/>
                    <a:pt x="2406" y="610"/>
                  </a:cubicBezTo>
                  <a:close/>
                  <a:moveTo>
                    <a:pt x="2334" y="510"/>
                  </a:moveTo>
                  <a:cubicBezTo>
                    <a:pt x="2339" y="516"/>
                    <a:pt x="2344" y="522"/>
                    <a:pt x="2349" y="528"/>
                  </a:cubicBezTo>
                  <a:cubicBezTo>
                    <a:pt x="2351" y="532"/>
                    <a:pt x="2356" y="533"/>
                    <a:pt x="2360" y="530"/>
                  </a:cubicBezTo>
                  <a:cubicBezTo>
                    <a:pt x="2363" y="527"/>
                    <a:pt x="2364" y="522"/>
                    <a:pt x="2361" y="519"/>
                  </a:cubicBezTo>
                  <a:cubicBezTo>
                    <a:pt x="2356" y="512"/>
                    <a:pt x="2351" y="506"/>
                    <a:pt x="2346" y="500"/>
                  </a:cubicBezTo>
                  <a:cubicBezTo>
                    <a:pt x="2344" y="496"/>
                    <a:pt x="2339" y="496"/>
                    <a:pt x="2335" y="498"/>
                  </a:cubicBezTo>
                  <a:cubicBezTo>
                    <a:pt x="2332" y="501"/>
                    <a:pt x="2331" y="506"/>
                    <a:pt x="2334" y="510"/>
                  </a:cubicBezTo>
                  <a:close/>
                  <a:moveTo>
                    <a:pt x="2253" y="416"/>
                  </a:moveTo>
                  <a:cubicBezTo>
                    <a:pt x="2258" y="422"/>
                    <a:pt x="2264" y="428"/>
                    <a:pt x="2269" y="434"/>
                  </a:cubicBezTo>
                  <a:cubicBezTo>
                    <a:pt x="2272" y="437"/>
                    <a:pt x="2277" y="437"/>
                    <a:pt x="2280" y="434"/>
                  </a:cubicBezTo>
                  <a:cubicBezTo>
                    <a:pt x="2284" y="431"/>
                    <a:pt x="2284" y="426"/>
                    <a:pt x="2281" y="423"/>
                  </a:cubicBezTo>
                  <a:cubicBezTo>
                    <a:pt x="2275" y="417"/>
                    <a:pt x="2270" y="411"/>
                    <a:pt x="2264" y="405"/>
                  </a:cubicBezTo>
                  <a:cubicBezTo>
                    <a:pt x="2261" y="402"/>
                    <a:pt x="2256" y="402"/>
                    <a:pt x="2253" y="405"/>
                  </a:cubicBezTo>
                  <a:cubicBezTo>
                    <a:pt x="2250" y="408"/>
                    <a:pt x="2250" y="413"/>
                    <a:pt x="2253" y="416"/>
                  </a:cubicBezTo>
                  <a:close/>
                  <a:moveTo>
                    <a:pt x="2163" y="331"/>
                  </a:moveTo>
                  <a:cubicBezTo>
                    <a:pt x="2169" y="336"/>
                    <a:pt x="2175" y="342"/>
                    <a:pt x="2181" y="347"/>
                  </a:cubicBezTo>
                  <a:cubicBezTo>
                    <a:pt x="2184" y="350"/>
                    <a:pt x="2190" y="350"/>
                    <a:pt x="2192" y="346"/>
                  </a:cubicBezTo>
                  <a:cubicBezTo>
                    <a:pt x="2195" y="343"/>
                    <a:pt x="2195" y="338"/>
                    <a:pt x="2192" y="335"/>
                  </a:cubicBezTo>
                  <a:cubicBezTo>
                    <a:pt x="2186" y="330"/>
                    <a:pt x="2180" y="324"/>
                    <a:pt x="2174" y="319"/>
                  </a:cubicBezTo>
                  <a:cubicBezTo>
                    <a:pt x="2170" y="316"/>
                    <a:pt x="2165" y="317"/>
                    <a:pt x="2162" y="320"/>
                  </a:cubicBezTo>
                  <a:cubicBezTo>
                    <a:pt x="2160" y="323"/>
                    <a:pt x="2160" y="328"/>
                    <a:pt x="2163" y="331"/>
                  </a:cubicBezTo>
                  <a:close/>
                  <a:moveTo>
                    <a:pt x="2066" y="255"/>
                  </a:moveTo>
                  <a:cubicBezTo>
                    <a:pt x="2073" y="260"/>
                    <a:pt x="2079" y="264"/>
                    <a:pt x="2085" y="269"/>
                  </a:cubicBezTo>
                  <a:cubicBezTo>
                    <a:pt x="2089" y="272"/>
                    <a:pt x="2094" y="271"/>
                    <a:pt x="2097" y="267"/>
                  </a:cubicBezTo>
                  <a:cubicBezTo>
                    <a:pt x="2099" y="264"/>
                    <a:pt x="2098" y="259"/>
                    <a:pt x="2095" y="256"/>
                  </a:cubicBezTo>
                  <a:cubicBezTo>
                    <a:pt x="2088" y="251"/>
                    <a:pt x="2082" y="247"/>
                    <a:pt x="2075" y="242"/>
                  </a:cubicBezTo>
                  <a:cubicBezTo>
                    <a:pt x="2072" y="239"/>
                    <a:pt x="2067" y="240"/>
                    <a:pt x="2064" y="244"/>
                  </a:cubicBezTo>
                  <a:cubicBezTo>
                    <a:pt x="2062" y="247"/>
                    <a:pt x="2062" y="252"/>
                    <a:pt x="2066" y="255"/>
                  </a:cubicBezTo>
                  <a:close/>
                  <a:moveTo>
                    <a:pt x="1962" y="188"/>
                  </a:moveTo>
                  <a:cubicBezTo>
                    <a:pt x="1969" y="192"/>
                    <a:pt x="1976" y="196"/>
                    <a:pt x="1983" y="200"/>
                  </a:cubicBezTo>
                  <a:cubicBezTo>
                    <a:pt x="1986" y="203"/>
                    <a:pt x="1991" y="201"/>
                    <a:pt x="1994" y="198"/>
                  </a:cubicBezTo>
                  <a:cubicBezTo>
                    <a:pt x="1996" y="194"/>
                    <a:pt x="1995" y="189"/>
                    <a:pt x="1991" y="187"/>
                  </a:cubicBezTo>
                  <a:cubicBezTo>
                    <a:pt x="1984" y="182"/>
                    <a:pt x="1977" y="178"/>
                    <a:pt x="1970" y="174"/>
                  </a:cubicBezTo>
                  <a:cubicBezTo>
                    <a:pt x="1966" y="172"/>
                    <a:pt x="1961" y="173"/>
                    <a:pt x="1959" y="177"/>
                  </a:cubicBezTo>
                  <a:cubicBezTo>
                    <a:pt x="1957" y="181"/>
                    <a:pt x="1958" y="186"/>
                    <a:pt x="1962" y="188"/>
                  </a:cubicBezTo>
                  <a:close/>
                  <a:moveTo>
                    <a:pt x="1852" y="132"/>
                  </a:moveTo>
                  <a:cubicBezTo>
                    <a:pt x="1859" y="135"/>
                    <a:pt x="1866" y="138"/>
                    <a:pt x="1874" y="142"/>
                  </a:cubicBezTo>
                  <a:cubicBezTo>
                    <a:pt x="1878" y="144"/>
                    <a:pt x="1882" y="142"/>
                    <a:pt x="1884" y="138"/>
                  </a:cubicBezTo>
                  <a:cubicBezTo>
                    <a:pt x="1886" y="134"/>
                    <a:pt x="1885" y="129"/>
                    <a:pt x="1881" y="127"/>
                  </a:cubicBezTo>
                  <a:cubicBezTo>
                    <a:pt x="1873" y="124"/>
                    <a:pt x="1866" y="120"/>
                    <a:pt x="1859" y="117"/>
                  </a:cubicBezTo>
                  <a:cubicBezTo>
                    <a:pt x="1855" y="115"/>
                    <a:pt x="1850" y="117"/>
                    <a:pt x="1848" y="121"/>
                  </a:cubicBezTo>
                  <a:cubicBezTo>
                    <a:pt x="1846" y="125"/>
                    <a:pt x="1848" y="130"/>
                    <a:pt x="1852" y="132"/>
                  </a:cubicBezTo>
                  <a:close/>
                  <a:moveTo>
                    <a:pt x="1737" y="86"/>
                  </a:moveTo>
                  <a:cubicBezTo>
                    <a:pt x="1745" y="88"/>
                    <a:pt x="1752" y="91"/>
                    <a:pt x="1760" y="94"/>
                  </a:cubicBezTo>
                  <a:cubicBezTo>
                    <a:pt x="1764" y="95"/>
                    <a:pt x="1768" y="93"/>
                    <a:pt x="1770" y="89"/>
                  </a:cubicBezTo>
                  <a:cubicBezTo>
                    <a:pt x="1771" y="85"/>
                    <a:pt x="1769" y="80"/>
                    <a:pt x="1765" y="79"/>
                  </a:cubicBezTo>
                  <a:cubicBezTo>
                    <a:pt x="1758" y="76"/>
                    <a:pt x="1750" y="73"/>
                    <a:pt x="1742" y="71"/>
                  </a:cubicBezTo>
                  <a:cubicBezTo>
                    <a:pt x="1738" y="69"/>
                    <a:pt x="1734" y="71"/>
                    <a:pt x="1732" y="76"/>
                  </a:cubicBezTo>
                  <a:cubicBezTo>
                    <a:pt x="1731" y="80"/>
                    <a:pt x="1733" y="84"/>
                    <a:pt x="1737" y="86"/>
                  </a:cubicBezTo>
                  <a:close/>
                  <a:moveTo>
                    <a:pt x="1618" y="51"/>
                  </a:moveTo>
                  <a:cubicBezTo>
                    <a:pt x="1626" y="53"/>
                    <a:pt x="1634" y="55"/>
                    <a:pt x="1642" y="57"/>
                  </a:cubicBezTo>
                  <a:cubicBezTo>
                    <a:pt x="1646" y="58"/>
                    <a:pt x="1650" y="56"/>
                    <a:pt x="1651" y="51"/>
                  </a:cubicBezTo>
                  <a:cubicBezTo>
                    <a:pt x="1652" y="47"/>
                    <a:pt x="1650" y="43"/>
                    <a:pt x="1646" y="41"/>
                  </a:cubicBezTo>
                  <a:cubicBezTo>
                    <a:pt x="1638" y="39"/>
                    <a:pt x="1630" y="37"/>
                    <a:pt x="1622" y="36"/>
                  </a:cubicBezTo>
                  <a:cubicBezTo>
                    <a:pt x="1618" y="35"/>
                    <a:pt x="1614" y="37"/>
                    <a:pt x="1612" y="42"/>
                  </a:cubicBezTo>
                  <a:cubicBezTo>
                    <a:pt x="1611" y="46"/>
                    <a:pt x="1614" y="50"/>
                    <a:pt x="1618" y="51"/>
                  </a:cubicBezTo>
                  <a:close/>
                  <a:moveTo>
                    <a:pt x="1497" y="28"/>
                  </a:moveTo>
                  <a:cubicBezTo>
                    <a:pt x="1505" y="29"/>
                    <a:pt x="1513" y="30"/>
                    <a:pt x="1521" y="32"/>
                  </a:cubicBezTo>
                  <a:cubicBezTo>
                    <a:pt x="1525" y="32"/>
                    <a:pt x="1529" y="29"/>
                    <a:pt x="1530" y="25"/>
                  </a:cubicBezTo>
                  <a:cubicBezTo>
                    <a:pt x="1531" y="21"/>
                    <a:pt x="1528" y="17"/>
                    <a:pt x="1523" y="16"/>
                  </a:cubicBezTo>
                  <a:cubicBezTo>
                    <a:pt x="1515" y="15"/>
                    <a:pt x="1507" y="13"/>
                    <a:pt x="1499" y="12"/>
                  </a:cubicBezTo>
                  <a:cubicBezTo>
                    <a:pt x="1495" y="12"/>
                    <a:pt x="1491" y="15"/>
                    <a:pt x="1490" y="19"/>
                  </a:cubicBezTo>
                  <a:cubicBezTo>
                    <a:pt x="1490" y="23"/>
                    <a:pt x="1493" y="28"/>
                    <a:pt x="1497" y="28"/>
                  </a:cubicBezTo>
                  <a:close/>
                  <a:moveTo>
                    <a:pt x="1374" y="17"/>
                  </a:moveTo>
                  <a:cubicBezTo>
                    <a:pt x="1382" y="17"/>
                    <a:pt x="1390" y="18"/>
                    <a:pt x="1398" y="18"/>
                  </a:cubicBezTo>
                  <a:cubicBezTo>
                    <a:pt x="1402" y="18"/>
                    <a:pt x="1406" y="15"/>
                    <a:pt x="1406" y="11"/>
                  </a:cubicBezTo>
                  <a:cubicBezTo>
                    <a:pt x="1407" y="6"/>
                    <a:pt x="1403" y="2"/>
                    <a:pt x="1399" y="2"/>
                  </a:cubicBezTo>
                  <a:cubicBezTo>
                    <a:pt x="1391" y="2"/>
                    <a:pt x="1383" y="1"/>
                    <a:pt x="1375" y="1"/>
                  </a:cubicBezTo>
                  <a:cubicBezTo>
                    <a:pt x="1370" y="1"/>
                    <a:pt x="1367" y="4"/>
                    <a:pt x="1366" y="8"/>
                  </a:cubicBezTo>
                  <a:cubicBezTo>
                    <a:pt x="1366" y="13"/>
                    <a:pt x="1370" y="17"/>
                    <a:pt x="1374" y="17"/>
                  </a:cubicBezTo>
                  <a:close/>
                  <a:moveTo>
                    <a:pt x="1250" y="17"/>
                  </a:moveTo>
                  <a:cubicBezTo>
                    <a:pt x="1258" y="17"/>
                    <a:pt x="1266" y="16"/>
                    <a:pt x="1274" y="16"/>
                  </a:cubicBezTo>
                  <a:cubicBezTo>
                    <a:pt x="1279" y="16"/>
                    <a:pt x="1282" y="12"/>
                    <a:pt x="1282" y="8"/>
                  </a:cubicBezTo>
                  <a:cubicBezTo>
                    <a:pt x="1282" y="3"/>
                    <a:pt x="1278" y="0"/>
                    <a:pt x="1274" y="0"/>
                  </a:cubicBezTo>
                  <a:cubicBezTo>
                    <a:pt x="1266" y="0"/>
                    <a:pt x="1258" y="1"/>
                    <a:pt x="1250" y="1"/>
                  </a:cubicBezTo>
                  <a:cubicBezTo>
                    <a:pt x="1245" y="1"/>
                    <a:pt x="1242" y="5"/>
                    <a:pt x="1242" y="9"/>
                  </a:cubicBezTo>
                  <a:cubicBezTo>
                    <a:pt x="1242" y="14"/>
                    <a:pt x="1246" y="17"/>
                    <a:pt x="1250" y="17"/>
                  </a:cubicBezTo>
                  <a:close/>
                  <a:moveTo>
                    <a:pt x="1127" y="29"/>
                  </a:moveTo>
                  <a:cubicBezTo>
                    <a:pt x="1135" y="28"/>
                    <a:pt x="1143" y="27"/>
                    <a:pt x="1151" y="26"/>
                  </a:cubicBezTo>
                  <a:cubicBezTo>
                    <a:pt x="1156" y="25"/>
                    <a:pt x="1159" y="21"/>
                    <a:pt x="1158" y="17"/>
                  </a:cubicBezTo>
                  <a:cubicBezTo>
                    <a:pt x="1158" y="12"/>
                    <a:pt x="1154" y="9"/>
                    <a:pt x="1149" y="10"/>
                  </a:cubicBezTo>
                  <a:cubicBezTo>
                    <a:pt x="1141" y="11"/>
                    <a:pt x="1133" y="12"/>
                    <a:pt x="1125" y="13"/>
                  </a:cubicBezTo>
                  <a:cubicBezTo>
                    <a:pt x="1121" y="14"/>
                    <a:pt x="1118" y="18"/>
                    <a:pt x="1118" y="22"/>
                  </a:cubicBezTo>
                  <a:cubicBezTo>
                    <a:pt x="1119" y="26"/>
                    <a:pt x="1123" y="29"/>
                    <a:pt x="1127" y="29"/>
                  </a:cubicBezTo>
                  <a:close/>
                  <a:moveTo>
                    <a:pt x="1006" y="52"/>
                  </a:moveTo>
                  <a:cubicBezTo>
                    <a:pt x="1014" y="50"/>
                    <a:pt x="1022" y="48"/>
                    <a:pt x="1029" y="47"/>
                  </a:cubicBezTo>
                  <a:cubicBezTo>
                    <a:pt x="1034" y="46"/>
                    <a:pt x="1037" y="41"/>
                    <a:pt x="1036" y="37"/>
                  </a:cubicBezTo>
                  <a:cubicBezTo>
                    <a:pt x="1035" y="33"/>
                    <a:pt x="1030" y="30"/>
                    <a:pt x="1026" y="31"/>
                  </a:cubicBezTo>
                  <a:cubicBezTo>
                    <a:pt x="1018" y="33"/>
                    <a:pt x="1010" y="35"/>
                    <a:pt x="1002" y="37"/>
                  </a:cubicBezTo>
                  <a:cubicBezTo>
                    <a:pt x="998" y="38"/>
                    <a:pt x="995" y="42"/>
                    <a:pt x="997" y="46"/>
                  </a:cubicBezTo>
                  <a:cubicBezTo>
                    <a:pt x="998" y="51"/>
                    <a:pt x="1002" y="53"/>
                    <a:pt x="1006" y="52"/>
                  </a:cubicBezTo>
                  <a:close/>
                  <a:moveTo>
                    <a:pt x="888" y="87"/>
                  </a:moveTo>
                  <a:cubicBezTo>
                    <a:pt x="895" y="85"/>
                    <a:pt x="903" y="82"/>
                    <a:pt x="910" y="79"/>
                  </a:cubicBezTo>
                  <a:cubicBezTo>
                    <a:pt x="915" y="78"/>
                    <a:pt x="917" y="74"/>
                    <a:pt x="915" y="69"/>
                  </a:cubicBezTo>
                  <a:cubicBezTo>
                    <a:pt x="914" y="65"/>
                    <a:pt x="910" y="63"/>
                    <a:pt x="905" y="64"/>
                  </a:cubicBezTo>
                  <a:cubicBezTo>
                    <a:pt x="898" y="67"/>
                    <a:pt x="890" y="69"/>
                    <a:pt x="882" y="72"/>
                  </a:cubicBezTo>
                  <a:cubicBezTo>
                    <a:pt x="878" y="73"/>
                    <a:pt x="876" y="78"/>
                    <a:pt x="878" y="82"/>
                  </a:cubicBezTo>
                  <a:cubicBezTo>
                    <a:pt x="879" y="86"/>
                    <a:pt x="884" y="89"/>
                    <a:pt x="888" y="87"/>
                  </a:cubicBezTo>
                  <a:close/>
                  <a:moveTo>
                    <a:pt x="773" y="133"/>
                  </a:moveTo>
                  <a:cubicBezTo>
                    <a:pt x="780" y="130"/>
                    <a:pt x="788" y="127"/>
                    <a:pt x="795" y="123"/>
                  </a:cubicBezTo>
                  <a:cubicBezTo>
                    <a:pt x="799" y="122"/>
                    <a:pt x="801" y="117"/>
                    <a:pt x="799" y="113"/>
                  </a:cubicBezTo>
                  <a:cubicBezTo>
                    <a:pt x="797" y="109"/>
                    <a:pt x="793" y="107"/>
                    <a:pt x="789" y="109"/>
                  </a:cubicBezTo>
                  <a:cubicBezTo>
                    <a:pt x="781" y="112"/>
                    <a:pt x="774" y="115"/>
                    <a:pt x="767" y="119"/>
                  </a:cubicBezTo>
                  <a:cubicBezTo>
                    <a:pt x="763" y="120"/>
                    <a:pt x="761" y="125"/>
                    <a:pt x="763" y="129"/>
                  </a:cubicBezTo>
                  <a:cubicBezTo>
                    <a:pt x="764" y="133"/>
                    <a:pt x="769" y="135"/>
                    <a:pt x="773" y="133"/>
                  </a:cubicBezTo>
                  <a:close/>
                  <a:moveTo>
                    <a:pt x="664" y="190"/>
                  </a:moveTo>
                  <a:cubicBezTo>
                    <a:pt x="671" y="186"/>
                    <a:pt x="677" y="182"/>
                    <a:pt x="684" y="178"/>
                  </a:cubicBezTo>
                  <a:cubicBezTo>
                    <a:pt x="688" y="176"/>
                    <a:pt x="690" y="171"/>
                    <a:pt x="688" y="167"/>
                  </a:cubicBezTo>
                  <a:cubicBezTo>
                    <a:pt x="685" y="163"/>
                    <a:pt x="680" y="162"/>
                    <a:pt x="677" y="164"/>
                  </a:cubicBezTo>
                  <a:cubicBezTo>
                    <a:pt x="670" y="168"/>
                    <a:pt x="663" y="172"/>
                    <a:pt x="656" y="176"/>
                  </a:cubicBezTo>
                  <a:cubicBezTo>
                    <a:pt x="652" y="178"/>
                    <a:pt x="651" y="183"/>
                    <a:pt x="653" y="187"/>
                  </a:cubicBezTo>
                  <a:cubicBezTo>
                    <a:pt x="655" y="191"/>
                    <a:pt x="660" y="192"/>
                    <a:pt x="664" y="190"/>
                  </a:cubicBezTo>
                  <a:close/>
                  <a:moveTo>
                    <a:pt x="560" y="257"/>
                  </a:moveTo>
                  <a:cubicBezTo>
                    <a:pt x="566" y="252"/>
                    <a:pt x="573" y="248"/>
                    <a:pt x="579" y="243"/>
                  </a:cubicBezTo>
                  <a:cubicBezTo>
                    <a:pt x="583" y="241"/>
                    <a:pt x="584" y="236"/>
                    <a:pt x="582" y="232"/>
                  </a:cubicBezTo>
                  <a:cubicBezTo>
                    <a:pt x="579" y="228"/>
                    <a:pt x="574" y="228"/>
                    <a:pt x="570" y="230"/>
                  </a:cubicBezTo>
                  <a:cubicBezTo>
                    <a:pt x="564" y="235"/>
                    <a:pt x="557" y="239"/>
                    <a:pt x="551" y="244"/>
                  </a:cubicBezTo>
                  <a:cubicBezTo>
                    <a:pt x="547" y="246"/>
                    <a:pt x="546" y="251"/>
                    <a:pt x="549" y="255"/>
                  </a:cubicBezTo>
                  <a:cubicBezTo>
                    <a:pt x="551" y="259"/>
                    <a:pt x="556" y="259"/>
                    <a:pt x="560" y="257"/>
                  </a:cubicBezTo>
                  <a:close/>
                  <a:moveTo>
                    <a:pt x="463" y="333"/>
                  </a:moveTo>
                  <a:cubicBezTo>
                    <a:pt x="469" y="328"/>
                    <a:pt x="475" y="323"/>
                    <a:pt x="481" y="318"/>
                  </a:cubicBezTo>
                  <a:cubicBezTo>
                    <a:pt x="485" y="315"/>
                    <a:pt x="485" y="310"/>
                    <a:pt x="482" y="307"/>
                  </a:cubicBezTo>
                  <a:cubicBezTo>
                    <a:pt x="479" y="303"/>
                    <a:pt x="474" y="303"/>
                    <a:pt x="471" y="306"/>
                  </a:cubicBezTo>
                  <a:cubicBezTo>
                    <a:pt x="465" y="311"/>
                    <a:pt x="459" y="316"/>
                    <a:pt x="452" y="321"/>
                  </a:cubicBezTo>
                  <a:cubicBezTo>
                    <a:pt x="449" y="324"/>
                    <a:pt x="449" y="329"/>
                    <a:pt x="452" y="333"/>
                  </a:cubicBezTo>
                  <a:cubicBezTo>
                    <a:pt x="455" y="336"/>
                    <a:pt x="460" y="336"/>
                    <a:pt x="463" y="333"/>
                  </a:cubicBezTo>
                  <a:close/>
                  <a:moveTo>
                    <a:pt x="374" y="419"/>
                  </a:moveTo>
                  <a:cubicBezTo>
                    <a:pt x="379" y="413"/>
                    <a:pt x="385" y="407"/>
                    <a:pt x="390" y="402"/>
                  </a:cubicBezTo>
                  <a:cubicBezTo>
                    <a:pt x="393" y="398"/>
                    <a:pt x="393" y="393"/>
                    <a:pt x="390" y="390"/>
                  </a:cubicBezTo>
                  <a:cubicBezTo>
                    <a:pt x="387" y="387"/>
                    <a:pt x="382" y="387"/>
                    <a:pt x="379" y="390"/>
                  </a:cubicBezTo>
                  <a:cubicBezTo>
                    <a:pt x="373" y="396"/>
                    <a:pt x="368" y="402"/>
                    <a:pt x="362" y="408"/>
                  </a:cubicBezTo>
                  <a:cubicBezTo>
                    <a:pt x="359" y="411"/>
                    <a:pt x="359" y="416"/>
                    <a:pt x="362" y="419"/>
                  </a:cubicBezTo>
                  <a:cubicBezTo>
                    <a:pt x="366" y="422"/>
                    <a:pt x="371" y="422"/>
                    <a:pt x="374" y="419"/>
                  </a:cubicBezTo>
                  <a:close/>
                  <a:moveTo>
                    <a:pt x="293" y="512"/>
                  </a:moveTo>
                  <a:cubicBezTo>
                    <a:pt x="298" y="506"/>
                    <a:pt x="303" y="500"/>
                    <a:pt x="308" y="494"/>
                  </a:cubicBezTo>
                  <a:cubicBezTo>
                    <a:pt x="310" y="490"/>
                    <a:pt x="310" y="485"/>
                    <a:pt x="307" y="482"/>
                  </a:cubicBezTo>
                  <a:cubicBezTo>
                    <a:pt x="303" y="480"/>
                    <a:pt x="298" y="480"/>
                    <a:pt x="295" y="483"/>
                  </a:cubicBezTo>
                  <a:cubicBezTo>
                    <a:pt x="290" y="490"/>
                    <a:pt x="285" y="496"/>
                    <a:pt x="280" y="502"/>
                  </a:cubicBezTo>
                  <a:cubicBezTo>
                    <a:pt x="277" y="506"/>
                    <a:pt x="278" y="511"/>
                    <a:pt x="282" y="514"/>
                  </a:cubicBezTo>
                  <a:cubicBezTo>
                    <a:pt x="285" y="516"/>
                    <a:pt x="290" y="516"/>
                    <a:pt x="293" y="512"/>
                  </a:cubicBezTo>
                  <a:close/>
                  <a:moveTo>
                    <a:pt x="221" y="613"/>
                  </a:moveTo>
                  <a:cubicBezTo>
                    <a:pt x="225" y="606"/>
                    <a:pt x="230" y="600"/>
                    <a:pt x="234" y="593"/>
                  </a:cubicBezTo>
                  <a:cubicBezTo>
                    <a:pt x="237" y="589"/>
                    <a:pt x="236" y="584"/>
                    <a:pt x="232" y="582"/>
                  </a:cubicBezTo>
                  <a:cubicBezTo>
                    <a:pt x="228" y="579"/>
                    <a:pt x="223" y="580"/>
                    <a:pt x="221" y="584"/>
                  </a:cubicBezTo>
                  <a:cubicBezTo>
                    <a:pt x="216" y="591"/>
                    <a:pt x="212" y="598"/>
                    <a:pt x="208" y="604"/>
                  </a:cubicBezTo>
                  <a:cubicBezTo>
                    <a:pt x="205" y="608"/>
                    <a:pt x="206" y="613"/>
                    <a:pt x="210" y="615"/>
                  </a:cubicBezTo>
                  <a:cubicBezTo>
                    <a:pt x="214" y="618"/>
                    <a:pt x="219" y="617"/>
                    <a:pt x="221" y="613"/>
                  </a:cubicBezTo>
                  <a:close/>
                  <a:moveTo>
                    <a:pt x="159" y="720"/>
                  </a:moveTo>
                  <a:cubicBezTo>
                    <a:pt x="163" y="713"/>
                    <a:pt x="167" y="706"/>
                    <a:pt x="170" y="699"/>
                  </a:cubicBezTo>
                  <a:cubicBezTo>
                    <a:pt x="173" y="695"/>
                    <a:pt x="171" y="690"/>
                    <a:pt x="167" y="688"/>
                  </a:cubicBezTo>
                  <a:cubicBezTo>
                    <a:pt x="163" y="686"/>
                    <a:pt x="158" y="687"/>
                    <a:pt x="156" y="691"/>
                  </a:cubicBezTo>
                  <a:cubicBezTo>
                    <a:pt x="152" y="698"/>
                    <a:pt x="149" y="706"/>
                    <a:pt x="145" y="713"/>
                  </a:cubicBezTo>
                  <a:cubicBezTo>
                    <a:pt x="143" y="717"/>
                    <a:pt x="145" y="722"/>
                    <a:pt x="148" y="724"/>
                  </a:cubicBezTo>
                  <a:cubicBezTo>
                    <a:pt x="152" y="726"/>
                    <a:pt x="157" y="724"/>
                    <a:pt x="159" y="720"/>
                  </a:cubicBezTo>
                  <a:close/>
                  <a:moveTo>
                    <a:pt x="108" y="833"/>
                  </a:moveTo>
                  <a:cubicBezTo>
                    <a:pt x="111" y="825"/>
                    <a:pt x="114" y="818"/>
                    <a:pt x="117" y="810"/>
                  </a:cubicBezTo>
                  <a:cubicBezTo>
                    <a:pt x="119" y="806"/>
                    <a:pt x="117" y="802"/>
                    <a:pt x="113" y="800"/>
                  </a:cubicBezTo>
                  <a:cubicBezTo>
                    <a:pt x="109" y="798"/>
                    <a:pt x="104" y="800"/>
                    <a:pt x="102" y="804"/>
                  </a:cubicBezTo>
                  <a:cubicBezTo>
                    <a:pt x="99" y="812"/>
                    <a:pt x="96" y="819"/>
                    <a:pt x="93" y="827"/>
                  </a:cubicBezTo>
                  <a:cubicBezTo>
                    <a:pt x="91" y="831"/>
                    <a:pt x="93" y="835"/>
                    <a:pt x="98" y="837"/>
                  </a:cubicBezTo>
                  <a:cubicBezTo>
                    <a:pt x="102" y="839"/>
                    <a:pt x="106" y="837"/>
                    <a:pt x="108" y="833"/>
                  </a:cubicBezTo>
                  <a:close/>
                  <a:moveTo>
                    <a:pt x="68" y="950"/>
                  </a:moveTo>
                  <a:cubicBezTo>
                    <a:pt x="70" y="942"/>
                    <a:pt x="72" y="934"/>
                    <a:pt x="75" y="927"/>
                  </a:cubicBezTo>
                  <a:cubicBezTo>
                    <a:pt x="76" y="922"/>
                    <a:pt x="73" y="918"/>
                    <a:pt x="69" y="917"/>
                  </a:cubicBezTo>
                  <a:cubicBezTo>
                    <a:pt x="65" y="915"/>
                    <a:pt x="61" y="918"/>
                    <a:pt x="59" y="922"/>
                  </a:cubicBezTo>
                  <a:cubicBezTo>
                    <a:pt x="57" y="930"/>
                    <a:pt x="55" y="937"/>
                    <a:pt x="52" y="945"/>
                  </a:cubicBezTo>
                  <a:cubicBezTo>
                    <a:pt x="51" y="949"/>
                    <a:pt x="53" y="954"/>
                    <a:pt x="58" y="955"/>
                  </a:cubicBezTo>
                  <a:cubicBezTo>
                    <a:pt x="62" y="956"/>
                    <a:pt x="66" y="954"/>
                    <a:pt x="68" y="950"/>
                  </a:cubicBezTo>
                  <a:close/>
                  <a:moveTo>
                    <a:pt x="39" y="1070"/>
                  </a:moveTo>
                  <a:cubicBezTo>
                    <a:pt x="40" y="1062"/>
                    <a:pt x="42" y="1054"/>
                    <a:pt x="43" y="1046"/>
                  </a:cubicBezTo>
                  <a:cubicBezTo>
                    <a:pt x="44" y="1042"/>
                    <a:pt x="42" y="1038"/>
                    <a:pt x="37" y="1037"/>
                  </a:cubicBezTo>
                  <a:cubicBezTo>
                    <a:pt x="33" y="1036"/>
                    <a:pt x="29" y="1039"/>
                    <a:pt x="28" y="1043"/>
                  </a:cubicBezTo>
                  <a:cubicBezTo>
                    <a:pt x="26" y="1051"/>
                    <a:pt x="25" y="1059"/>
                    <a:pt x="23" y="1067"/>
                  </a:cubicBezTo>
                  <a:cubicBezTo>
                    <a:pt x="22" y="1071"/>
                    <a:pt x="25" y="1075"/>
                    <a:pt x="29" y="1076"/>
                  </a:cubicBezTo>
                  <a:cubicBezTo>
                    <a:pt x="34" y="1077"/>
                    <a:pt x="38" y="1074"/>
                    <a:pt x="39" y="1070"/>
                  </a:cubicBezTo>
                  <a:close/>
                  <a:moveTo>
                    <a:pt x="21" y="1192"/>
                  </a:moveTo>
                  <a:cubicBezTo>
                    <a:pt x="22" y="1184"/>
                    <a:pt x="23" y="1176"/>
                    <a:pt x="24" y="1168"/>
                  </a:cubicBezTo>
                  <a:cubicBezTo>
                    <a:pt x="24" y="1164"/>
                    <a:pt x="21" y="1160"/>
                    <a:pt x="17" y="1159"/>
                  </a:cubicBezTo>
                  <a:cubicBezTo>
                    <a:pt x="12" y="1159"/>
                    <a:pt x="8" y="1162"/>
                    <a:pt x="8" y="1166"/>
                  </a:cubicBezTo>
                  <a:cubicBezTo>
                    <a:pt x="7" y="1174"/>
                    <a:pt x="6" y="1182"/>
                    <a:pt x="6" y="1191"/>
                  </a:cubicBezTo>
                  <a:cubicBezTo>
                    <a:pt x="5" y="1195"/>
                    <a:pt x="8" y="1199"/>
                    <a:pt x="13" y="1199"/>
                  </a:cubicBezTo>
                  <a:cubicBezTo>
                    <a:pt x="17" y="1200"/>
                    <a:pt x="21" y="1196"/>
                    <a:pt x="21" y="1192"/>
                  </a:cubicBezTo>
                  <a:close/>
                  <a:moveTo>
                    <a:pt x="16" y="1315"/>
                  </a:moveTo>
                  <a:cubicBezTo>
                    <a:pt x="16" y="1315"/>
                    <a:pt x="16" y="1314"/>
                    <a:pt x="16" y="1314"/>
                  </a:cubicBezTo>
                  <a:cubicBezTo>
                    <a:pt x="16" y="1306"/>
                    <a:pt x="16" y="1299"/>
                    <a:pt x="16" y="1291"/>
                  </a:cubicBezTo>
                  <a:cubicBezTo>
                    <a:pt x="16" y="1287"/>
                    <a:pt x="13" y="1283"/>
                    <a:pt x="8" y="1283"/>
                  </a:cubicBezTo>
                  <a:cubicBezTo>
                    <a:pt x="4" y="1283"/>
                    <a:pt x="0" y="1287"/>
                    <a:pt x="0" y="1291"/>
                  </a:cubicBezTo>
                  <a:cubicBezTo>
                    <a:pt x="0" y="1299"/>
                    <a:pt x="0" y="1306"/>
                    <a:pt x="0" y="1314"/>
                  </a:cubicBezTo>
                  <a:cubicBezTo>
                    <a:pt x="0" y="1314"/>
                    <a:pt x="0" y="1315"/>
                    <a:pt x="0" y="1315"/>
                  </a:cubicBezTo>
                  <a:cubicBezTo>
                    <a:pt x="0" y="1320"/>
                    <a:pt x="3" y="1323"/>
                    <a:pt x="8" y="1323"/>
                  </a:cubicBezTo>
                  <a:cubicBezTo>
                    <a:pt x="12" y="1323"/>
                    <a:pt x="16" y="1320"/>
                    <a:pt x="16" y="1315"/>
                  </a:cubicBezTo>
                  <a:close/>
                  <a:moveTo>
                    <a:pt x="22" y="1439"/>
                  </a:moveTo>
                  <a:cubicBezTo>
                    <a:pt x="21" y="1431"/>
                    <a:pt x="20" y="1423"/>
                    <a:pt x="20" y="1415"/>
                  </a:cubicBezTo>
                  <a:cubicBezTo>
                    <a:pt x="19" y="1411"/>
                    <a:pt x="15" y="1407"/>
                    <a:pt x="11" y="1408"/>
                  </a:cubicBezTo>
                  <a:cubicBezTo>
                    <a:pt x="7" y="1408"/>
                    <a:pt x="3" y="1412"/>
                    <a:pt x="4" y="1416"/>
                  </a:cubicBezTo>
                  <a:cubicBezTo>
                    <a:pt x="4" y="1424"/>
                    <a:pt x="5" y="1432"/>
                    <a:pt x="6" y="1440"/>
                  </a:cubicBezTo>
                  <a:cubicBezTo>
                    <a:pt x="6" y="1445"/>
                    <a:pt x="10" y="1448"/>
                    <a:pt x="14" y="1448"/>
                  </a:cubicBezTo>
                  <a:cubicBezTo>
                    <a:pt x="19" y="1447"/>
                    <a:pt x="22" y="1443"/>
                    <a:pt x="22" y="1439"/>
                  </a:cubicBezTo>
                  <a:close/>
                  <a:moveTo>
                    <a:pt x="39" y="1561"/>
                  </a:moveTo>
                  <a:cubicBezTo>
                    <a:pt x="38" y="1553"/>
                    <a:pt x="36" y="1545"/>
                    <a:pt x="35" y="1538"/>
                  </a:cubicBezTo>
                  <a:cubicBezTo>
                    <a:pt x="34" y="1533"/>
                    <a:pt x="30" y="1530"/>
                    <a:pt x="26" y="1531"/>
                  </a:cubicBezTo>
                  <a:cubicBezTo>
                    <a:pt x="21" y="1532"/>
                    <a:pt x="18" y="1536"/>
                    <a:pt x="19" y="1540"/>
                  </a:cubicBezTo>
                  <a:cubicBezTo>
                    <a:pt x="21" y="1548"/>
                    <a:pt x="22" y="1556"/>
                    <a:pt x="24" y="1564"/>
                  </a:cubicBezTo>
                  <a:cubicBezTo>
                    <a:pt x="24" y="1568"/>
                    <a:pt x="29" y="1571"/>
                    <a:pt x="33" y="1570"/>
                  </a:cubicBezTo>
                  <a:cubicBezTo>
                    <a:pt x="37" y="1570"/>
                    <a:pt x="40" y="1565"/>
                    <a:pt x="39" y="1561"/>
                  </a:cubicBezTo>
                  <a:close/>
                  <a:moveTo>
                    <a:pt x="68" y="1681"/>
                  </a:moveTo>
                  <a:cubicBezTo>
                    <a:pt x="66" y="1674"/>
                    <a:pt x="64" y="1666"/>
                    <a:pt x="62" y="1658"/>
                  </a:cubicBezTo>
                  <a:cubicBezTo>
                    <a:pt x="61" y="1654"/>
                    <a:pt x="56" y="1651"/>
                    <a:pt x="52" y="1653"/>
                  </a:cubicBezTo>
                  <a:cubicBezTo>
                    <a:pt x="48" y="1654"/>
                    <a:pt x="45" y="1658"/>
                    <a:pt x="46" y="1662"/>
                  </a:cubicBezTo>
                  <a:cubicBezTo>
                    <a:pt x="49" y="1670"/>
                    <a:pt x="51" y="1678"/>
                    <a:pt x="53" y="1686"/>
                  </a:cubicBezTo>
                  <a:cubicBezTo>
                    <a:pt x="54" y="1690"/>
                    <a:pt x="59" y="1692"/>
                    <a:pt x="63" y="1691"/>
                  </a:cubicBezTo>
                  <a:cubicBezTo>
                    <a:pt x="67" y="1690"/>
                    <a:pt x="70" y="1685"/>
                    <a:pt x="68" y="1681"/>
                  </a:cubicBezTo>
                  <a:close/>
                  <a:moveTo>
                    <a:pt x="109" y="1798"/>
                  </a:moveTo>
                  <a:cubicBezTo>
                    <a:pt x="106" y="1790"/>
                    <a:pt x="103" y="1783"/>
                    <a:pt x="100" y="1776"/>
                  </a:cubicBezTo>
                  <a:cubicBezTo>
                    <a:pt x="99" y="1771"/>
                    <a:pt x="94" y="1769"/>
                    <a:pt x="90" y="1771"/>
                  </a:cubicBezTo>
                  <a:cubicBezTo>
                    <a:pt x="86" y="1773"/>
                    <a:pt x="84" y="1777"/>
                    <a:pt x="85" y="1781"/>
                  </a:cubicBezTo>
                  <a:cubicBezTo>
                    <a:pt x="88" y="1789"/>
                    <a:pt x="91" y="1796"/>
                    <a:pt x="94" y="1804"/>
                  </a:cubicBezTo>
                  <a:cubicBezTo>
                    <a:pt x="96" y="1808"/>
                    <a:pt x="100" y="1810"/>
                    <a:pt x="104" y="1808"/>
                  </a:cubicBezTo>
                  <a:cubicBezTo>
                    <a:pt x="109" y="1807"/>
                    <a:pt x="111" y="1802"/>
                    <a:pt x="109" y="1798"/>
                  </a:cubicBezTo>
                  <a:close/>
                  <a:moveTo>
                    <a:pt x="160" y="1910"/>
                  </a:moveTo>
                  <a:cubicBezTo>
                    <a:pt x="157" y="1903"/>
                    <a:pt x="153" y="1896"/>
                    <a:pt x="150" y="1889"/>
                  </a:cubicBezTo>
                  <a:cubicBezTo>
                    <a:pt x="148" y="1885"/>
                    <a:pt x="143" y="1883"/>
                    <a:pt x="139" y="1885"/>
                  </a:cubicBezTo>
                  <a:cubicBezTo>
                    <a:pt x="135" y="1887"/>
                    <a:pt x="133" y="1892"/>
                    <a:pt x="135" y="1896"/>
                  </a:cubicBezTo>
                  <a:cubicBezTo>
                    <a:pt x="139" y="1903"/>
                    <a:pt x="142" y="1910"/>
                    <a:pt x="146" y="1917"/>
                  </a:cubicBezTo>
                  <a:cubicBezTo>
                    <a:pt x="148" y="1921"/>
                    <a:pt x="153" y="1923"/>
                    <a:pt x="157" y="1921"/>
                  </a:cubicBezTo>
                  <a:cubicBezTo>
                    <a:pt x="161" y="1919"/>
                    <a:pt x="162" y="1914"/>
                    <a:pt x="160" y="1910"/>
                  </a:cubicBezTo>
                  <a:close/>
                  <a:moveTo>
                    <a:pt x="222" y="2017"/>
                  </a:moveTo>
                  <a:cubicBezTo>
                    <a:pt x="218" y="2010"/>
                    <a:pt x="214" y="2003"/>
                    <a:pt x="209" y="1997"/>
                  </a:cubicBezTo>
                  <a:cubicBezTo>
                    <a:pt x="207" y="1993"/>
                    <a:pt x="202" y="1992"/>
                    <a:pt x="198" y="1994"/>
                  </a:cubicBezTo>
                  <a:cubicBezTo>
                    <a:pt x="195" y="1996"/>
                    <a:pt x="194" y="2001"/>
                    <a:pt x="196" y="2005"/>
                  </a:cubicBezTo>
                  <a:cubicBezTo>
                    <a:pt x="200" y="2012"/>
                    <a:pt x="204" y="2019"/>
                    <a:pt x="209" y="2026"/>
                  </a:cubicBezTo>
                  <a:cubicBezTo>
                    <a:pt x="211" y="2029"/>
                    <a:pt x="216" y="2030"/>
                    <a:pt x="220" y="2028"/>
                  </a:cubicBezTo>
                  <a:cubicBezTo>
                    <a:pt x="224" y="2026"/>
                    <a:pt x="225" y="2021"/>
                    <a:pt x="222" y="2017"/>
                  </a:cubicBezTo>
                  <a:close/>
                  <a:moveTo>
                    <a:pt x="294" y="2117"/>
                  </a:moveTo>
                  <a:cubicBezTo>
                    <a:pt x="289" y="2111"/>
                    <a:pt x="284" y="2105"/>
                    <a:pt x="279" y="2098"/>
                  </a:cubicBezTo>
                  <a:cubicBezTo>
                    <a:pt x="277" y="2095"/>
                    <a:pt x="272" y="2094"/>
                    <a:pt x="268" y="2097"/>
                  </a:cubicBezTo>
                  <a:cubicBezTo>
                    <a:pt x="265" y="2100"/>
                    <a:pt x="264" y="2105"/>
                    <a:pt x="267" y="2108"/>
                  </a:cubicBezTo>
                  <a:cubicBezTo>
                    <a:pt x="272" y="2115"/>
                    <a:pt x="276" y="2121"/>
                    <a:pt x="281" y="2127"/>
                  </a:cubicBezTo>
                  <a:cubicBezTo>
                    <a:pt x="284" y="2131"/>
                    <a:pt x="289" y="2131"/>
                    <a:pt x="293" y="2129"/>
                  </a:cubicBezTo>
                  <a:cubicBezTo>
                    <a:pt x="296" y="2126"/>
                    <a:pt x="297" y="2121"/>
                    <a:pt x="294" y="2117"/>
                  </a:cubicBezTo>
                  <a:close/>
                  <a:moveTo>
                    <a:pt x="375" y="2211"/>
                  </a:moveTo>
                  <a:cubicBezTo>
                    <a:pt x="370" y="2205"/>
                    <a:pt x="364" y="2199"/>
                    <a:pt x="359" y="2193"/>
                  </a:cubicBezTo>
                  <a:cubicBezTo>
                    <a:pt x="356" y="2190"/>
                    <a:pt x="351" y="2190"/>
                    <a:pt x="347" y="2193"/>
                  </a:cubicBezTo>
                  <a:cubicBezTo>
                    <a:pt x="344" y="2196"/>
                    <a:pt x="344" y="2201"/>
                    <a:pt x="347" y="2204"/>
                  </a:cubicBezTo>
                  <a:cubicBezTo>
                    <a:pt x="352" y="2210"/>
                    <a:pt x="358" y="2216"/>
                    <a:pt x="363" y="2222"/>
                  </a:cubicBezTo>
                  <a:cubicBezTo>
                    <a:pt x="366" y="2225"/>
                    <a:pt x="372" y="2225"/>
                    <a:pt x="375" y="2222"/>
                  </a:cubicBezTo>
                  <a:cubicBezTo>
                    <a:pt x="378" y="2219"/>
                    <a:pt x="378" y="2214"/>
                    <a:pt x="375" y="2211"/>
                  </a:cubicBezTo>
                  <a:close/>
                  <a:moveTo>
                    <a:pt x="464" y="2296"/>
                  </a:moveTo>
                  <a:cubicBezTo>
                    <a:pt x="458" y="2291"/>
                    <a:pt x="452" y="2285"/>
                    <a:pt x="447" y="2280"/>
                  </a:cubicBezTo>
                  <a:cubicBezTo>
                    <a:pt x="443" y="2277"/>
                    <a:pt x="438" y="2277"/>
                    <a:pt x="435" y="2281"/>
                  </a:cubicBezTo>
                  <a:cubicBezTo>
                    <a:pt x="432" y="2284"/>
                    <a:pt x="433" y="2289"/>
                    <a:pt x="436" y="2292"/>
                  </a:cubicBezTo>
                  <a:cubicBezTo>
                    <a:pt x="442" y="2297"/>
                    <a:pt x="448" y="2303"/>
                    <a:pt x="454" y="2308"/>
                  </a:cubicBezTo>
                  <a:cubicBezTo>
                    <a:pt x="457" y="2311"/>
                    <a:pt x="462" y="2311"/>
                    <a:pt x="465" y="2307"/>
                  </a:cubicBezTo>
                  <a:cubicBezTo>
                    <a:pt x="468" y="2304"/>
                    <a:pt x="468" y="2299"/>
                    <a:pt x="464" y="2296"/>
                  </a:cubicBezTo>
                  <a:close/>
                  <a:moveTo>
                    <a:pt x="562" y="2372"/>
                  </a:moveTo>
                  <a:cubicBezTo>
                    <a:pt x="555" y="2368"/>
                    <a:pt x="549" y="2363"/>
                    <a:pt x="542" y="2358"/>
                  </a:cubicBezTo>
                  <a:cubicBezTo>
                    <a:pt x="539" y="2356"/>
                    <a:pt x="534" y="2356"/>
                    <a:pt x="531" y="2360"/>
                  </a:cubicBezTo>
                  <a:cubicBezTo>
                    <a:pt x="528" y="2363"/>
                    <a:pt x="529" y="2368"/>
                    <a:pt x="533" y="2371"/>
                  </a:cubicBezTo>
                  <a:cubicBezTo>
                    <a:pt x="539" y="2376"/>
                    <a:pt x="546" y="2381"/>
                    <a:pt x="552" y="2385"/>
                  </a:cubicBezTo>
                  <a:cubicBezTo>
                    <a:pt x="556" y="2388"/>
                    <a:pt x="561" y="2387"/>
                    <a:pt x="564" y="2383"/>
                  </a:cubicBezTo>
                  <a:cubicBezTo>
                    <a:pt x="566" y="2380"/>
                    <a:pt x="565" y="2375"/>
                    <a:pt x="562" y="2372"/>
                  </a:cubicBezTo>
                  <a:close/>
                  <a:moveTo>
                    <a:pt x="666" y="2439"/>
                  </a:moveTo>
                  <a:cubicBezTo>
                    <a:pt x="659" y="2435"/>
                    <a:pt x="652" y="2431"/>
                    <a:pt x="645" y="2427"/>
                  </a:cubicBezTo>
                  <a:cubicBezTo>
                    <a:pt x="641" y="2425"/>
                    <a:pt x="636" y="2426"/>
                    <a:pt x="634" y="2430"/>
                  </a:cubicBezTo>
                  <a:cubicBezTo>
                    <a:pt x="632" y="2434"/>
                    <a:pt x="633" y="2438"/>
                    <a:pt x="637" y="2441"/>
                  </a:cubicBezTo>
                  <a:cubicBezTo>
                    <a:pt x="644" y="2445"/>
                    <a:pt x="651" y="2449"/>
                    <a:pt x="658" y="2453"/>
                  </a:cubicBezTo>
                  <a:cubicBezTo>
                    <a:pt x="661" y="2455"/>
                    <a:pt x="666" y="2454"/>
                    <a:pt x="669" y="2450"/>
                  </a:cubicBezTo>
                  <a:cubicBezTo>
                    <a:pt x="671" y="2446"/>
                    <a:pt x="669" y="2441"/>
                    <a:pt x="666" y="2439"/>
                  </a:cubicBezTo>
                  <a:close/>
                  <a:moveTo>
                    <a:pt x="776" y="2496"/>
                  </a:moveTo>
                  <a:cubicBezTo>
                    <a:pt x="768" y="2493"/>
                    <a:pt x="761" y="2489"/>
                    <a:pt x="754" y="2486"/>
                  </a:cubicBezTo>
                  <a:cubicBezTo>
                    <a:pt x="750" y="2484"/>
                    <a:pt x="745" y="2485"/>
                    <a:pt x="743" y="2489"/>
                  </a:cubicBezTo>
                  <a:cubicBezTo>
                    <a:pt x="741" y="2493"/>
                    <a:pt x="743" y="2498"/>
                    <a:pt x="747" y="2500"/>
                  </a:cubicBezTo>
                  <a:cubicBezTo>
                    <a:pt x="754" y="2504"/>
                    <a:pt x="762" y="2507"/>
                    <a:pt x="769" y="2510"/>
                  </a:cubicBezTo>
                  <a:cubicBezTo>
                    <a:pt x="773" y="2512"/>
                    <a:pt x="778" y="2511"/>
                    <a:pt x="780" y="2506"/>
                  </a:cubicBezTo>
                  <a:cubicBezTo>
                    <a:pt x="781" y="2502"/>
                    <a:pt x="780" y="2498"/>
                    <a:pt x="776" y="2496"/>
                  </a:cubicBezTo>
                  <a:close/>
                  <a:moveTo>
                    <a:pt x="890" y="2542"/>
                  </a:moveTo>
                  <a:cubicBezTo>
                    <a:pt x="883" y="2539"/>
                    <a:pt x="875" y="2537"/>
                    <a:pt x="868" y="2534"/>
                  </a:cubicBezTo>
                  <a:cubicBezTo>
                    <a:pt x="864" y="2532"/>
                    <a:pt x="859" y="2534"/>
                    <a:pt x="858" y="2539"/>
                  </a:cubicBezTo>
                  <a:cubicBezTo>
                    <a:pt x="856" y="2543"/>
                    <a:pt x="858" y="2547"/>
                    <a:pt x="862" y="2549"/>
                  </a:cubicBezTo>
                  <a:cubicBezTo>
                    <a:pt x="870" y="2552"/>
                    <a:pt x="878" y="2554"/>
                    <a:pt x="885" y="2557"/>
                  </a:cubicBezTo>
                  <a:cubicBezTo>
                    <a:pt x="889" y="2558"/>
                    <a:pt x="894" y="2556"/>
                    <a:pt x="895" y="2552"/>
                  </a:cubicBezTo>
                  <a:cubicBezTo>
                    <a:pt x="897" y="2548"/>
                    <a:pt x="895" y="2543"/>
                    <a:pt x="890" y="2542"/>
                  </a:cubicBezTo>
                  <a:close/>
                  <a:moveTo>
                    <a:pt x="1009" y="2577"/>
                  </a:moveTo>
                  <a:cubicBezTo>
                    <a:pt x="1001" y="2575"/>
                    <a:pt x="994" y="2573"/>
                    <a:pt x="986" y="2571"/>
                  </a:cubicBezTo>
                  <a:cubicBezTo>
                    <a:pt x="982" y="2570"/>
                    <a:pt x="977" y="2572"/>
                    <a:pt x="976" y="2576"/>
                  </a:cubicBezTo>
                  <a:cubicBezTo>
                    <a:pt x="975" y="2581"/>
                    <a:pt x="977" y="2585"/>
                    <a:pt x="982" y="2586"/>
                  </a:cubicBezTo>
                  <a:cubicBezTo>
                    <a:pt x="990" y="2588"/>
                    <a:pt x="997" y="2590"/>
                    <a:pt x="1005" y="2592"/>
                  </a:cubicBezTo>
                  <a:cubicBezTo>
                    <a:pt x="1010" y="2593"/>
                    <a:pt x="1014" y="2590"/>
                    <a:pt x="1015" y="2586"/>
                  </a:cubicBezTo>
                  <a:cubicBezTo>
                    <a:pt x="1016" y="2582"/>
                    <a:pt x="1013" y="2578"/>
                    <a:pt x="1009" y="2577"/>
                  </a:cubicBezTo>
                  <a:close/>
                  <a:moveTo>
                    <a:pt x="1130" y="2600"/>
                  </a:moveTo>
                  <a:cubicBezTo>
                    <a:pt x="1122" y="2599"/>
                    <a:pt x="1115" y="2597"/>
                    <a:pt x="1107" y="2596"/>
                  </a:cubicBezTo>
                  <a:cubicBezTo>
                    <a:pt x="1102" y="2595"/>
                    <a:pt x="1098" y="2598"/>
                    <a:pt x="1098" y="2603"/>
                  </a:cubicBezTo>
                  <a:cubicBezTo>
                    <a:pt x="1097" y="2607"/>
                    <a:pt x="1100" y="2611"/>
                    <a:pt x="1104" y="2612"/>
                  </a:cubicBezTo>
                  <a:cubicBezTo>
                    <a:pt x="1112" y="2613"/>
                    <a:pt x="1120" y="2614"/>
                    <a:pt x="1128" y="2616"/>
                  </a:cubicBezTo>
                  <a:cubicBezTo>
                    <a:pt x="1132" y="2616"/>
                    <a:pt x="1137" y="2613"/>
                    <a:pt x="1137" y="2609"/>
                  </a:cubicBezTo>
                  <a:cubicBezTo>
                    <a:pt x="1138" y="2604"/>
                    <a:pt x="1135" y="2600"/>
                    <a:pt x="1130" y="2600"/>
                  </a:cubicBezTo>
                  <a:close/>
                  <a:moveTo>
                    <a:pt x="1253" y="2611"/>
                  </a:moveTo>
                  <a:cubicBezTo>
                    <a:pt x="1245" y="2611"/>
                    <a:pt x="1237" y="2610"/>
                    <a:pt x="1229" y="2610"/>
                  </a:cubicBezTo>
                  <a:cubicBezTo>
                    <a:pt x="1225" y="2610"/>
                    <a:pt x="1221" y="2613"/>
                    <a:pt x="1221" y="2617"/>
                  </a:cubicBezTo>
                  <a:cubicBezTo>
                    <a:pt x="1221" y="2622"/>
                    <a:pt x="1224" y="2626"/>
                    <a:pt x="1228" y="2626"/>
                  </a:cubicBezTo>
                  <a:cubicBezTo>
                    <a:pt x="1236" y="2626"/>
                    <a:pt x="1245" y="2627"/>
                    <a:pt x="1253" y="2627"/>
                  </a:cubicBezTo>
                  <a:cubicBezTo>
                    <a:pt x="1257" y="2627"/>
                    <a:pt x="1261" y="2624"/>
                    <a:pt x="1261" y="2620"/>
                  </a:cubicBezTo>
                  <a:cubicBezTo>
                    <a:pt x="1261" y="2615"/>
                    <a:pt x="1258" y="2611"/>
                    <a:pt x="1253" y="2611"/>
                  </a:cubicBezTo>
                  <a:close/>
                  <a:moveTo>
                    <a:pt x="1377" y="2611"/>
                  </a:moveTo>
                  <a:cubicBezTo>
                    <a:pt x="1369" y="2612"/>
                    <a:pt x="1361" y="2612"/>
                    <a:pt x="1353" y="2612"/>
                  </a:cubicBezTo>
                  <a:cubicBezTo>
                    <a:pt x="1349" y="2612"/>
                    <a:pt x="1345" y="2616"/>
                    <a:pt x="1345" y="2620"/>
                  </a:cubicBezTo>
                  <a:cubicBezTo>
                    <a:pt x="1345" y="2625"/>
                    <a:pt x="1349" y="2628"/>
                    <a:pt x="1353" y="2628"/>
                  </a:cubicBezTo>
                  <a:cubicBezTo>
                    <a:pt x="1362" y="2628"/>
                    <a:pt x="1370" y="2627"/>
                    <a:pt x="1378" y="2627"/>
                  </a:cubicBezTo>
                  <a:cubicBezTo>
                    <a:pt x="1382" y="2627"/>
                    <a:pt x="1386" y="2623"/>
                    <a:pt x="1385" y="2619"/>
                  </a:cubicBezTo>
                  <a:cubicBezTo>
                    <a:pt x="1385" y="2614"/>
                    <a:pt x="1381" y="2611"/>
                    <a:pt x="1377" y="2611"/>
                  </a:cubicBezTo>
                  <a:close/>
                  <a:moveTo>
                    <a:pt x="1500" y="2599"/>
                  </a:moveTo>
                  <a:cubicBezTo>
                    <a:pt x="1492" y="2601"/>
                    <a:pt x="1484" y="2602"/>
                    <a:pt x="1476" y="2603"/>
                  </a:cubicBezTo>
                  <a:cubicBezTo>
                    <a:pt x="1472" y="2603"/>
                    <a:pt x="1469" y="2607"/>
                    <a:pt x="1469" y="2612"/>
                  </a:cubicBezTo>
                  <a:cubicBezTo>
                    <a:pt x="1470" y="2616"/>
                    <a:pt x="1474" y="2619"/>
                    <a:pt x="1478" y="2619"/>
                  </a:cubicBezTo>
                  <a:cubicBezTo>
                    <a:pt x="1486" y="2618"/>
                    <a:pt x="1494" y="2616"/>
                    <a:pt x="1502" y="2615"/>
                  </a:cubicBezTo>
                  <a:cubicBezTo>
                    <a:pt x="1507" y="2615"/>
                    <a:pt x="1510" y="2611"/>
                    <a:pt x="1509" y="2606"/>
                  </a:cubicBezTo>
                  <a:cubicBezTo>
                    <a:pt x="1508" y="2602"/>
                    <a:pt x="1504" y="2599"/>
                    <a:pt x="1500" y="2599"/>
                  </a:cubicBezTo>
                  <a:close/>
                  <a:moveTo>
                    <a:pt x="1621" y="2576"/>
                  </a:moveTo>
                  <a:cubicBezTo>
                    <a:pt x="1613" y="2578"/>
                    <a:pt x="1606" y="2580"/>
                    <a:pt x="1598" y="2582"/>
                  </a:cubicBezTo>
                  <a:cubicBezTo>
                    <a:pt x="1594" y="2583"/>
                    <a:pt x="1591" y="2587"/>
                    <a:pt x="1592" y="2591"/>
                  </a:cubicBezTo>
                  <a:cubicBezTo>
                    <a:pt x="1593" y="2595"/>
                    <a:pt x="1597" y="2598"/>
                    <a:pt x="1601" y="2597"/>
                  </a:cubicBezTo>
                  <a:cubicBezTo>
                    <a:pt x="1609" y="2595"/>
                    <a:pt x="1617" y="2594"/>
                    <a:pt x="1625" y="2592"/>
                  </a:cubicBezTo>
                  <a:cubicBezTo>
                    <a:pt x="1629" y="2591"/>
                    <a:pt x="1632" y="2586"/>
                    <a:pt x="1631" y="2582"/>
                  </a:cubicBezTo>
                  <a:cubicBezTo>
                    <a:pt x="1630" y="2578"/>
                    <a:pt x="1626" y="2575"/>
                    <a:pt x="1621" y="2576"/>
                  </a:cubicBezTo>
                  <a:close/>
                  <a:moveTo>
                    <a:pt x="1740" y="2541"/>
                  </a:moveTo>
                  <a:cubicBezTo>
                    <a:pt x="1732" y="2544"/>
                    <a:pt x="1725" y="2546"/>
                    <a:pt x="1717" y="2549"/>
                  </a:cubicBezTo>
                  <a:cubicBezTo>
                    <a:pt x="1713" y="2550"/>
                    <a:pt x="1711" y="2555"/>
                    <a:pt x="1712" y="2559"/>
                  </a:cubicBezTo>
                  <a:cubicBezTo>
                    <a:pt x="1713" y="2563"/>
                    <a:pt x="1718" y="2566"/>
                    <a:pt x="1722" y="2564"/>
                  </a:cubicBezTo>
                  <a:cubicBezTo>
                    <a:pt x="1730" y="2562"/>
                    <a:pt x="1737" y="2559"/>
                    <a:pt x="1745" y="2556"/>
                  </a:cubicBezTo>
                  <a:cubicBezTo>
                    <a:pt x="1749" y="2555"/>
                    <a:pt x="1751" y="2550"/>
                    <a:pt x="1750" y="2546"/>
                  </a:cubicBezTo>
                  <a:cubicBezTo>
                    <a:pt x="1749" y="2542"/>
                    <a:pt x="1744" y="2540"/>
                    <a:pt x="1740" y="2541"/>
                  </a:cubicBezTo>
                  <a:close/>
                  <a:moveTo>
                    <a:pt x="1854" y="2495"/>
                  </a:moveTo>
                  <a:cubicBezTo>
                    <a:pt x="1847" y="2499"/>
                    <a:pt x="1840" y="2502"/>
                    <a:pt x="1832" y="2505"/>
                  </a:cubicBezTo>
                  <a:cubicBezTo>
                    <a:pt x="1828" y="2507"/>
                    <a:pt x="1827" y="2512"/>
                    <a:pt x="1828" y="2516"/>
                  </a:cubicBezTo>
                  <a:cubicBezTo>
                    <a:pt x="1830" y="2520"/>
                    <a:pt x="1835" y="2522"/>
                    <a:pt x="1839" y="2520"/>
                  </a:cubicBezTo>
                  <a:cubicBezTo>
                    <a:pt x="1846" y="2517"/>
                    <a:pt x="1854" y="2513"/>
                    <a:pt x="1861" y="2510"/>
                  </a:cubicBezTo>
                  <a:cubicBezTo>
                    <a:pt x="1865" y="2508"/>
                    <a:pt x="1867" y="2503"/>
                    <a:pt x="1865" y="2499"/>
                  </a:cubicBezTo>
                  <a:cubicBezTo>
                    <a:pt x="1863" y="2495"/>
                    <a:pt x="1858" y="2494"/>
                    <a:pt x="1854" y="2495"/>
                  </a:cubicBezTo>
                  <a:close/>
                  <a:moveTo>
                    <a:pt x="1964" y="2439"/>
                  </a:moveTo>
                  <a:cubicBezTo>
                    <a:pt x="1957" y="2443"/>
                    <a:pt x="1950" y="2447"/>
                    <a:pt x="1943" y="2451"/>
                  </a:cubicBezTo>
                  <a:cubicBezTo>
                    <a:pt x="1939" y="2453"/>
                    <a:pt x="1938" y="2458"/>
                    <a:pt x="1940" y="2461"/>
                  </a:cubicBezTo>
                  <a:cubicBezTo>
                    <a:pt x="1942" y="2465"/>
                    <a:pt x="1947" y="2467"/>
                    <a:pt x="1951" y="2465"/>
                  </a:cubicBezTo>
                  <a:cubicBezTo>
                    <a:pt x="1958" y="2461"/>
                    <a:pt x="1965" y="2457"/>
                    <a:pt x="1972" y="2453"/>
                  </a:cubicBezTo>
                  <a:cubicBezTo>
                    <a:pt x="1976" y="2450"/>
                    <a:pt x="1977" y="2445"/>
                    <a:pt x="1975" y="2442"/>
                  </a:cubicBezTo>
                  <a:cubicBezTo>
                    <a:pt x="1973" y="2438"/>
                    <a:pt x="1968" y="2437"/>
                    <a:pt x="1964" y="2439"/>
                  </a:cubicBezTo>
                  <a:close/>
                  <a:moveTo>
                    <a:pt x="2068" y="2372"/>
                  </a:moveTo>
                  <a:cubicBezTo>
                    <a:pt x="2061" y="2377"/>
                    <a:pt x="2055" y="2381"/>
                    <a:pt x="2048" y="2386"/>
                  </a:cubicBezTo>
                  <a:cubicBezTo>
                    <a:pt x="2045" y="2388"/>
                    <a:pt x="2044" y="2393"/>
                    <a:pt x="2046" y="2397"/>
                  </a:cubicBezTo>
                  <a:cubicBezTo>
                    <a:pt x="2049" y="2400"/>
                    <a:pt x="2054" y="2401"/>
                    <a:pt x="2057" y="2399"/>
                  </a:cubicBezTo>
                  <a:cubicBezTo>
                    <a:pt x="2064" y="2394"/>
                    <a:pt x="2070" y="2390"/>
                    <a:pt x="2077" y="2385"/>
                  </a:cubicBezTo>
                  <a:cubicBezTo>
                    <a:pt x="2081" y="2382"/>
                    <a:pt x="2081" y="2377"/>
                    <a:pt x="2079" y="2374"/>
                  </a:cubicBezTo>
                  <a:cubicBezTo>
                    <a:pt x="2076" y="2370"/>
                    <a:pt x="2071" y="2369"/>
                    <a:pt x="2068" y="2372"/>
                  </a:cubicBezTo>
                  <a:close/>
                  <a:moveTo>
                    <a:pt x="2165" y="2295"/>
                  </a:moveTo>
                  <a:cubicBezTo>
                    <a:pt x="2159" y="2301"/>
                    <a:pt x="2153" y="2306"/>
                    <a:pt x="2147" y="2311"/>
                  </a:cubicBezTo>
                  <a:cubicBezTo>
                    <a:pt x="2143" y="2314"/>
                    <a:pt x="2143" y="2319"/>
                    <a:pt x="2146" y="2322"/>
                  </a:cubicBezTo>
                  <a:cubicBezTo>
                    <a:pt x="2148" y="2326"/>
                    <a:pt x="2153" y="2326"/>
                    <a:pt x="2157" y="2323"/>
                  </a:cubicBezTo>
                  <a:cubicBezTo>
                    <a:pt x="2163" y="2318"/>
                    <a:pt x="2169" y="2313"/>
                    <a:pt x="2175" y="2308"/>
                  </a:cubicBezTo>
                  <a:cubicBezTo>
                    <a:pt x="2179" y="2305"/>
                    <a:pt x="2179" y="2300"/>
                    <a:pt x="2176" y="2296"/>
                  </a:cubicBezTo>
                  <a:cubicBezTo>
                    <a:pt x="2173" y="2293"/>
                    <a:pt x="2168" y="2293"/>
                    <a:pt x="2165" y="2295"/>
                  </a:cubicBezTo>
                  <a:close/>
                  <a:moveTo>
                    <a:pt x="2254" y="2210"/>
                  </a:moveTo>
                  <a:cubicBezTo>
                    <a:pt x="2249" y="2216"/>
                    <a:pt x="2243" y="2222"/>
                    <a:pt x="2238" y="2227"/>
                  </a:cubicBezTo>
                  <a:cubicBezTo>
                    <a:pt x="2234" y="2230"/>
                    <a:pt x="2234" y="2236"/>
                    <a:pt x="2238" y="2239"/>
                  </a:cubicBezTo>
                  <a:cubicBezTo>
                    <a:pt x="2241" y="2242"/>
                    <a:pt x="2246" y="2242"/>
                    <a:pt x="2249" y="2239"/>
                  </a:cubicBezTo>
                  <a:cubicBezTo>
                    <a:pt x="2255" y="2233"/>
                    <a:pt x="2260" y="2227"/>
                    <a:pt x="2266" y="2221"/>
                  </a:cubicBezTo>
                  <a:cubicBezTo>
                    <a:pt x="2269" y="2218"/>
                    <a:pt x="2269" y="2213"/>
                    <a:pt x="2266" y="2210"/>
                  </a:cubicBezTo>
                  <a:cubicBezTo>
                    <a:pt x="2262" y="2207"/>
                    <a:pt x="2257" y="2207"/>
                    <a:pt x="2254" y="2210"/>
                  </a:cubicBezTo>
                  <a:close/>
                  <a:moveTo>
                    <a:pt x="2335" y="2117"/>
                  </a:moveTo>
                  <a:cubicBezTo>
                    <a:pt x="2330" y="2123"/>
                    <a:pt x="2325" y="2129"/>
                    <a:pt x="2320" y="2136"/>
                  </a:cubicBezTo>
                  <a:cubicBezTo>
                    <a:pt x="2317" y="2139"/>
                    <a:pt x="2318" y="2144"/>
                    <a:pt x="2321" y="2147"/>
                  </a:cubicBezTo>
                  <a:cubicBezTo>
                    <a:pt x="2325" y="2150"/>
                    <a:pt x="2330" y="2149"/>
                    <a:pt x="2333" y="2146"/>
                  </a:cubicBezTo>
                  <a:cubicBezTo>
                    <a:pt x="2338" y="2139"/>
                    <a:pt x="2343" y="2133"/>
                    <a:pt x="2348" y="2127"/>
                  </a:cubicBezTo>
                  <a:cubicBezTo>
                    <a:pt x="2350" y="2123"/>
                    <a:pt x="2350" y="2118"/>
                    <a:pt x="2346" y="2115"/>
                  </a:cubicBezTo>
                  <a:cubicBezTo>
                    <a:pt x="2343" y="2113"/>
                    <a:pt x="2338" y="2113"/>
                    <a:pt x="2335" y="2117"/>
                  </a:cubicBezTo>
                  <a:close/>
                  <a:moveTo>
                    <a:pt x="2407" y="2016"/>
                  </a:moveTo>
                  <a:cubicBezTo>
                    <a:pt x="2403" y="2023"/>
                    <a:pt x="2398" y="2030"/>
                    <a:pt x="2394" y="2036"/>
                  </a:cubicBezTo>
                  <a:cubicBezTo>
                    <a:pt x="2391" y="2040"/>
                    <a:pt x="2392" y="2045"/>
                    <a:pt x="2396" y="2047"/>
                  </a:cubicBezTo>
                  <a:cubicBezTo>
                    <a:pt x="2400" y="2050"/>
                    <a:pt x="2405" y="2049"/>
                    <a:pt x="2407" y="2045"/>
                  </a:cubicBezTo>
                  <a:cubicBezTo>
                    <a:pt x="2412" y="2038"/>
                    <a:pt x="2416" y="2032"/>
                    <a:pt x="2420" y="2025"/>
                  </a:cubicBezTo>
                  <a:cubicBezTo>
                    <a:pt x="2423" y="2021"/>
                    <a:pt x="2422" y="2016"/>
                    <a:pt x="2418" y="2014"/>
                  </a:cubicBezTo>
                  <a:cubicBezTo>
                    <a:pt x="2414" y="2011"/>
                    <a:pt x="2409" y="2012"/>
                    <a:pt x="2407" y="2016"/>
                  </a:cubicBezTo>
                  <a:close/>
                  <a:moveTo>
                    <a:pt x="2469" y="1909"/>
                  </a:moveTo>
                  <a:cubicBezTo>
                    <a:pt x="2465" y="1916"/>
                    <a:pt x="2461" y="1923"/>
                    <a:pt x="2458" y="1930"/>
                  </a:cubicBezTo>
                  <a:cubicBezTo>
                    <a:pt x="2456" y="1934"/>
                    <a:pt x="2457" y="1939"/>
                    <a:pt x="2461" y="1941"/>
                  </a:cubicBezTo>
                  <a:cubicBezTo>
                    <a:pt x="2465" y="1943"/>
                    <a:pt x="2470" y="1942"/>
                    <a:pt x="2472" y="1938"/>
                  </a:cubicBezTo>
                  <a:cubicBezTo>
                    <a:pt x="2476" y="1931"/>
                    <a:pt x="2479" y="1924"/>
                    <a:pt x="2483" y="1917"/>
                  </a:cubicBezTo>
                  <a:cubicBezTo>
                    <a:pt x="2485" y="1913"/>
                    <a:pt x="2484" y="1908"/>
                    <a:pt x="2480" y="1906"/>
                  </a:cubicBezTo>
                  <a:cubicBezTo>
                    <a:pt x="2476" y="1904"/>
                    <a:pt x="2471" y="1905"/>
                    <a:pt x="2469" y="1909"/>
                  </a:cubicBezTo>
                  <a:close/>
                  <a:moveTo>
                    <a:pt x="2520" y="1797"/>
                  </a:moveTo>
                  <a:cubicBezTo>
                    <a:pt x="2517" y="1804"/>
                    <a:pt x="2514" y="1811"/>
                    <a:pt x="2511" y="1819"/>
                  </a:cubicBezTo>
                  <a:cubicBezTo>
                    <a:pt x="2509" y="1823"/>
                    <a:pt x="2511" y="1828"/>
                    <a:pt x="2515" y="1829"/>
                  </a:cubicBezTo>
                  <a:cubicBezTo>
                    <a:pt x="2520" y="1831"/>
                    <a:pt x="2524" y="1829"/>
                    <a:pt x="2526" y="1825"/>
                  </a:cubicBezTo>
                  <a:cubicBezTo>
                    <a:pt x="2529" y="1818"/>
                    <a:pt x="2532" y="1810"/>
                    <a:pt x="2535" y="1803"/>
                  </a:cubicBezTo>
                  <a:cubicBezTo>
                    <a:pt x="2537" y="1799"/>
                    <a:pt x="2535" y="1794"/>
                    <a:pt x="2531" y="1792"/>
                  </a:cubicBezTo>
                  <a:cubicBezTo>
                    <a:pt x="2527" y="1791"/>
                    <a:pt x="2522" y="1793"/>
                    <a:pt x="2520" y="1797"/>
                  </a:cubicBezTo>
                  <a:close/>
                  <a:moveTo>
                    <a:pt x="2561" y="1680"/>
                  </a:moveTo>
                  <a:cubicBezTo>
                    <a:pt x="2559" y="1687"/>
                    <a:pt x="2556" y="1695"/>
                    <a:pt x="2554" y="1703"/>
                  </a:cubicBezTo>
                  <a:cubicBezTo>
                    <a:pt x="2553" y="1707"/>
                    <a:pt x="2555" y="1711"/>
                    <a:pt x="2559" y="1713"/>
                  </a:cubicBezTo>
                  <a:cubicBezTo>
                    <a:pt x="2563" y="1714"/>
                    <a:pt x="2568" y="1712"/>
                    <a:pt x="2569" y="1707"/>
                  </a:cubicBezTo>
                  <a:cubicBezTo>
                    <a:pt x="2572" y="1700"/>
                    <a:pt x="2574" y="1692"/>
                    <a:pt x="2576" y="1684"/>
                  </a:cubicBezTo>
                  <a:cubicBezTo>
                    <a:pt x="2577" y="1680"/>
                    <a:pt x="2575" y="1676"/>
                    <a:pt x="2571" y="1674"/>
                  </a:cubicBezTo>
                  <a:cubicBezTo>
                    <a:pt x="2566" y="1673"/>
                    <a:pt x="2562" y="1676"/>
                    <a:pt x="2561" y="1680"/>
                  </a:cubicBezTo>
                  <a:close/>
                  <a:moveTo>
                    <a:pt x="2590" y="1560"/>
                  </a:moveTo>
                  <a:cubicBezTo>
                    <a:pt x="2588" y="1568"/>
                    <a:pt x="2587" y="1575"/>
                    <a:pt x="2585" y="1583"/>
                  </a:cubicBezTo>
                  <a:cubicBezTo>
                    <a:pt x="2584" y="1587"/>
                    <a:pt x="2587" y="1592"/>
                    <a:pt x="2591" y="1593"/>
                  </a:cubicBezTo>
                  <a:cubicBezTo>
                    <a:pt x="2596" y="1594"/>
                    <a:pt x="2600" y="1591"/>
                    <a:pt x="2601" y="1586"/>
                  </a:cubicBezTo>
                  <a:cubicBezTo>
                    <a:pt x="2602" y="1579"/>
                    <a:pt x="2604" y="1571"/>
                    <a:pt x="2606" y="1563"/>
                  </a:cubicBezTo>
                  <a:cubicBezTo>
                    <a:pt x="2606" y="1558"/>
                    <a:pt x="2603" y="1554"/>
                    <a:pt x="2599" y="1553"/>
                  </a:cubicBezTo>
                  <a:cubicBezTo>
                    <a:pt x="2595" y="1553"/>
                    <a:pt x="2591" y="1555"/>
                    <a:pt x="2590" y="1560"/>
                  </a:cubicBezTo>
                  <a:close/>
                  <a:moveTo>
                    <a:pt x="2607" y="1437"/>
                  </a:moveTo>
                  <a:cubicBezTo>
                    <a:pt x="2606" y="1445"/>
                    <a:pt x="2606" y="1453"/>
                    <a:pt x="2605" y="1461"/>
                  </a:cubicBezTo>
                  <a:cubicBezTo>
                    <a:pt x="2604" y="1466"/>
                    <a:pt x="2607" y="1470"/>
                    <a:pt x="2612" y="1470"/>
                  </a:cubicBezTo>
                  <a:cubicBezTo>
                    <a:pt x="2616" y="1471"/>
                    <a:pt x="2620" y="1467"/>
                    <a:pt x="2621" y="1463"/>
                  </a:cubicBezTo>
                  <a:cubicBezTo>
                    <a:pt x="2622" y="1455"/>
                    <a:pt x="2622" y="1447"/>
                    <a:pt x="2623" y="1439"/>
                  </a:cubicBezTo>
                  <a:cubicBezTo>
                    <a:pt x="2624" y="1435"/>
                    <a:pt x="2620" y="1431"/>
                    <a:pt x="2616" y="1430"/>
                  </a:cubicBezTo>
                  <a:cubicBezTo>
                    <a:pt x="2612" y="1430"/>
                    <a:pt x="2608" y="1433"/>
                    <a:pt x="2607" y="1437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" name="íŝḻïḓè">
              <a:extLst>
                <a:ext uri="{FF2B5EF4-FFF2-40B4-BE49-F238E27FC236}">
                  <a16:creationId xmlns:a16="http://schemas.microsoft.com/office/drawing/2014/main" xmlns="" id="{3C4AD370-5635-4B4A-8A79-786FB0E6C47A}"/>
                </a:ext>
              </a:extLst>
            </p:cNvPr>
            <p:cNvSpPr/>
            <p:nvPr/>
          </p:nvSpPr>
          <p:spPr bwMode="auto">
            <a:xfrm>
              <a:off x="4094439" y="3160416"/>
              <a:ext cx="4025712" cy="4025712"/>
            </a:xfrm>
            <a:custGeom>
              <a:avLst/>
              <a:gdLst>
                <a:gd name="T0" fmla="*/ 2329 w 2329"/>
                <a:gd name="T1" fmla="*/ 1162 h 2329"/>
                <a:gd name="T2" fmla="*/ 2325 w 2329"/>
                <a:gd name="T3" fmla="*/ 1062 h 2329"/>
                <a:gd name="T4" fmla="*/ 2301 w 2329"/>
                <a:gd name="T5" fmla="*/ 949 h 2329"/>
                <a:gd name="T6" fmla="*/ 2262 w 2329"/>
                <a:gd name="T7" fmla="*/ 824 h 2329"/>
                <a:gd name="T8" fmla="*/ 2219 w 2329"/>
                <a:gd name="T9" fmla="*/ 709 h 2329"/>
                <a:gd name="T10" fmla="*/ 2165 w 2329"/>
                <a:gd name="T11" fmla="*/ 600 h 2329"/>
                <a:gd name="T12" fmla="*/ 2099 w 2329"/>
                <a:gd name="T13" fmla="*/ 497 h 2329"/>
                <a:gd name="T14" fmla="*/ 2007 w 2329"/>
                <a:gd name="T15" fmla="*/ 384 h 2329"/>
                <a:gd name="T16" fmla="*/ 2007 w 2329"/>
                <a:gd name="T17" fmla="*/ 384 h 2329"/>
                <a:gd name="T18" fmla="*/ 1919 w 2329"/>
                <a:gd name="T19" fmla="*/ 299 h 2329"/>
                <a:gd name="T20" fmla="*/ 1821 w 2329"/>
                <a:gd name="T21" fmla="*/ 212 h 2329"/>
                <a:gd name="T22" fmla="*/ 1716 w 2329"/>
                <a:gd name="T23" fmla="*/ 148 h 2329"/>
                <a:gd name="T24" fmla="*/ 1605 w 2329"/>
                <a:gd name="T25" fmla="*/ 95 h 2329"/>
                <a:gd name="T26" fmla="*/ 1489 w 2329"/>
                <a:gd name="T27" fmla="*/ 54 h 2329"/>
                <a:gd name="T28" fmla="*/ 1369 w 2329"/>
                <a:gd name="T29" fmla="*/ 26 h 2329"/>
                <a:gd name="T30" fmla="*/ 1247 w 2329"/>
                <a:gd name="T31" fmla="*/ 11 h 2329"/>
                <a:gd name="T32" fmla="*/ 1124 w 2329"/>
                <a:gd name="T33" fmla="*/ 9 h 2329"/>
                <a:gd name="T34" fmla="*/ 1001 w 2329"/>
                <a:gd name="T35" fmla="*/ 19 h 2329"/>
                <a:gd name="T36" fmla="*/ 886 w 2329"/>
                <a:gd name="T37" fmla="*/ 33 h 2329"/>
                <a:gd name="T38" fmla="*/ 768 w 2329"/>
                <a:gd name="T39" fmla="*/ 69 h 2329"/>
                <a:gd name="T40" fmla="*/ 675 w 2329"/>
                <a:gd name="T41" fmla="*/ 107 h 2329"/>
                <a:gd name="T42" fmla="*/ 566 w 2329"/>
                <a:gd name="T43" fmla="*/ 165 h 2329"/>
                <a:gd name="T44" fmla="*/ 463 w 2329"/>
                <a:gd name="T45" fmla="*/ 235 h 2329"/>
                <a:gd name="T46" fmla="*/ 368 w 2329"/>
                <a:gd name="T47" fmla="*/ 315 h 2329"/>
                <a:gd name="T48" fmla="*/ 283 w 2329"/>
                <a:gd name="T49" fmla="*/ 404 h 2329"/>
                <a:gd name="T50" fmla="*/ 207 w 2329"/>
                <a:gd name="T51" fmla="*/ 502 h 2329"/>
                <a:gd name="T52" fmla="*/ 141 w 2329"/>
                <a:gd name="T53" fmla="*/ 607 h 2329"/>
                <a:gd name="T54" fmla="*/ 88 w 2329"/>
                <a:gd name="T55" fmla="*/ 719 h 2329"/>
                <a:gd name="T56" fmla="*/ 47 w 2329"/>
                <a:gd name="T57" fmla="*/ 836 h 2329"/>
                <a:gd name="T58" fmla="*/ 28 w 2329"/>
                <a:gd name="T59" fmla="*/ 950 h 2329"/>
                <a:gd name="T60" fmla="*/ 11 w 2329"/>
                <a:gd name="T61" fmla="*/ 1072 h 2329"/>
                <a:gd name="T62" fmla="*/ 8 w 2329"/>
                <a:gd name="T63" fmla="*/ 1195 h 2329"/>
                <a:gd name="T64" fmla="*/ 18 w 2329"/>
                <a:gd name="T65" fmla="*/ 1318 h 2329"/>
                <a:gd name="T66" fmla="*/ 41 w 2329"/>
                <a:gd name="T67" fmla="*/ 1439 h 2329"/>
                <a:gd name="T68" fmla="*/ 76 w 2329"/>
                <a:gd name="T69" fmla="*/ 1557 h 2329"/>
                <a:gd name="T70" fmla="*/ 135 w 2329"/>
                <a:gd name="T71" fmla="*/ 1674 h 2329"/>
                <a:gd name="T72" fmla="*/ 195 w 2329"/>
                <a:gd name="T73" fmla="*/ 1780 h 2329"/>
                <a:gd name="T74" fmla="*/ 281 w 2329"/>
                <a:gd name="T75" fmla="*/ 1898 h 2329"/>
                <a:gd name="T76" fmla="*/ 281 w 2329"/>
                <a:gd name="T77" fmla="*/ 1898 h 2329"/>
                <a:gd name="T78" fmla="*/ 364 w 2329"/>
                <a:gd name="T79" fmla="*/ 1988 h 2329"/>
                <a:gd name="T80" fmla="*/ 456 w 2329"/>
                <a:gd name="T81" fmla="*/ 2068 h 2329"/>
                <a:gd name="T82" fmla="*/ 556 w 2329"/>
                <a:gd name="T83" fmla="*/ 2139 h 2329"/>
                <a:gd name="T84" fmla="*/ 663 w 2329"/>
                <a:gd name="T85" fmla="*/ 2198 h 2329"/>
                <a:gd name="T86" fmla="*/ 775 w 2329"/>
                <a:gd name="T87" fmla="*/ 2246 h 2329"/>
                <a:gd name="T88" fmla="*/ 892 w 2329"/>
                <a:gd name="T89" fmla="*/ 2281 h 2329"/>
                <a:gd name="T90" fmla="*/ 1013 w 2329"/>
                <a:gd name="T91" fmla="*/ 2303 h 2329"/>
                <a:gd name="T92" fmla="*/ 1134 w 2329"/>
                <a:gd name="T93" fmla="*/ 2313 h 2329"/>
                <a:gd name="T94" fmla="*/ 1257 w 2329"/>
                <a:gd name="T95" fmla="*/ 2309 h 2329"/>
                <a:gd name="T96" fmla="*/ 1378 w 2329"/>
                <a:gd name="T97" fmla="*/ 2293 h 2329"/>
                <a:gd name="T98" fmla="*/ 1497 w 2329"/>
                <a:gd name="T99" fmla="*/ 2264 h 2329"/>
                <a:gd name="T100" fmla="*/ 1622 w 2329"/>
                <a:gd name="T101" fmla="*/ 2227 h 2329"/>
                <a:gd name="T102" fmla="*/ 1732 w 2329"/>
                <a:gd name="T103" fmla="*/ 2172 h 2329"/>
                <a:gd name="T104" fmla="*/ 1836 w 2329"/>
                <a:gd name="T105" fmla="*/ 2106 h 2329"/>
                <a:gd name="T106" fmla="*/ 1931 w 2329"/>
                <a:gd name="T107" fmla="*/ 2041 h 2329"/>
                <a:gd name="T108" fmla="*/ 2020 w 2329"/>
                <a:gd name="T109" fmla="*/ 1954 h 2329"/>
                <a:gd name="T110" fmla="*/ 2099 w 2329"/>
                <a:gd name="T111" fmla="*/ 1859 h 2329"/>
                <a:gd name="T112" fmla="*/ 2155 w 2329"/>
                <a:gd name="T113" fmla="*/ 1776 h 2329"/>
                <a:gd name="T114" fmla="*/ 2215 w 2329"/>
                <a:gd name="T115" fmla="*/ 1668 h 2329"/>
                <a:gd name="T116" fmla="*/ 2263 w 2329"/>
                <a:gd name="T117" fmla="*/ 1553 h 2329"/>
                <a:gd name="T118" fmla="*/ 2298 w 2329"/>
                <a:gd name="T119" fmla="*/ 1434 h 2329"/>
                <a:gd name="T120" fmla="*/ 2320 w 2329"/>
                <a:gd name="T121" fmla="*/ 1312 h 2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329" h="2329">
                  <a:moveTo>
                    <a:pt x="2313" y="1162"/>
                  </a:moveTo>
                  <a:cubicBezTo>
                    <a:pt x="2313" y="1163"/>
                    <a:pt x="2313" y="1164"/>
                    <a:pt x="2313" y="1165"/>
                  </a:cubicBezTo>
                  <a:cubicBezTo>
                    <a:pt x="2313" y="1172"/>
                    <a:pt x="2313" y="1180"/>
                    <a:pt x="2313" y="1188"/>
                  </a:cubicBezTo>
                  <a:cubicBezTo>
                    <a:pt x="2313" y="1193"/>
                    <a:pt x="2316" y="1196"/>
                    <a:pt x="2321" y="1196"/>
                  </a:cubicBezTo>
                  <a:cubicBezTo>
                    <a:pt x="2325" y="1196"/>
                    <a:pt x="2329" y="1193"/>
                    <a:pt x="2329" y="1189"/>
                  </a:cubicBezTo>
                  <a:cubicBezTo>
                    <a:pt x="2329" y="1181"/>
                    <a:pt x="2329" y="1173"/>
                    <a:pt x="2329" y="1165"/>
                  </a:cubicBezTo>
                  <a:cubicBezTo>
                    <a:pt x="2329" y="1164"/>
                    <a:pt x="2329" y="1163"/>
                    <a:pt x="2329" y="1162"/>
                  </a:cubicBezTo>
                  <a:cubicBezTo>
                    <a:pt x="2329" y="1158"/>
                    <a:pt x="2325" y="1154"/>
                    <a:pt x="2321" y="1154"/>
                  </a:cubicBezTo>
                  <a:cubicBezTo>
                    <a:pt x="2317" y="1154"/>
                    <a:pt x="2313" y="1158"/>
                    <a:pt x="2313" y="1162"/>
                  </a:cubicBezTo>
                  <a:cubicBezTo>
                    <a:pt x="2313" y="1162"/>
                    <a:pt x="2313" y="1162"/>
                    <a:pt x="2313" y="1162"/>
                  </a:cubicBezTo>
                  <a:moveTo>
                    <a:pt x="2306" y="1040"/>
                  </a:moveTo>
                  <a:cubicBezTo>
                    <a:pt x="2307" y="1048"/>
                    <a:pt x="2308" y="1056"/>
                    <a:pt x="2309" y="1063"/>
                  </a:cubicBezTo>
                  <a:cubicBezTo>
                    <a:pt x="2309" y="1068"/>
                    <a:pt x="2313" y="1071"/>
                    <a:pt x="2317" y="1071"/>
                  </a:cubicBezTo>
                  <a:cubicBezTo>
                    <a:pt x="2322" y="1070"/>
                    <a:pt x="2325" y="1066"/>
                    <a:pt x="2325" y="1062"/>
                  </a:cubicBezTo>
                  <a:cubicBezTo>
                    <a:pt x="2324" y="1054"/>
                    <a:pt x="2323" y="1046"/>
                    <a:pt x="2322" y="1038"/>
                  </a:cubicBezTo>
                  <a:cubicBezTo>
                    <a:pt x="2322" y="1034"/>
                    <a:pt x="2318" y="1031"/>
                    <a:pt x="2313" y="1031"/>
                  </a:cubicBezTo>
                  <a:cubicBezTo>
                    <a:pt x="2309" y="1032"/>
                    <a:pt x="2306" y="1036"/>
                    <a:pt x="2306" y="1040"/>
                  </a:cubicBezTo>
                  <a:cubicBezTo>
                    <a:pt x="2306" y="1040"/>
                    <a:pt x="2306" y="1040"/>
                    <a:pt x="2306" y="1040"/>
                  </a:cubicBezTo>
                  <a:moveTo>
                    <a:pt x="2287" y="919"/>
                  </a:moveTo>
                  <a:cubicBezTo>
                    <a:pt x="2288" y="927"/>
                    <a:pt x="2290" y="935"/>
                    <a:pt x="2291" y="942"/>
                  </a:cubicBezTo>
                  <a:cubicBezTo>
                    <a:pt x="2292" y="947"/>
                    <a:pt x="2297" y="950"/>
                    <a:pt x="2301" y="949"/>
                  </a:cubicBezTo>
                  <a:cubicBezTo>
                    <a:pt x="2305" y="948"/>
                    <a:pt x="2308" y="944"/>
                    <a:pt x="2307" y="939"/>
                  </a:cubicBezTo>
                  <a:cubicBezTo>
                    <a:pt x="2306" y="932"/>
                    <a:pt x="2304" y="924"/>
                    <a:pt x="2302" y="916"/>
                  </a:cubicBezTo>
                  <a:cubicBezTo>
                    <a:pt x="2301" y="912"/>
                    <a:pt x="2297" y="909"/>
                    <a:pt x="2293" y="910"/>
                  </a:cubicBezTo>
                  <a:cubicBezTo>
                    <a:pt x="2289" y="911"/>
                    <a:pt x="2286" y="915"/>
                    <a:pt x="2287" y="919"/>
                  </a:cubicBezTo>
                  <a:cubicBezTo>
                    <a:pt x="2287" y="919"/>
                    <a:pt x="2287" y="919"/>
                    <a:pt x="2287" y="919"/>
                  </a:cubicBezTo>
                  <a:moveTo>
                    <a:pt x="2254" y="801"/>
                  </a:moveTo>
                  <a:cubicBezTo>
                    <a:pt x="2257" y="809"/>
                    <a:pt x="2259" y="816"/>
                    <a:pt x="2262" y="824"/>
                  </a:cubicBezTo>
                  <a:cubicBezTo>
                    <a:pt x="2263" y="828"/>
                    <a:pt x="2267" y="831"/>
                    <a:pt x="2272" y="829"/>
                  </a:cubicBezTo>
                  <a:cubicBezTo>
                    <a:pt x="2276" y="828"/>
                    <a:pt x="2278" y="823"/>
                    <a:pt x="2277" y="819"/>
                  </a:cubicBezTo>
                  <a:cubicBezTo>
                    <a:pt x="2275" y="812"/>
                    <a:pt x="2272" y="804"/>
                    <a:pt x="2270" y="796"/>
                  </a:cubicBezTo>
                  <a:cubicBezTo>
                    <a:pt x="2268" y="792"/>
                    <a:pt x="2264" y="790"/>
                    <a:pt x="2259" y="791"/>
                  </a:cubicBezTo>
                  <a:cubicBezTo>
                    <a:pt x="2255" y="793"/>
                    <a:pt x="2253" y="797"/>
                    <a:pt x="2254" y="801"/>
                  </a:cubicBezTo>
                  <a:moveTo>
                    <a:pt x="2210" y="688"/>
                  </a:moveTo>
                  <a:cubicBezTo>
                    <a:pt x="2213" y="695"/>
                    <a:pt x="2216" y="702"/>
                    <a:pt x="2219" y="709"/>
                  </a:cubicBezTo>
                  <a:cubicBezTo>
                    <a:pt x="2221" y="713"/>
                    <a:pt x="2226" y="715"/>
                    <a:pt x="2230" y="714"/>
                  </a:cubicBezTo>
                  <a:cubicBezTo>
                    <a:pt x="2234" y="712"/>
                    <a:pt x="2236" y="707"/>
                    <a:pt x="2234" y="703"/>
                  </a:cubicBezTo>
                  <a:cubicBezTo>
                    <a:pt x="2231" y="696"/>
                    <a:pt x="2228" y="688"/>
                    <a:pt x="2224" y="681"/>
                  </a:cubicBezTo>
                  <a:cubicBezTo>
                    <a:pt x="2222" y="677"/>
                    <a:pt x="2218" y="675"/>
                    <a:pt x="2214" y="677"/>
                  </a:cubicBezTo>
                  <a:cubicBezTo>
                    <a:pt x="2210" y="679"/>
                    <a:pt x="2208" y="684"/>
                    <a:pt x="2210" y="688"/>
                  </a:cubicBezTo>
                  <a:moveTo>
                    <a:pt x="2153" y="580"/>
                  </a:moveTo>
                  <a:cubicBezTo>
                    <a:pt x="2157" y="586"/>
                    <a:pt x="2161" y="593"/>
                    <a:pt x="2165" y="600"/>
                  </a:cubicBezTo>
                  <a:cubicBezTo>
                    <a:pt x="2167" y="604"/>
                    <a:pt x="2172" y="605"/>
                    <a:pt x="2176" y="603"/>
                  </a:cubicBezTo>
                  <a:cubicBezTo>
                    <a:pt x="2180" y="601"/>
                    <a:pt x="2181" y="596"/>
                    <a:pt x="2179" y="592"/>
                  </a:cubicBezTo>
                  <a:cubicBezTo>
                    <a:pt x="2175" y="585"/>
                    <a:pt x="2171" y="578"/>
                    <a:pt x="2167" y="571"/>
                  </a:cubicBezTo>
                  <a:cubicBezTo>
                    <a:pt x="2165" y="568"/>
                    <a:pt x="2160" y="566"/>
                    <a:pt x="2156" y="569"/>
                  </a:cubicBezTo>
                  <a:cubicBezTo>
                    <a:pt x="2152" y="571"/>
                    <a:pt x="2151" y="576"/>
                    <a:pt x="2153" y="580"/>
                  </a:cubicBezTo>
                  <a:moveTo>
                    <a:pt x="2085" y="478"/>
                  </a:moveTo>
                  <a:cubicBezTo>
                    <a:pt x="2090" y="484"/>
                    <a:pt x="2095" y="491"/>
                    <a:pt x="2099" y="497"/>
                  </a:cubicBezTo>
                  <a:cubicBezTo>
                    <a:pt x="2102" y="501"/>
                    <a:pt x="2107" y="501"/>
                    <a:pt x="2110" y="499"/>
                  </a:cubicBezTo>
                  <a:cubicBezTo>
                    <a:pt x="2114" y="496"/>
                    <a:pt x="2115" y="491"/>
                    <a:pt x="2112" y="488"/>
                  </a:cubicBezTo>
                  <a:cubicBezTo>
                    <a:pt x="2108" y="481"/>
                    <a:pt x="2103" y="475"/>
                    <a:pt x="2098" y="468"/>
                  </a:cubicBezTo>
                  <a:cubicBezTo>
                    <a:pt x="2095" y="465"/>
                    <a:pt x="2090" y="464"/>
                    <a:pt x="2087" y="467"/>
                  </a:cubicBezTo>
                  <a:cubicBezTo>
                    <a:pt x="2083" y="469"/>
                    <a:pt x="2083" y="474"/>
                    <a:pt x="2085" y="478"/>
                  </a:cubicBezTo>
                  <a:cubicBezTo>
                    <a:pt x="2085" y="478"/>
                    <a:pt x="2085" y="478"/>
                    <a:pt x="2085" y="478"/>
                  </a:cubicBezTo>
                  <a:moveTo>
                    <a:pt x="2007" y="384"/>
                  </a:moveTo>
                  <a:cubicBezTo>
                    <a:pt x="2012" y="390"/>
                    <a:pt x="2018" y="396"/>
                    <a:pt x="2023" y="402"/>
                  </a:cubicBezTo>
                  <a:cubicBezTo>
                    <a:pt x="2026" y="405"/>
                    <a:pt x="2031" y="405"/>
                    <a:pt x="2034" y="402"/>
                  </a:cubicBezTo>
                  <a:cubicBezTo>
                    <a:pt x="2037" y="399"/>
                    <a:pt x="2038" y="394"/>
                    <a:pt x="2035" y="391"/>
                  </a:cubicBezTo>
                  <a:cubicBezTo>
                    <a:pt x="2030" y="385"/>
                    <a:pt x="2024" y="379"/>
                    <a:pt x="2019" y="373"/>
                  </a:cubicBezTo>
                  <a:cubicBezTo>
                    <a:pt x="2016" y="370"/>
                    <a:pt x="2011" y="370"/>
                    <a:pt x="2007" y="373"/>
                  </a:cubicBezTo>
                  <a:cubicBezTo>
                    <a:pt x="2004" y="376"/>
                    <a:pt x="2004" y="381"/>
                    <a:pt x="2007" y="384"/>
                  </a:cubicBezTo>
                  <a:cubicBezTo>
                    <a:pt x="2007" y="384"/>
                    <a:pt x="2007" y="384"/>
                    <a:pt x="2007" y="384"/>
                  </a:cubicBezTo>
                  <a:moveTo>
                    <a:pt x="1919" y="299"/>
                  </a:moveTo>
                  <a:cubicBezTo>
                    <a:pt x="1925" y="304"/>
                    <a:pt x="1931" y="309"/>
                    <a:pt x="1937" y="315"/>
                  </a:cubicBezTo>
                  <a:cubicBezTo>
                    <a:pt x="1940" y="318"/>
                    <a:pt x="1945" y="317"/>
                    <a:pt x="1948" y="314"/>
                  </a:cubicBezTo>
                  <a:cubicBezTo>
                    <a:pt x="1951" y="311"/>
                    <a:pt x="1951" y="306"/>
                    <a:pt x="1948" y="303"/>
                  </a:cubicBezTo>
                  <a:cubicBezTo>
                    <a:pt x="1942" y="297"/>
                    <a:pt x="1936" y="292"/>
                    <a:pt x="1930" y="287"/>
                  </a:cubicBezTo>
                  <a:cubicBezTo>
                    <a:pt x="1926" y="284"/>
                    <a:pt x="1921" y="284"/>
                    <a:pt x="1919" y="288"/>
                  </a:cubicBezTo>
                  <a:cubicBezTo>
                    <a:pt x="1916" y="291"/>
                    <a:pt x="1916" y="296"/>
                    <a:pt x="1919" y="299"/>
                  </a:cubicBezTo>
                  <a:cubicBezTo>
                    <a:pt x="1919" y="299"/>
                    <a:pt x="1919" y="299"/>
                    <a:pt x="1919" y="299"/>
                  </a:cubicBezTo>
                  <a:moveTo>
                    <a:pt x="1823" y="223"/>
                  </a:moveTo>
                  <a:cubicBezTo>
                    <a:pt x="1829" y="228"/>
                    <a:pt x="1836" y="233"/>
                    <a:pt x="1842" y="237"/>
                  </a:cubicBezTo>
                  <a:cubicBezTo>
                    <a:pt x="1846" y="240"/>
                    <a:pt x="1851" y="239"/>
                    <a:pt x="1853" y="236"/>
                  </a:cubicBezTo>
                  <a:cubicBezTo>
                    <a:pt x="1856" y="232"/>
                    <a:pt x="1855" y="227"/>
                    <a:pt x="1852" y="224"/>
                  </a:cubicBezTo>
                  <a:cubicBezTo>
                    <a:pt x="1845" y="220"/>
                    <a:pt x="1839" y="215"/>
                    <a:pt x="1832" y="210"/>
                  </a:cubicBezTo>
                  <a:cubicBezTo>
                    <a:pt x="1829" y="208"/>
                    <a:pt x="1824" y="209"/>
                    <a:pt x="1821" y="212"/>
                  </a:cubicBezTo>
                  <a:cubicBezTo>
                    <a:pt x="1819" y="216"/>
                    <a:pt x="1819" y="221"/>
                    <a:pt x="1823" y="223"/>
                  </a:cubicBezTo>
                  <a:moveTo>
                    <a:pt x="1719" y="159"/>
                  </a:moveTo>
                  <a:cubicBezTo>
                    <a:pt x="1726" y="162"/>
                    <a:pt x="1733" y="166"/>
                    <a:pt x="1740" y="170"/>
                  </a:cubicBezTo>
                  <a:cubicBezTo>
                    <a:pt x="1744" y="173"/>
                    <a:pt x="1749" y="171"/>
                    <a:pt x="1751" y="167"/>
                  </a:cubicBezTo>
                  <a:cubicBezTo>
                    <a:pt x="1753" y="164"/>
                    <a:pt x="1752" y="159"/>
                    <a:pt x="1748" y="157"/>
                  </a:cubicBezTo>
                  <a:cubicBezTo>
                    <a:pt x="1741" y="152"/>
                    <a:pt x="1734" y="149"/>
                    <a:pt x="1727" y="145"/>
                  </a:cubicBezTo>
                  <a:cubicBezTo>
                    <a:pt x="1723" y="143"/>
                    <a:pt x="1718" y="144"/>
                    <a:pt x="1716" y="148"/>
                  </a:cubicBezTo>
                  <a:cubicBezTo>
                    <a:pt x="1714" y="152"/>
                    <a:pt x="1715" y="157"/>
                    <a:pt x="1719" y="159"/>
                  </a:cubicBezTo>
                  <a:moveTo>
                    <a:pt x="1609" y="105"/>
                  </a:moveTo>
                  <a:cubicBezTo>
                    <a:pt x="1617" y="108"/>
                    <a:pt x="1624" y="111"/>
                    <a:pt x="1631" y="115"/>
                  </a:cubicBezTo>
                  <a:cubicBezTo>
                    <a:pt x="1635" y="117"/>
                    <a:pt x="1640" y="115"/>
                    <a:pt x="1642" y="111"/>
                  </a:cubicBezTo>
                  <a:cubicBezTo>
                    <a:pt x="1643" y="107"/>
                    <a:pt x="1642" y="102"/>
                    <a:pt x="1637" y="100"/>
                  </a:cubicBezTo>
                  <a:cubicBezTo>
                    <a:pt x="1630" y="97"/>
                    <a:pt x="1623" y="94"/>
                    <a:pt x="1615" y="91"/>
                  </a:cubicBezTo>
                  <a:cubicBezTo>
                    <a:pt x="1611" y="89"/>
                    <a:pt x="1607" y="91"/>
                    <a:pt x="1605" y="95"/>
                  </a:cubicBezTo>
                  <a:cubicBezTo>
                    <a:pt x="1603" y="99"/>
                    <a:pt x="1605" y="104"/>
                    <a:pt x="1609" y="105"/>
                  </a:cubicBezTo>
                  <a:moveTo>
                    <a:pt x="1494" y="64"/>
                  </a:moveTo>
                  <a:cubicBezTo>
                    <a:pt x="1502" y="66"/>
                    <a:pt x="1509" y="69"/>
                    <a:pt x="1517" y="71"/>
                  </a:cubicBezTo>
                  <a:cubicBezTo>
                    <a:pt x="1521" y="72"/>
                    <a:pt x="1525" y="70"/>
                    <a:pt x="1527" y="66"/>
                  </a:cubicBezTo>
                  <a:cubicBezTo>
                    <a:pt x="1528" y="62"/>
                    <a:pt x="1526" y="57"/>
                    <a:pt x="1522" y="56"/>
                  </a:cubicBezTo>
                  <a:cubicBezTo>
                    <a:pt x="1514" y="53"/>
                    <a:pt x="1506" y="51"/>
                    <a:pt x="1499" y="49"/>
                  </a:cubicBezTo>
                  <a:cubicBezTo>
                    <a:pt x="1494" y="47"/>
                    <a:pt x="1490" y="50"/>
                    <a:pt x="1489" y="54"/>
                  </a:cubicBezTo>
                  <a:cubicBezTo>
                    <a:pt x="1487" y="58"/>
                    <a:pt x="1490" y="63"/>
                    <a:pt x="1494" y="64"/>
                  </a:cubicBezTo>
                  <a:moveTo>
                    <a:pt x="1375" y="35"/>
                  </a:moveTo>
                  <a:cubicBezTo>
                    <a:pt x="1383" y="37"/>
                    <a:pt x="1391" y="38"/>
                    <a:pt x="1399" y="40"/>
                  </a:cubicBezTo>
                  <a:cubicBezTo>
                    <a:pt x="1403" y="41"/>
                    <a:pt x="1407" y="38"/>
                    <a:pt x="1408" y="34"/>
                  </a:cubicBezTo>
                  <a:cubicBezTo>
                    <a:pt x="1409" y="29"/>
                    <a:pt x="1406" y="25"/>
                    <a:pt x="1402" y="24"/>
                  </a:cubicBezTo>
                  <a:cubicBezTo>
                    <a:pt x="1394" y="23"/>
                    <a:pt x="1386" y="21"/>
                    <a:pt x="1378" y="20"/>
                  </a:cubicBezTo>
                  <a:cubicBezTo>
                    <a:pt x="1374" y="19"/>
                    <a:pt x="1370" y="22"/>
                    <a:pt x="1369" y="26"/>
                  </a:cubicBezTo>
                  <a:cubicBezTo>
                    <a:pt x="1368" y="30"/>
                    <a:pt x="1371" y="34"/>
                    <a:pt x="1375" y="35"/>
                  </a:cubicBezTo>
                  <a:moveTo>
                    <a:pt x="1254" y="19"/>
                  </a:moveTo>
                  <a:cubicBezTo>
                    <a:pt x="1262" y="20"/>
                    <a:pt x="1270" y="21"/>
                    <a:pt x="1278" y="21"/>
                  </a:cubicBezTo>
                  <a:cubicBezTo>
                    <a:pt x="1282" y="22"/>
                    <a:pt x="1286" y="19"/>
                    <a:pt x="1286" y="14"/>
                  </a:cubicBezTo>
                  <a:cubicBezTo>
                    <a:pt x="1287" y="10"/>
                    <a:pt x="1284" y="6"/>
                    <a:pt x="1279" y="6"/>
                  </a:cubicBezTo>
                  <a:cubicBezTo>
                    <a:pt x="1271" y="5"/>
                    <a:pt x="1263" y="4"/>
                    <a:pt x="1255" y="3"/>
                  </a:cubicBezTo>
                  <a:cubicBezTo>
                    <a:pt x="1251" y="3"/>
                    <a:pt x="1247" y="6"/>
                    <a:pt x="1247" y="11"/>
                  </a:cubicBezTo>
                  <a:cubicBezTo>
                    <a:pt x="1246" y="15"/>
                    <a:pt x="1250" y="19"/>
                    <a:pt x="1254" y="19"/>
                  </a:cubicBezTo>
                  <a:moveTo>
                    <a:pt x="1132" y="16"/>
                  </a:moveTo>
                  <a:cubicBezTo>
                    <a:pt x="1140" y="16"/>
                    <a:pt x="1148" y="16"/>
                    <a:pt x="1156" y="16"/>
                  </a:cubicBezTo>
                  <a:cubicBezTo>
                    <a:pt x="1160" y="16"/>
                    <a:pt x="1164" y="12"/>
                    <a:pt x="1164" y="8"/>
                  </a:cubicBezTo>
                  <a:cubicBezTo>
                    <a:pt x="1163" y="4"/>
                    <a:pt x="1160" y="0"/>
                    <a:pt x="1155" y="0"/>
                  </a:cubicBezTo>
                  <a:cubicBezTo>
                    <a:pt x="1147" y="0"/>
                    <a:pt x="1139" y="0"/>
                    <a:pt x="1131" y="0"/>
                  </a:cubicBezTo>
                  <a:cubicBezTo>
                    <a:pt x="1127" y="1"/>
                    <a:pt x="1124" y="4"/>
                    <a:pt x="1124" y="9"/>
                  </a:cubicBezTo>
                  <a:cubicBezTo>
                    <a:pt x="1124" y="13"/>
                    <a:pt x="1128" y="17"/>
                    <a:pt x="1132" y="16"/>
                  </a:cubicBezTo>
                  <a:moveTo>
                    <a:pt x="1010" y="26"/>
                  </a:moveTo>
                  <a:cubicBezTo>
                    <a:pt x="1018" y="25"/>
                    <a:pt x="1026" y="24"/>
                    <a:pt x="1034" y="23"/>
                  </a:cubicBezTo>
                  <a:cubicBezTo>
                    <a:pt x="1038" y="23"/>
                    <a:pt x="1041" y="19"/>
                    <a:pt x="1041" y="14"/>
                  </a:cubicBezTo>
                  <a:cubicBezTo>
                    <a:pt x="1040" y="10"/>
                    <a:pt x="1036" y="7"/>
                    <a:pt x="1032" y="7"/>
                  </a:cubicBezTo>
                  <a:cubicBezTo>
                    <a:pt x="1024" y="8"/>
                    <a:pt x="1016" y="9"/>
                    <a:pt x="1008" y="10"/>
                  </a:cubicBezTo>
                  <a:cubicBezTo>
                    <a:pt x="1004" y="11"/>
                    <a:pt x="1001" y="15"/>
                    <a:pt x="1001" y="19"/>
                  </a:cubicBezTo>
                  <a:cubicBezTo>
                    <a:pt x="1002" y="24"/>
                    <a:pt x="1006" y="27"/>
                    <a:pt x="1010" y="26"/>
                  </a:cubicBezTo>
                  <a:cubicBezTo>
                    <a:pt x="1010" y="26"/>
                    <a:pt x="1010" y="26"/>
                    <a:pt x="1010" y="26"/>
                  </a:cubicBezTo>
                  <a:moveTo>
                    <a:pt x="890" y="49"/>
                  </a:moveTo>
                  <a:cubicBezTo>
                    <a:pt x="898" y="47"/>
                    <a:pt x="905" y="45"/>
                    <a:pt x="913" y="44"/>
                  </a:cubicBezTo>
                  <a:cubicBezTo>
                    <a:pt x="917" y="43"/>
                    <a:pt x="920" y="38"/>
                    <a:pt x="919" y="34"/>
                  </a:cubicBezTo>
                  <a:cubicBezTo>
                    <a:pt x="918" y="30"/>
                    <a:pt x="914" y="27"/>
                    <a:pt x="910" y="28"/>
                  </a:cubicBezTo>
                  <a:cubicBezTo>
                    <a:pt x="902" y="30"/>
                    <a:pt x="894" y="32"/>
                    <a:pt x="886" y="33"/>
                  </a:cubicBezTo>
                  <a:cubicBezTo>
                    <a:pt x="882" y="34"/>
                    <a:pt x="879" y="39"/>
                    <a:pt x="880" y="43"/>
                  </a:cubicBezTo>
                  <a:cubicBezTo>
                    <a:pt x="881" y="47"/>
                    <a:pt x="886" y="50"/>
                    <a:pt x="890" y="49"/>
                  </a:cubicBezTo>
                  <a:moveTo>
                    <a:pt x="773" y="84"/>
                  </a:moveTo>
                  <a:cubicBezTo>
                    <a:pt x="780" y="82"/>
                    <a:pt x="788" y="79"/>
                    <a:pt x="795" y="77"/>
                  </a:cubicBezTo>
                  <a:cubicBezTo>
                    <a:pt x="800" y="75"/>
                    <a:pt x="802" y="71"/>
                    <a:pt x="800" y="66"/>
                  </a:cubicBezTo>
                  <a:cubicBezTo>
                    <a:pt x="799" y="62"/>
                    <a:pt x="794" y="60"/>
                    <a:pt x="790" y="61"/>
                  </a:cubicBezTo>
                  <a:cubicBezTo>
                    <a:pt x="783" y="64"/>
                    <a:pt x="775" y="67"/>
                    <a:pt x="768" y="69"/>
                  </a:cubicBezTo>
                  <a:cubicBezTo>
                    <a:pt x="763" y="71"/>
                    <a:pt x="761" y="75"/>
                    <a:pt x="763" y="80"/>
                  </a:cubicBezTo>
                  <a:cubicBezTo>
                    <a:pt x="764" y="84"/>
                    <a:pt x="769" y="86"/>
                    <a:pt x="773" y="84"/>
                  </a:cubicBezTo>
                  <a:cubicBezTo>
                    <a:pt x="773" y="84"/>
                    <a:pt x="773" y="84"/>
                    <a:pt x="773" y="84"/>
                  </a:cubicBezTo>
                  <a:moveTo>
                    <a:pt x="661" y="132"/>
                  </a:moveTo>
                  <a:cubicBezTo>
                    <a:pt x="668" y="129"/>
                    <a:pt x="675" y="125"/>
                    <a:pt x="682" y="122"/>
                  </a:cubicBezTo>
                  <a:cubicBezTo>
                    <a:pt x="686" y="120"/>
                    <a:pt x="688" y="115"/>
                    <a:pt x="686" y="111"/>
                  </a:cubicBezTo>
                  <a:cubicBezTo>
                    <a:pt x="684" y="107"/>
                    <a:pt x="679" y="106"/>
                    <a:pt x="675" y="107"/>
                  </a:cubicBezTo>
                  <a:cubicBezTo>
                    <a:pt x="668" y="111"/>
                    <a:pt x="661" y="114"/>
                    <a:pt x="654" y="118"/>
                  </a:cubicBezTo>
                  <a:cubicBezTo>
                    <a:pt x="650" y="120"/>
                    <a:pt x="648" y="124"/>
                    <a:pt x="650" y="128"/>
                  </a:cubicBezTo>
                  <a:cubicBezTo>
                    <a:pt x="652" y="132"/>
                    <a:pt x="657" y="134"/>
                    <a:pt x="661" y="132"/>
                  </a:cubicBezTo>
                  <a:moveTo>
                    <a:pt x="554" y="191"/>
                  </a:moveTo>
                  <a:cubicBezTo>
                    <a:pt x="561" y="187"/>
                    <a:pt x="567" y="183"/>
                    <a:pt x="574" y="179"/>
                  </a:cubicBezTo>
                  <a:cubicBezTo>
                    <a:pt x="578" y="177"/>
                    <a:pt x="579" y="172"/>
                    <a:pt x="577" y="168"/>
                  </a:cubicBezTo>
                  <a:cubicBezTo>
                    <a:pt x="575" y="164"/>
                    <a:pt x="570" y="163"/>
                    <a:pt x="566" y="165"/>
                  </a:cubicBezTo>
                  <a:cubicBezTo>
                    <a:pt x="559" y="169"/>
                    <a:pt x="552" y="174"/>
                    <a:pt x="545" y="178"/>
                  </a:cubicBezTo>
                  <a:cubicBezTo>
                    <a:pt x="542" y="180"/>
                    <a:pt x="541" y="185"/>
                    <a:pt x="543" y="189"/>
                  </a:cubicBezTo>
                  <a:cubicBezTo>
                    <a:pt x="545" y="193"/>
                    <a:pt x="550" y="194"/>
                    <a:pt x="554" y="191"/>
                  </a:cubicBezTo>
                  <a:moveTo>
                    <a:pt x="454" y="262"/>
                  </a:moveTo>
                  <a:cubicBezTo>
                    <a:pt x="460" y="257"/>
                    <a:pt x="466" y="252"/>
                    <a:pt x="473" y="247"/>
                  </a:cubicBezTo>
                  <a:cubicBezTo>
                    <a:pt x="476" y="245"/>
                    <a:pt x="477" y="240"/>
                    <a:pt x="474" y="236"/>
                  </a:cubicBezTo>
                  <a:cubicBezTo>
                    <a:pt x="472" y="233"/>
                    <a:pt x="467" y="232"/>
                    <a:pt x="463" y="235"/>
                  </a:cubicBezTo>
                  <a:cubicBezTo>
                    <a:pt x="457" y="240"/>
                    <a:pt x="450" y="244"/>
                    <a:pt x="444" y="249"/>
                  </a:cubicBezTo>
                  <a:cubicBezTo>
                    <a:pt x="441" y="252"/>
                    <a:pt x="440" y="257"/>
                    <a:pt x="443" y="261"/>
                  </a:cubicBezTo>
                  <a:cubicBezTo>
                    <a:pt x="446" y="264"/>
                    <a:pt x="451" y="265"/>
                    <a:pt x="454" y="262"/>
                  </a:cubicBezTo>
                  <a:moveTo>
                    <a:pt x="362" y="343"/>
                  </a:moveTo>
                  <a:cubicBezTo>
                    <a:pt x="368" y="337"/>
                    <a:pt x="374" y="332"/>
                    <a:pt x="379" y="326"/>
                  </a:cubicBezTo>
                  <a:cubicBezTo>
                    <a:pt x="383" y="323"/>
                    <a:pt x="383" y="318"/>
                    <a:pt x="380" y="315"/>
                  </a:cubicBezTo>
                  <a:cubicBezTo>
                    <a:pt x="377" y="312"/>
                    <a:pt x="372" y="311"/>
                    <a:pt x="368" y="315"/>
                  </a:cubicBezTo>
                  <a:cubicBezTo>
                    <a:pt x="363" y="320"/>
                    <a:pt x="357" y="326"/>
                    <a:pt x="351" y="331"/>
                  </a:cubicBezTo>
                  <a:cubicBezTo>
                    <a:pt x="348" y="334"/>
                    <a:pt x="348" y="339"/>
                    <a:pt x="351" y="342"/>
                  </a:cubicBezTo>
                  <a:cubicBezTo>
                    <a:pt x="354" y="346"/>
                    <a:pt x="359" y="346"/>
                    <a:pt x="362" y="343"/>
                  </a:cubicBezTo>
                  <a:moveTo>
                    <a:pt x="279" y="432"/>
                  </a:moveTo>
                  <a:cubicBezTo>
                    <a:pt x="284" y="426"/>
                    <a:pt x="289" y="420"/>
                    <a:pt x="295" y="414"/>
                  </a:cubicBezTo>
                  <a:cubicBezTo>
                    <a:pt x="298" y="411"/>
                    <a:pt x="297" y="406"/>
                    <a:pt x="294" y="403"/>
                  </a:cubicBezTo>
                  <a:cubicBezTo>
                    <a:pt x="290" y="400"/>
                    <a:pt x="285" y="401"/>
                    <a:pt x="283" y="404"/>
                  </a:cubicBezTo>
                  <a:cubicBezTo>
                    <a:pt x="277" y="410"/>
                    <a:pt x="272" y="416"/>
                    <a:pt x="267" y="422"/>
                  </a:cubicBezTo>
                  <a:cubicBezTo>
                    <a:pt x="264" y="426"/>
                    <a:pt x="265" y="431"/>
                    <a:pt x="268" y="434"/>
                  </a:cubicBezTo>
                  <a:cubicBezTo>
                    <a:pt x="271" y="436"/>
                    <a:pt x="277" y="436"/>
                    <a:pt x="279" y="432"/>
                  </a:cubicBezTo>
                  <a:moveTo>
                    <a:pt x="206" y="531"/>
                  </a:moveTo>
                  <a:cubicBezTo>
                    <a:pt x="211" y="524"/>
                    <a:pt x="215" y="518"/>
                    <a:pt x="220" y="511"/>
                  </a:cubicBezTo>
                  <a:cubicBezTo>
                    <a:pt x="222" y="507"/>
                    <a:pt x="221" y="502"/>
                    <a:pt x="218" y="500"/>
                  </a:cubicBezTo>
                  <a:cubicBezTo>
                    <a:pt x="214" y="497"/>
                    <a:pt x="209" y="498"/>
                    <a:pt x="207" y="502"/>
                  </a:cubicBezTo>
                  <a:cubicBezTo>
                    <a:pt x="202" y="508"/>
                    <a:pt x="198" y="515"/>
                    <a:pt x="193" y="522"/>
                  </a:cubicBezTo>
                  <a:cubicBezTo>
                    <a:pt x="191" y="525"/>
                    <a:pt x="192" y="530"/>
                    <a:pt x="195" y="533"/>
                  </a:cubicBezTo>
                  <a:cubicBezTo>
                    <a:pt x="199" y="535"/>
                    <a:pt x="204" y="534"/>
                    <a:pt x="206" y="531"/>
                  </a:cubicBezTo>
                  <a:moveTo>
                    <a:pt x="144" y="636"/>
                  </a:moveTo>
                  <a:cubicBezTo>
                    <a:pt x="148" y="629"/>
                    <a:pt x="152" y="622"/>
                    <a:pt x="156" y="615"/>
                  </a:cubicBezTo>
                  <a:cubicBezTo>
                    <a:pt x="158" y="611"/>
                    <a:pt x="156" y="606"/>
                    <a:pt x="152" y="604"/>
                  </a:cubicBezTo>
                  <a:cubicBezTo>
                    <a:pt x="148" y="602"/>
                    <a:pt x="144" y="604"/>
                    <a:pt x="141" y="607"/>
                  </a:cubicBezTo>
                  <a:cubicBezTo>
                    <a:pt x="138" y="614"/>
                    <a:pt x="134" y="622"/>
                    <a:pt x="130" y="629"/>
                  </a:cubicBezTo>
                  <a:cubicBezTo>
                    <a:pt x="128" y="633"/>
                    <a:pt x="130" y="637"/>
                    <a:pt x="134" y="639"/>
                  </a:cubicBezTo>
                  <a:cubicBezTo>
                    <a:pt x="138" y="641"/>
                    <a:pt x="142" y="640"/>
                    <a:pt x="144" y="636"/>
                  </a:cubicBezTo>
                  <a:moveTo>
                    <a:pt x="94" y="747"/>
                  </a:moveTo>
                  <a:cubicBezTo>
                    <a:pt x="97" y="740"/>
                    <a:pt x="100" y="733"/>
                    <a:pt x="103" y="725"/>
                  </a:cubicBezTo>
                  <a:cubicBezTo>
                    <a:pt x="104" y="721"/>
                    <a:pt x="103" y="717"/>
                    <a:pt x="98" y="715"/>
                  </a:cubicBezTo>
                  <a:cubicBezTo>
                    <a:pt x="94" y="713"/>
                    <a:pt x="90" y="715"/>
                    <a:pt x="88" y="719"/>
                  </a:cubicBezTo>
                  <a:cubicBezTo>
                    <a:pt x="85" y="727"/>
                    <a:pt x="82" y="734"/>
                    <a:pt x="79" y="742"/>
                  </a:cubicBezTo>
                  <a:cubicBezTo>
                    <a:pt x="77" y="746"/>
                    <a:pt x="79" y="750"/>
                    <a:pt x="84" y="752"/>
                  </a:cubicBezTo>
                  <a:cubicBezTo>
                    <a:pt x="88" y="754"/>
                    <a:pt x="92" y="752"/>
                    <a:pt x="94" y="747"/>
                  </a:cubicBezTo>
                  <a:moveTo>
                    <a:pt x="56" y="864"/>
                  </a:moveTo>
                  <a:cubicBezTo>
                    <a:pt x="58" y="856"/>
                    <a:pt x="60" y="848"/>
                    <a:pt x="62" y="841"/>
                  </a:cubicBezTo>
                  <a:cubicBezTo>
                    <a:pt x="63" y="837"/>
                    <a:pt x="61" y="832"/>
                    <a:pt x="57" y="831"/>
                  </a:cubicBezTo>
                  <a:cubicBezTo>
                    <a:pt x="52" y="830"/>
                    <a:pt x="48" y="832"/>
                    <a:pt x="47" y="836"/>
                  </a:cubicBezTo>
                  <a:cubicBezTo>
                    <a:pt x="44" y="844"/>
                    <a:pt x="42" y="852"/>
                    <a:pt x="40" y="859"/>
                  </a:cubicBezTo>
                  <a:cubicBezTo>
                    <a:pt x="39" y="864"/>
                    <a:pt x="42" y="868"/>
                    <a:pt x="46" y="869"/>
                  </a:cubicBezTo>
                  <a:cubicBezTo>
                    <a:pt x="50" y="870"/>
                    <a:pt x="55" y="868"/>
                    <a:pt x="56" y="864"/>
                  </a:cubicBezTo>
                  <a:cubicBezTo>
                    <a:pt x="56" y="864"/>
                    <a:pt x="56" y="864"/>
                    <a:pt x="56" y="864"/>
                  </a:cubicBezTo>
                  <a:moveTo>
                    <a:pt x="30" y="983"/>
                  </a:moveTo>
                  <a:cubicBezTo>
                    <a:pt x="31" y="975"/>
                    <a:pt x="33" y="967"/>
                    <a:pt x="34" y="960"/>
                  </a:cubicBezTo>
                  <a:cubicBezTo>
                    <a:pt x="35" y="955"/>
                    <a:pt x="32" y="951"/>
                    <a:pt x="28" y="950"/>
                  </a:cubicBezTo>
                  <a:cubicBezTo>
                    <a:pt x="23" y="950"/>
                    <a:pt x="19" y="953"/>
                    <a:pt x="18" y="957"/>
                  </a:cubicBezTo>
                  <a:cubicBezTo>
                    <a:pt x="17" y="965"/>
                    <a:pt x="16" y="973"/>
                    <a:pt x="14" y="981"/>
                  </a:cubicBezTo>
                  <a:cubicBezTo>
                    <a:pt x="14" y="985"/>
                    <a:pt x="17" y="989"/>
                    <a:pt x="21" y="990"/>
                  </a:cubicBezTo>
                  <a:cubicBezTo>
                    <a:pt x="25" y="990"/>
                    <a:pt x="29" y="987"/>
                    <a:pt x="30" y="983"/>
                  </a:cubicBezTo>
                  <a:moveTo>
                    <a:pt x="17" y="1105"/>
                  </a:moveTo>
                  <a:cubicBezTo>
                    <a:pt x="18" y="1097"/>
                    <a:pt x="18" y="1089"/>
                    <a:pt x="19" y="1081"/>
                  </a:cubicBezTo>
                  <a:cubicBezTo>
                    <a:pt x="19" y="1077"/>
                    <a:pt x="16" y="1073"/>
                    <a:pt x="11" y="1072"/>
                  </a:cubicBezTo>
                  <a:cubicBezTo>
                    <a:pt x="7" y="1072"/>
                    <a:pt x="3" y="1075"/>
                    <a:pt x="3" y="1080"/>
                  </a:cubicBezTo>
                  <a:cubicBezTo>
                    <a:pt x="2" y="1088"/>
                    <a:pt x="2" y="1096"/>
                    <a:pt x="1" y="1104"/>
                  </a:cubicBezTo>
                  <a:cubicBezTo>
                    <a:pt x="1" y="1108"/>
                    <a:pt x="5" y="1112"/>
                    <a:pt x="9" y="1112"/>
                  </a:cubicBezTo>
                  <a:cubicBezTo>
                    <a:pt x="13" y="1112"/>
                    <a:pt x="17" y="1109"/>
                    <a:pt x="17" y="1105"/>
                  </a:cubicBezTo>
                  <a:moveTo>
                    <a:pt x="17" y="1227"/>
                  </a:moveTo>
                  <a:cubicBezTo>
                    <a:pt x="17" y="1219"/>
                    <a:pt x="17" y="1211"/>
                    <a:pt x="16" y="1203"/>
                  </a:cubicBezTo>
                  <a:cubicBezTo>
                    <a:pt x="16" y="1199"/>
                    <a:pt x="13" y="1195"/>
                    <a:pt x="8" y="1195"/>
                  </a:cubicBezTo>
                  <a:cubicBezTo>
                    <a:pt x="4" y="1196"/>
                    <a:pt x="0" y="1199"/>
                    <a:pt x="0" y="1204"/>
                  </a:cubicBezTo>
                  <a:cubicBezTo>
                    <a:pt x="1" y="1212"/>
                    <a:pt x="1" y="1220"/>
                    <a:pt x="2" y="1228"/>
                  </a:cubicBezTo>
                  <a:cubicBezTo>
                    <a:pt x="2" y="1232"/>
                    <a:pt x="6" y="1236"/>
                    <a:pt x="10" y="1235"/>
                  </a:cubicBezTo>
                  <a:cubicBezTo>
                    <a:pt x="14" y="1235"/>
                    <a:pt x="18" y="1231"/>
                    <a:pt x="17" y="1227"/>
                  </a:cubicBezTo>
                  <a:moveTo>
                    <a:pt x="30" y="1348"/>
                  </a:moveTo>
                  <a:cubicBezTo>
                    <a:pt x="29" y="1341"/>
                    <a:pt x="28" y="1333"/>
                    <a:pt x="27" y="1325"/>
                  </a:cubicBezTo>
                  <a:cubicBezTo>
                    <a:pt x="26" y="1321"/>
                    <a:pt x="22" y="1318"/>
                    <a:pt x="18" y="1318"/>
                  </a:cubicBezTo>
                  <a:cubicBezTo>
                    <a:pt x="14" y="1319"/>
                    <a:pt x="10" y="1323"/>
                    <a:pt x="11" y="1327"/>
                  </a:cubicBezTo>
                  <a:cubicBezTo>
                    <a:pt x="12" y="1335"/>
                    <a:pt x="13" y="1343"/>
                    <a:pt x="15" y="1351"/>
                  </a:cubicBezTo>
                  <a:cubicBezTo>
                    <a:pt x="15" y="1355"/>
                    <a:pt x="19" y="1358"/>
                    <a:pt x="24" y="1358"/>
                  </a:cubicBezTo>
                  <a:cubicBezTo>
                    <a:pt x="28" y="1357"/>
                    <a:pt x="31" y="1353"/>
                    <a:pt x="30" y="1348"/>
                  </a:cubicBezTo>
                  <a:moveTo>
                    <a:pt x="56" y="1468"/>
                  </a:moveTo>
                  <a:cubicBezTo>
                    <a:pt x="54" y="1460"/>
                    <a:pt x="52" y="1453"/>
                    <a:pt x="50" y="1445"/>
                  </a:cubicBezTo>
                  <a:cubicBezTo>
                    <a:pt x="49" y="1441"/>
                    <a:pt x="45" y="1438"/>
                    <a:pt x="41" y="1439"/>
                  </a:cubicBezTo>
                  <a:cubicBezTo>
                    <a:pt x="36" y="1440"/>
                    <a:pt x="34" y="1445"/>
                    <a:pt x="35" y="1449"/>
                  </a:cubicBezTo>
                  <a:cubicBezTo>
                    <a:pt x="37" y="1457"/>
                    <a:pt x="39" y="1464"/>
                    <a:pt x="41" y="1472"/>
                  </a:cubicBezTo>
                  <a:cubicBezTo>
                    <a:pt x="42" y="1476"/>
                    <a:pt x="46" y="1479"/>
                    <a:pt x="51" y="1478"/>
                  </a:cubicBezTo>
                  <a:cubicBezTo>
                    <a:pt x="55" y="1477"/>
                    <a:pt x="57" y="1472"/>
                    <a:pt x="56" y="1468"/>
                  </a:cubicBezTo>
                  <a:moveTo>
                    <a:pt x="95" y="1584"/>
                  </a:moveTo>
                  <a:cubicBezTo>
                    <a:pt x="92" y="1577"/>
                    <a:pt x="89" y="1569"/>
                    <a:pt x="86" y="1562"/>
                  </a:cubicBezTo>
                  <a:cubicBezTo>
                    <a:pt x="85" y="1558"/>
                    <a:pt x="80" y="1555"/>
                    <a:pt x="76" y="1557"/>
                  </a:cubicBezTo>
                  <a:cubicBezTo>
                    <a:pt x="72" y="1559"/>
                    <a:pt x="70" y="1563"/>
                    <a:pt x="71" y="1567"/>
                  </a:cubicBezTo>
                  <a:cubicBezTo>
                    <a:pt x="74" y="1575"/>
                    <a:pt x="77" y="1582"/>
                    <a:pt x="80" y="1590"/>
                  </a:cubicBezTo>
                  <a:cubicBezTo>
                    <a:pt x="81" y="1594"/>
                    <a:pt x="86" y="1596"/>
                    <a:pt x="90" y="1594"/>
                  </a:cubicBezTo>
                  <a:cubicBezTo>
                    <a:pt x="94" y="1593"/>
                    <a:pt x="96" y="1588"/>
                    <a:pt x="95" y="1584"/>
                  </a:cubicBezTo>
                  <a:cubicBezTo>
                    <a:pt x="95" y="1584"/>
                    <a:pt x="95" y="1584"/>
                    <a:pt x="95" y="1584"/>
                  </a:cubicBezTo>
                  <a:moveTo>
                    <a:pt x="145" y="1695"/>
                  </a:moveTo>
                  <a:cubicBezTo>
                    <a:pt x="142" y="1688"/>
                    <a:pt x="138" y="1681"/>
                    <a:pt x="135" y="1674"/>
                  </a:cubicBezTo>
                  <a:cubicBezTo>
                    <a:pt x="133" y="1670"/>
                    <a:pt x="128" y="1668"/>
                    <a:pt x="124" y="1670"/>
                  </a:cubicBezTo>
                  <a:cubicBezTo>
                    <a:pt x="120" y="1672"/>
                    <a:pt x="118" y="1677"/>
                    <a:pt x="120" y="1681"/>
                  </a:cubicBezTo>
                  <a:cubicBezTo>
                    <a:pt x="124" y="1688"/>
                    <a:pt x="128" y="1695"/>
                    <a:pt x="131" y="1702"/>
                  </a:cubicBezTo>
                  <a:cubicBezTo>
                    <a:pt x="133" y="1706"/>
                    <a:pt x="138" y="1708"/>
                    <a:pt x="142" y="1706"/>
                  </a:cubicBezTo>
                  <a:cubicBezTo>
                    <a:pt x="146" y="1704"/>
                    <a:pt x="147" y="1699"/>
                    <a:pt x="145" y="1695"/>
                  </a:cubicBezTo>
                  <a:moveTo>
                    <a:pt x="208" y="1800"/>
                  </a:moveTo>
                  <a:cubicBezTo>
                    <a:pt x="203" y="1794"/>
                    <a:pt x="199" y="1787"/>
                    <a:pt x="195" y="1780"/>
                  </a:cubicBezTo>
                  <a:cubicBezTo>
                    <a:pt x="192" y="1777"/>
                    <a:pt x="187" y="1776"/>
                    <a:pt x="184" y="1778"/>
                  </a:cubicBezTo>
                  <a:cubicBezTo>
                    <a:pt x="180" y="1780"/>
                    <a:pt x="179" y="1785"/>
                    <a:pt x="181" y="1789"/>
                  </a:cubicBezTo>
                  <a:cubicBezTo>
                    <a:pt x="185" y="1796"/>
                    <a:pt x="190" y="1802"/>
                    <a:pt x="194" y="1809"/>
                  </a:cubicBezTo>
                  <a:cubicBezTo>
                    <a:pt x="197" y="1813"/>
                    <a:pt x="202" y="1814"/>
                    <a:pt x="205" y="1811"/>
                  </a:cubicBezTo>
                  <a:cubicBezTo>
                    <a:pt x="209" y="1809"/>
                    <a:pt x="210" y="1804"/>
                    <a:pt x="208" y="1800"/>
                  </a:cubicBezTo>
                  <a:cubicBezTo>
                    <a:pt x="208" y="1800"/>
                    <a:pt x="208" y="1800"/>
                    <a:pt x="208" y="1800"/>
                  </a:cubicBezTo>
                  <a:moveTo>
                    <a:pt x="281" y="1898"/>
                  </a:moveTo>
                  <a:cubicBezTo>
                    <a:pt x="276" y="1892"/>
                    <a:pt x="271" y="1886"/>
                    <a:pt x="266" y="1880"/>
                  </a:cubicBezTo>
                  <a:cubicBezTo>
                    <a:pt x="263" y="1876"/>
                    <a:pt x="258" y="1876"/>
                    <a:pt x="254" y="1879"/>
                  </a:cubicBezTo>
                  <a:cubicBezTo>
                    <a:pt x="251" y="1881"/>
                    <a:pt x="250" y="1886"/>
                    <a:pt x="253" y="1890"/>
                  </a:cubicBezTo>
                  <a:cubicBezTo>
                    <a:pt x="258" y="1896"/>
                    <a:pt x="263" y="1902"/>
                    <a:pt x="268" y="1908"/>
                  </a:cubicBezTo>
                  <a:cubicBezTo>
                    <a:pt x="271" y="1912"/>
                    <a:pt x="276" y="1912"/>
                    <a:pt x="280" y="1909"/>
                  </a:cubicBezTo>
                  <a:cubicBezTo>
                    <a:pt x="283" y="1907"/>
                    <a:pt x="283" y="1902"/>
                    <a:pt x="281" y="1898"/>
                  </a:cubicBezTo>
                  <a:cubicBezTo>
                    <a:pt x="281" y="1898"/>
                    <a:pt x="281" y="1898"/>
                    <a:pt x="281" y="1898"/>
                  </a:cubicBezTo>
                  <a:moveTo>
                    <a:pt x="364" y="1988"/>
                  </a:moveTo>
                  <a:cubicBezTo>
                    <a:pt x="358" y="1982"/>
                    <a:pt x="352" y="1977"/>
                    <a:pt x="347" y="1971"/>
                  </a:cubicBezTo>
                  <a:cubicBezTo>
                    <a:pt x="344" y="1968"/>
                    <a:pt x="339" y="1968"/>
                    <a:pt x="335" y="1971"/>
                  </a:cubicBezTo>
                  <a:cubicBezTo>
                    <a:pt x="332" y="1974"/>
                    <a:pt x="332" y="1979"/>
                    <a:pt x="335" y="1982"/>
                  </a:cubicBezTo>
                  <a:cubicBezTo>
                    <a:pt x="341" y="1988"/>
                    <a:pt x="347" y="1994"/>
                    <a:pt x="352" y="1999"/>
                  </a:cubicBezTo>
                  <a:cubicBezTo>
                    <a:pt x="356" y="2002"/>
                    <a:pt x="361" y="2002"/>
                    <a:pt x="364" y="1999"/>
                  </a:cubicBezTo>
                  <a:cubicBezTo>
                    <a:pt x="367" y="1996"/>
                    <a:pt x="367" y="1991"/>
                    <a:pt x="364" y="1988"/>
                  </a:cubicBezTo>
                  <a:moveTo>
                    <a:pt x="456" y="2068"/>
                  </a:moveTo>
                  <a:cubicBezTo>
                    <a:pt x="449" y="2064"/>
                    <a:pt x="443" y="2059"/>
                    <a:pt x="437" y="2054"/>
                  </a:cubicBezTo>
                  <a:cubicBezTo>
                    <a:pt x="434" y="2051"/>
                    <a:pt x="429" y="2051"/>
                    <a:pt x="426" y="2055"/>
                  </a:cubicBezTo>
                  <a:cubicBezTo>
                    <a:pt x="423" y="2058"/>
                    <a:pt x="424" y="2063"/>
                    <a:pt x="427" y="2066"/>
                  </a:cubicBezTo>
                  <a:cubicBezTo>
                    <a:pt x="433" y="2071"/>
                    <a:pt x="439" y="2076"/>
                    <a:pt x="446" y="2081"/>
                  </a:cubicBezTo>
                  <a:cubicBezTo>
                    <a:pt x="449" y="2084"/>
                    <a:pt x="454" y="2083"/>
                    <a:pt x="457" y="2080"/>
                  </a:cubicBezTo>
                  <a:cubicBezTo>
                    <a:pt x="460" y="2076"/>
                    <a:pt x="459" y="2071"/>
                    <a:pt x="456" y="2068"/>
                  </a:cubicBezTo>
                  <a:moveTo>
                    <a:pt x="556" y="2139"/>
                  </a:moveTo>
                  <a:cubicBezTo>
                    <a:pt x="549" y="2135"/>
                    <a:pt x="542" y="2130"/>
                    <a:pt x="536" y="2126"/>
                  </a:cubicBezTo>
                  <a:cubicBezTo>
                    <a:pt x="532" y="2123"/>
                    <a:pt x="527" y="2125"/>
                    <a:pt x="525" y="2128"/>
                  </a:cubicBezTo>
                  <a:cubicBezTo>
                    <a:pt x="522" y="2132"/>
                    <a:pt x="523" y="2137"/>
                    <a:pt x="527" y="2139"/>
                  </a:cubicBezTo>
                  <a:cubicBezTo>
                    <a:pt x="534" y="2144"/>
                    <a:pt x="540" y="2148"/>
                    <a:pt x="547" y="2152"/>
                  </a:cubicBezTo>
                  <a:cubicBezTo>
                    <a:pt x="551" y="2155"/>
                    <a:pt x="556" y="2153"/>
                    <a:pt x="558" y="2150"/>
                  </a:cubicBezTo>
                  <a:cubicBezTo>
                    <a:pt x="561" y="2146"/>
                    <a:pt x="559" y="2141"/>
                    <a:pt x="556" y="2139"/>
                  </a:cubicBezTo>
                  <a:moveTo>
                    <a:pt x="663" y="2198"/>
                  </a:moveTo>
                  <a:cubicBezTo>
                    <a:pt x="656" y="2195"/>
                    <a:pt x="648" y="2191"/>
                    <a:pt x="641" y="2187"/>
                  </a:cubicBezTo>
                  <a:cubicBezTo>
                    <a:pt x="637" y="2185"/>
                    <a:pt x="633" y="2187"/>
                    <a:pt x="631" y="2191"/>
                  </a:cubicBezTo>
                  <a:cubicBezTo>
                    <a:pt x="629" y="2195"/>
                    <a:pt x="630" y="2200"/>
                    <a:pt x="634" y="2202"/>
                  </a:cubicBezTo>
                  <a:cubicBezTo>
                    <a:pt x="641" y="2205"/>
                    <a:pt x="648" y="2209"/>
                    <a:pt x="656" y="2212"/>
                  </a:cubicBezTo>
                  <a:cubicBezTo>
                    <a:pt x="660" y="2214"/>
                    <a:pt x="664" y="2213"/>
                    <a:pt x="666" y="2209"/>
                  </a:cubicBezTo>
                  <a:cubicBezTo>
                    <a:pt x="668" y="2205"/>
                    <a:pt x="667" y="2200"/>
                    <a:pt x="663" y="2198"/>
                  </a:cubicBezTo>
                  <a:moveTo>
                    <a:pt x="775" y="2246"/>
                  </a:moveTo>
                  <a:cubicBezTo>
                    <a:pt x="768" y="2243"/>
                    <a:pt x="761" y="2240"/>
                    <a:pt x="753" y="2237"/>
                  </a:cubicBezTo>
                  <a:cubicBezTo>
                    <a:pt x="749" y="2236"/>
                    <a:pt x="744" y="2238"/>
                    <a:pt x="743" y="2242"/>
                  </a:cubicBezTo>
                  <a:cubicBezTo>
                    <a:pt x="741" y="2246"/>
                    <a:pt x="743" y="2251"/>
                    <a:pt x="747" y="2252"/>
                  </a:cubicBezTo>
                  <a:cubicBezTo>
                    <a:pt x="755" y="2255"/>
                    <a:pt x="762" y="2258"/>
                    <a:pt x="770" y="2261"/>
                  </a:cubicBezTo>
                  <a:cubicBezTo>
                    <a:pt x="774" y="2262"/>
                    <a:pt x="779" y="2260"/>
                    <a:pt x="780" y="2256"/>
                  </a:cubicBezTo>
                  <a:cubicBezTo>
                    <a:pt x="782" y="2252"/>
                    <a:pt x="780" y="2247"/>
                    <a:pt x="775" y="2246"/>
                  </a:cubicBezTo>
                  <a:moveTo>
                    <a:pt x="892" y="2281"/>
                  </a:moveTo>
                  <a:cubicBezTo>
                    <a:pt x="885" y="2279"/>
                    <a:pt x="877" y="2277"/>
                    <a:pt x="869" y="2275"/>
                  </a:cubicBezTo>
                  <a:cubicBezTo>
                    <a:pt x="865" y="2274"/>
                    <a:pt x="861" y="2276"/>
                    <a:pt x="860" y="2281"/>
                  </a:cubicBezTo>
                  <a:cubicBezTo>
                    <a:pt x="859" y="2285"/>
                    <a:pt x="861" y="2289"/>
                    <a:pt x="865" y="2290"/>
                  </a:cubicBezTo>
                  <a:cubicBezTo>
                    <a:pt x="873" y="2292"/>
                    <a:pt x="881" y="2294"/>
                    <a:pt x="889" y="2296"/>
                  </a:cubicBezTo>
                  <a:cubicBezTo>
                    <a:pt x="893" y="2297"/>
                    <a:pt x="897" y="2295"/>
                    <a:pt x="898" y="2290"/>
                  </a:cubicBezTo>
                  <a:cubicBezTo>
                    <a:pt x="899" y="2286"/>
                    <a:pt x="897" y="2282"/>
                    <a:pt x="892" y="2281"/>
                  </a:cubicBezTo>
                  <a:moveTo>
                    <a:pt x="1013" y="2303"/>
                  </a:moveTo>
                  <a:cubicBezTo>
                    <a:pt x="1005" y="2302"/>
                    <a:pt x="997" y="2301"/>
                    <a:pt x="989" y="2300"/>
                  </a:cubicBezTo>
                  <a:cubicBezTo>
                    <a:pt x="985" y="2299"/>
                    <a:pt x="981" y="2302"/>
                    <a:pt x="980" y="2307"/>
                  </a:cubicBezTo>
                  <a:cubicBezTo>
                    <a:pt x="979" y="2311"/>
                    <a:pt x="982" y="2315"/>
                    <a:pt x="987" y="2316"/>
                  </a:cubicBezTo>
                  <a:cubicBezTo>
                    <a:pt x="995" y="2317"/>
                    <a:pt x="1003" y="2318"/>
                    <a:pt x="1010" y="2319"/>
                  </a:cubicBezTo>
                  <a:cubicBezTo>
                    <a:pt x="1015" y="2320"/>
                    <a:pt x="1019" y="2317"/>
                    <a:pt x="1019" y="2312"/>
                  </a:cubicBezTo>
                  <a:cubicBezTo>
                    <a:pt x="1020" y="2308"/>
                    <a:pt x="1017" y="2304"/>
                    <a:pt x="1013" y="2303"/>
                  </a:cubicBezTo>
                  <a:moveTo>
                    <a:pt x="1134" y="2313"/>
                  </a:moveTo>
                  <a:cubicBezTo>
                    <a:pt x="1127" y="2313"/>
                    <a:pt x="1119" y="2312"/>
                    <a:pt x="1111" y="2312"/>
                  </a:cubicBezTo>
                  <a:cubicBezTo>
                    <a:pt x="1106" y="2312"/>
                    <a:pt x="1103" y="2315"/>
                    <a:pt x="1102" y="2319"/>
                  </a:cubicBezTo>
                  <a:cubicBezTo>
                    <a:pt x="1102" y="2324"/>
                    <a:pt x="1106" y="2328"/>
                    <a:pt x="1110" y="2328"/>
                  </a:cubicBezTo>
                  <a:cubicBezTo>
                    <a:pt x="1118" y="2328"/>
                    <a:pt x="1126" y="2329"/>
                    <a:pt x="1134" y="2329"/>
                  </a:cubicBezTo>
                  <a:cubicBezTo>
                    <a:pt x="1138" y="2329"/>
                    <a:pt x="1142" y="2325"/>
                    <a:pt x="1142" y="2321"/>
                  </a:cubicBezTo>
                  <a:cubicBezTo>
                    <a:pt x="1142" y="2316"/>
                    <a:pt x="1139" y="2313"/>
                    <a:pt x="1134" y="2313"/>
                  </a:cubicBezTo>
                  <a:moveTo>
                    <a:pt x="1257" y="2309"/>
                  </a:moveTo>
                  <a:cubicBezTo>
                    <a:pt x="1249" y="2310"/>
                    <a:pt x="1241" y="2311"/>
                    <a:pt x="1233" y="2311"/>
                  </a:cubicBezTo>
                  <a:cubicBezTo>
                    <a:pt x="1229" y="2311"/>
                    <a:pt x="1225" y="2315"/>
                    <a:pt x="1226" y="2320"/>
                  </a:cubicBezTo>
                  <a:cubicBezTo>
                    <a:pt x="1226" y="2324"/>
                    <a:pt x="1230" y="2327"/>
                    <a:pt x="1234" y="2327"/>
                  </a:cubicBezTo>
                  <a:cubicBezTo>
                    <a:pt x="1242" y="2327"/>
                    <a:pt x="1250" y="2326"/>
                    <a:pt x="1258" y="2325"/>
                  </a:cubicBezTo>
                  <a:cubicBezTo>
                    <a:pt x="1262" y="2325"/>
                    <a:pt x="1266" y="2321"/>
                    <a:pt x="1265" y="2317"/>
                  </a:cubicBezTo>
                  <a:cubicBezTo>
                    <a:pt x="1265" y="2312"/>
                    <a:pt x="1261" y="2309"/>
                    <a:pt x="1257" y="2309"/>
                  </a:cubicBezTo>
                  <a:moveTo>
                    <a:pt x="1378" y="2293"/>
                  </a:moveTo>
                  <a:cubicBezTo>
                    <a:pt x="1370" y="2295"/>
                    <a:pt x="1362" y="2296"/>
                    <a:pt x="1354" y="2297"/>
                  </a:cubicBezTo>
                  <a:cubicBezTo>
                    <a:pt x="1350" y="2298"/>
                    <a:pt x="1347" y="2302"/>
                    <a:pt x="1348" y="2307"/>
                  </a:cubicBezTo>
                  <a:cubicBezTo>
                    <a:pt x="1349" y="2311"/>
                    <a:pt x="1353" y="2314"/>
                    <a:pt x="1357" y="2313"/>
                  </a:cubicBezTo>
                  <a:cubicBezTo>
                    <a:pt x="1365" y="2312"/>
                    <a:pt x="1373" y="2311"/>
                    <a:pt x="1381" y="2309"/>
                  </a:cubicBezTo>
                  <a:cubicBezTo>
                    <a:pt x="1385" y="2308"/>
                    <a:pt x="1388" y="2304"/>
                    <a:pt x="1387" y="2300"/>
                  </a:cubicBezTo>
                  <a:cubicBezTo>
                    <a:pt x="1386" y="2295"/>
                    <a:pt x="1382" y="2292"/>
                    <a:pt x="1378" y="2293"/>
                  </a:cubicBezTo>
                  <a:moveTo>
                    <a:pt x="1497" y="2264"/>
                  </a:moveTo>
                  <a:cubicBezTo>
                    <a:pt x="1489" y="2267"/>
                    <a:pt x="1481" y="2269"/>
                    <a:pt x="1474" y="2271"/>
                  </a:cubicBezTo>
                  <a:cubicBezTo>
                    <a:pt x="1470" y="2272"/>
                    <a:pt x="1467" y="2277"/>
                    <a:pt x="1468" y="2281"/>
                  </a:cubicBezTo>
                  <a:cubicBezTo>
                    <a:pt x="1469" y="2285"/>
                    <a:pt x="1474" y="2288"/>
                    <a:pt x="1478" y="2286"/>
                  </a:cubicBezTo>
                  <a:cubicBezTo>
                    <a:pt x="1486" y="2284"/>
                    <a:pt x="1493" y="2282"/>
                    <a:pt x="1501" y="2280"/>
                  </a:cubicBezTo>
                  <a:cubicBezTo>
                    <a:pt x="1505" y="2278"/>
                    <a:pt x="1508" y="2274"/>
                    <a:pt x="1506" y="2270"/>
                  </a:cubicBezTo>
                  <a:cubicBezTo>
                    <a:pt x="1505" y="2265"/>
                    <a:pt x="1501" y="2263"/>
                    <a:pt x="1497" y="2264"/>
                  </a:cubicBezTo>
                  <a:cubicBezTo>
                    <a:pt x="1497" y="2264"/>
                    <a:pt x="1497" y="2264"/>
                    <a:pt x="1497" y="2264"/>
                  </a:cubicBezTo>
                  <a:moveTo>
                    <a:pt x="1611" y="2223"/>
                  </a:moveTo>
                  <a:cubicBezTo>
                    <a:pt x="1604" y="2226"/>
                    <a:pt x="1597" y="2229"/>
                    <a:pt x="1590" y="2232"/>
                  </a:cubicBezTo>
                  <a:cubicBezTo>
                    <a:pt x="1585" y="2233"/>
                    <a:pt x="1583" y="2238"/>
                    <a:pt x="1585" y="2242"/>
                  </a:cubicBezTo>
                  <a:cubicBezTo>
                    <a:pt x="1587" y="2246"/>
                    <a:pt x="1591" y="2248"/>
                    <a:pt x="1596" y="2247"/>
                  </a:cubicBezTo>
                  <a:cubicBezTo>
                    <a:pt x="1603" y="2244"/>
                    <a:pt x="1610" y="2241"/>
                    <a:pt x="1618" y="2238"/>
                  </a:cubicBezTo>
                  <a:cubicBezTo>
                    <a:pt x="1622" y="2236"/>
                    <a:pt x="1624" y="2231"/>
                    <a:pt x="1622" y="2227"/>
                  </a:cubicBezTo>
                  <a:cubicBezTo>
                    <a:pt x="1620" y="2223"/>
                    <a:pt x="1615" y="2221"/>
                    <a:pt x="1611" y="2223"/>
                  </a:cubicBezTo>
                  <a:moveTo>
                    <a:pt x="1721" y="2169"/>
                  </a:moveTo>
                  <a:cubicBezTo>
                    <a:pt x="1714" y="2173"/>
                    <a:pt x="1707" y="2177"/>
                    <a:pt x="1700" y="2181"/>
                  </a:cubicBezTo>
                  <a:cubicBezTo>
                    <a:pt x="1697" y="2183"/>
                    <a:pt x="1695" y="2188"/>
                    <a:pt x="1697" y="2191"/>
                  </a:cubicBezTo>
                  <a:cubicBezTo>
                    <a:pt x="1699" y="2195"/>
                    <a:pt x="1704" y="2197"/>
                    <a:pt x="1708" y="2195"/>
                  </a:cubicBezTo>
                  <a:cubicBezTo>
                    <a:pt x="1715" y="2191"/>
                    <a:pt x="1722" y="2187"/>
                    <a:pt x="1729" y="2183"/>
                  </a:cubicBezTo>
                  <a:cubicBezTo>
                    <a:pt x="1733" y="2181"/>
                    <a:pt x="1734" y="2176"/>
                    <a:pt x="1732" y="2172"/>
                  </a:cubicBezTo>
                  <a:cubicBezTo>
                    <a:pt x="1730" y="2169"/>
                    <a:pt x="1725" y="2167"/>
                    <a:pt x="1721" y="2169"/>
                  </a:cubicBezTo>
                  <a:moveTo>
                    <a:pt x="1825" y="2104"/>
                  </a:moveTo>
                  <a:cubicBezTo>
                    <a:pt x="1818" y="2109"/>
                    <a:pt x="1812" y="2113"/>
                    <a:pt x="1805" y="2118"/>
                  </a:cubicBezTo>
                  <a:cubicBezTo>
                    <a:pt x="1802" y="2120"/>
                    <a:pt x="1801" y="2125"/>
                    <a:pt x="1803" y="2129"/>
                  </a:cubicBezTo>
                  <a:cubicBezTo>
                    <a:pt x="1806" y="2133"/>
                    <a:pt x="1810" y="2134"/>
                    <a:pt x="1814" y="2131"/>
                  </a:cubicBezTo>
                  <a:cubicBezTo>
                    <a:pt x="1821" y="2127"/>
                    <a:pt x="1827" y="2122"/>
                    <a:pt x="1834" y="2118"/>
                  </a:cubicBezTo>
                  <a:cubicBezTo>
                    <a:pt x="1837" y="2115"/>
                    <a:pt x="1838" y="2110"/>
                    <a:pt x="1836" y="2106"/>
                  </a:cubicBezTo>
                  <a:cubicBezTo>
                    <a:pt x="1833" y="2103"/>
                    <a:pt x="1828" y="2102"/>
                    <a:pt x="1825" y="2104"/>
                  </a:cubicBezTo>
                  <a:cubicBezTo>
                    <a:pt x="1825" y="2104"/>
                    <a:pt x="1825" y="2104"/>
                    <a:pt x="1825" y="2104"/>
                  </a:cubicBezTo>
                  <a:moveTo>
                    <a:pt x="1921" y="2029"/>
                  </a:moveTo>
                  <a:cubicBezTo>
                    <a:pt x="1915" y="2034"/>
                    <a:pt x="1909" y="2039"/>
                    <a:pt x="1903" y="2044"/>
                  </a:cubicBezTo>
                  <a:cubicBezTo>
                    <a:pt x="1899" y="2047"/>
                    <a:pt x="1899" y="2052"/>
                    <a:pt x="1902" y="2056"/>
                  </a:cubicBezTo>
                  <a:cubicBezTo>
                    <a:pt x="1905" y="2059"/>
                    <a:pt x="1910" y="2059"/>
                    <a:pt x="1913" y="2057"/>
                  </a:cubicBezTo>
                  <a:cubicBezTo>
                    <a:pt x="1919" y="2051"/>
                    <a:pt x="1925" y="2046"/>
                    <a:pt x="1931" y="2041"/>
                  </a:cubicBezTo>
                  <a:cubicBezTo>
                    <a:pt x="1935" y="2038"/>
                    <a:pt x="1935" y="2033"/>
                    <a:pt x="1932" y="2030"/>
                  </a:cubicBezTo>
                  <a:cubicBezTo>
                    <a:pt x="1929" y="2026"/>
                    <a:pt x="1924" y="2026"/>
                    <a:pt x="1921" y="2029"/>
                  </a:cubicBezTo>
                  <a:moveTo>
                    <a:pt x="2008" y="1944"/>
                  </a:moveTo>
                  <a:cubicBezTo>
                    <a:pt x="2003" y="1949"/>
                    <a:pt x="1998" y="1955"/>
                    <a:pt x="1992" y="1961"/>
                  </a:cubicBezTo>
                  <a:cubicBezTo>
                    <a:pt x="1989" y="1964"/>
                    <a:pt x="1989" y="1969"/>
                    <a:pt x="1992" y="1972"/>
                  </a:cubicBezTo>
                  <a:cubicBezTo>
                    <a:pt x="1995" y="1975"/>
                    <a:pt x="2001" y="1975"/>
                    <a:pt x="2004" y="1972"/>
                  </a:cubicBezTo>
                  <a:cubicBezTo>
                    <a:pt x="2009" y="1966"/>
                    <a:pt x="2015" y="1960"/>
                    <a:pt x="2020" y="1954"/>
                  </a:cubicBezTo>
                  <a:cubicBezTo>
                    <a:pt x="2023" y="1951"/>
                    <a:pt x="2023" y="1946"/>
                    <a:pt x="2020" y="1943"/>
                  </a:cubicBezTo>
                  <a:cubicBezTo>
                    <a:pt x="2016" y="1940"/>
                    <a:pt x="2011" y="1940"/>
                    <a:pt x="2008" y="1944"/>
                  </a:cubicBezTo>
                  <a:moveTo>
                    <a:pt x="2086" y="1850"/>
                  </a:moveTo>
                  <a:cubicBezTo>
                    <a:pt x="2082" y="1856"/>
                    <a:pt x="2077" y="1862"/>
                    <a:pt x="2072" y="1868"/>
                  </a:cubicBezTo>
                  <a:cubicBezTo>
                    <a:pt x="2069" y="1872"/>
                    <a:pt x="2070" y="1877"/>
                    <a:pt x="2073" y="1880"/>
                  </a:cubicBezTo>
                  <a:cubicBezTo>
                    <a:pt x="2077" y="1882"/>
                    <a:pt x="2082" y="1882"/>
                    <a:pt x="2085" y="1878"/>
                  </a:cubicBezTo>
                  <a:cubicBezTo>
                    <a:pt x="2090" y="1872"/>
                    <a:pt x="2094" y="1866"/>
                    <a:pt x="2099" y="1859"/>
                  </a:cubicBezTo>
                  <a:cubicBezTo>
                    <a:pt x="2102" y="1856"/>
                    <a:pt x="2101" y="1851"/>
                    <a:pt x="2098" y="1848"/>
                  </a:cubicBezTo>
                  <a:cubicBezTo>
                    <a:pt x="2094" y="1845"/>
                    <a:pt x="2089" y="1846"/>
                    <a:pt x="2086" y="1850"/>
                  </a:cubicBezTo>
                  <a:cubicBezTo>
                    <a:pt x="2086" y="1850"/>
                    <a:pt x="2086" y="1850"/>
                    <a:pt x="2086" y="1850"/>
                  </a:cubicBezTo>
                  <a:moveTo>
                    <a:pt x="2154" y="1748"/>
                  </a:moveTo>
                  <a:cubicBezTo>
                    <a:pt x="2150" y="1754"/>
                    <a:pt x="2146" y="1761"/>
                    <a:pt x="2142" y="1768"/>
                  </a:cubicBezTo>
                  <a:cubicBezTo>
                    <a:pt x="2140" y="1772"/>
                    <a:pt x="2141" y="1777"/>
                    <a:pt x="2144" y="1779"/>
                  </a:cubicBezTo>
                  <a:cubicBezTo>
                    <a:pt x="2148" y="1781"/>
                    <a:pt x="2153" y="1780"/>
                    <a:pt x="2155" y="1776"/>
                  </a:cubicBezTo>
                  <a:cubicBezTo>
                    <a:pt x="2160" y="1770"/>
                    <a:pt x="2164" y="1763"/>
                    <a:pt x="2168" y="1756"/>
                  </a:cubicBezTo>
                  <a:cubicBezTo>
                    <a:pt x="2170" y="1752"/>
                    <a:pt x="2169" y="1747"/>
                    <a:pt x="2165" y="1745"/>
                  </a:cubicBezTo>
                  <a:cubicBezTo>
                    <a:pt x="2161" y="1743"/>
                    <a:pt x="2156" y="1744"/>
                    <a:pt x="2154" y="1748"/>
                  </a:cubicBezTo>
                  <a:moveTo>
                    <a:pt x="2211" y="1639"/>
                  </a:moveTo>
                  <a:cubicBezTo>
                    <a:pt x="2207" y="1646"/>
                    <a:pt x="2204" y="1654"/>
                    <a:pt x="2201" y="1661"/>
                  </a:cubicBezTo>
                  <a:cubicBezTo>
                    <a:pt x="2199" y="1665"/>
                    <a:pt x="2200" y="1669"/>
                    <a:pt x="2204" y="1671"/>
                  </a:cubicBezTo>
                  <a:cubicBezTo>
                    <a:pt x="2208" y="1673"/>
                    <a:pt x="2213" y="1672"/>
                    <a:pt x="2215" y="1668"/>
                  </a:cubicBezTo>
                  <a:cubicBezTo>
                    <a:pt x="2218" y="1660"/>
                    <a:pt x="2222" y="1653"/>
                    <a:pt x="2225" y="1646"/>
                  </a:cubicBezTo>
                  <a:cubicBezTo>
                    <a:pt x="2227" y="1642"/>
                    <a:pt x="2225" y="1637"/>
                    <a:pt x="2221" y="1635"/>
                  </a:cubicBezTo>
                  <a:cubicBezTo>
                    <a:pt x="2217" y="1633"/>
                    <a:pt x="2212" y="1635"/>
                    <a:pt x="2211" y="1639"/>
                  </a:cubicBezTo>
                  <a:moveTo>
                    <a:pt x="2255" y="1525"/>
                  </a:moveTo>
                  <a:cubicBezTo>
                    <a:pt x="2253" y="1533"/>
                    <a:pt x="2250" y="1540"/>
                    <a:pt x="2247" y="1548"/>
                  </a:cubicBezTo>
                  <a:cubicBezTo>
                    <a:pt x="2246" y="1552"/>
                    <a:pt x="2248" y="1556"/>
                    <a:pt x="2252" y="1558"/>
                  </a:cubicBezTo>
                  <a:cubicBezTo>
                    <a:pt x="2257" y="1559"/>
                    <a:pt x="2261" y="1557"/>
                    <a:pt x="2263" y="1553"/>
                  </a:cubicBezTo>
                  <a:cubicBezTo>
                    <a:pt x="2265" y="1545"/>
                    <a:pt x="2268" y="1538"/>
                    <a:pt x="2270" y="1530"/>
                  </a:cubicBezTo>
                  <a:cubicBezTo>
                    <a:pt x="2272" y="1526"/>
                    <a:pt x="2269" y="1522"/>
                    <a:pt x="2265" y="1520"/>
                  </a:cubicBezTo>
                  <a:cubicBezTo>
                    <a:pt x="2261" y="1519"/>
                    <a:pt x="2257" y="1521"/>
                    <a:pt x="2255" y="1525"/>
                  </a:cubicBezTo>
                  <a:moveTo>
                    <a:pt x="2287" y="1407"/>
                  </a:moveTo>
                  <a:cubicBezTo>
                    <a:pt x="2286" y="1415"/>
                    <a:pt x="2284" y="1423"/>
                    <a:pt x="2282" y="1430"/>
                  </a:cubicBezTo>
                  <a:cubicBezTo>
                    <a:pt x="2281" y="1435"/>
                    <a:pt x="2284" y="1439"/>
                    <a:pt x="2288" y="1440"/>
                  </a:cubicBezTo>
                  <a:cubicBezTo>
                    <a:pt x="2292" y="1441"/>
                    <a:pt x="2297" y="1438"/>
                    <a:pt x="2298" y="1434"/>
                  </a:cubicBezTo>
                  <a:cubicBezTo>
                    <a:pt x="2299" y="1426"/>
                    <a:pt x="2301" y="1418"/>
                    <a:pt x="2303" y="1411"/>
                  </a:cubicBezTo>
                  <a:cubicBezTo>
                    <a:pt x="2304" y="1406"/>
                    <a:pt x="2301" y="1402"/>
                    <a:pt x="2297" y="1401"/>
                  </a:cubicBezTo>
                  <a:cubicBezTo>
                    <a:pt x="2292" y="1400"/>
                    <a:pt x="2288" y="1403"/>
                    <a:pt x="2287" y="1407"/>
                  </a:cubicBezTo>
                  <a:moveTo>
                    <a:pt x="2307" y="1287"/>
                  </a:moveTo>
                  <a:cubicBezTo>
                    <a:pt x="2306" y="1294"/>
                    <a:pt x="2305" y="1302"/>
                    <a:pt x="2304" y="1310"/>
                  </a:cubicBezTo>
                  <a:cubicBezTo>
                    <a:pt x="2303" y="1314"/>
                    <a:pt x="2306" y="1318"/>
                    <a:pt x="2311" y="1319"/>
                  </a:cubicBezTo>
                  <a:cubicBezTo>
                    <a:pt x="2315" y="1320"/>
                    <a:pt x="2319" y="1317"/>
                    <a:pt x="2320" y="1312"/>
                  </a:cubicBezTo>
                  <a:cubicBezTo>
                    <a:pt x="2321" y="1304"/>
                    <a:pt x="2322" y="1296"/>
                    <a:pt x="2322" y="1288"/>
                  </a:cubicBezTo>
                  <a:cubicBezTo>
                    <a:pt x="2323" y="1284"/>
                    <a:pt x="2320" y="1280"/>
                    <a:pt x="2315" y="1279"/>
                  </a:cubicBezTo>
                  <a:cubicBezTo>
                    <a:pt x="2311" y="1279"/>
                    <a:pt x="2307" y="1282"/>
                    <a:pt x="2307" y="1287"/>
                  </a:cubicBezTo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" name="íSļide">
              <a:extLst>
                <a:ext uri="{FF2B5EF4-FFF2-40B4-BE49-F238E27FC236}">
                  <a16:creationId xmlns:a16="http://schemas.microsoft.com/office/drawing/2014/main" xmlns="" id="{272A49E7-2D3A-48F7-A1D8-AB21295D4EB3}"/>
                </a:ext>
              </a:extLst>
            </p:cNvPr>
            <p:cNvSpPr/>
            <p:nvPr/>
          </p:nvSpPr>
          <p:spPr bwMode="auto">
            <a:xfrm>
              <a:off x="4266960" y="3566131"/>
              <a:ext cx="3680672" cy="3677748"/>
            </a:xfrm>
            <a:custGeom>
              <a:avLst/>
              <a:gdLst>
                <a:gd name="T0" fmla="*/ 2129 w 2129"/>
                <a:gd name="T1" fmla="*/ 1064 h 2127"/>
                <a:gd name="T2" fmla="*/ 2117 w 2129"/>
                <a:gd name="T3" fmla="*/ 970 h 2127"/>
                <a:gd name="T4" fmla="*/ 2089 w 2129"/>
                <a:gd name="T5" fmla="*/ 843 h 2127"/>
                <a:gd name="T6" fmla="*/ 2049 w 2129"/>
                <a:gd name="T7" fmla="*/ 703 h 2127"/>
                <a:gd name="T8" fmla="*/ 2049 w 2129"/>
                <a:gd name="T9" fmla="*/ 703 h 2127"/>
                <a:gd name="T10" fmla="*/ 2004 w 2129"/>
                <a:gd name="T11" fmla="*/ 581 h 2127"/>
                <a:gd name="T12" fmla="*/ 1953 w 2129"/>
                <a:gd name="T13" fmla="*/ 477 h 2127"/>
                <a:gd name="T14" fmla="*/ 1894 w 2129"/>
                <a:gd name="T15" fmla="*/ 397 h 2127"/>
                <a:gd name="T16" fmla="*/ 1811 w 2129"/>
                <a:gd name="T17" fmla="*/ 316 h 2127"/>
                <a:gd name="T18" fmla="*/ 1708 w 2129"/>
                <a:gd name="T19" fmla="*/ 236 h 2127"/>
                <a:gd name="T20" fmla="*/ 1587 w 2129"/>
                <a:gd name="T21" fmla="*/ 155 h 2127"/>
                <a:gd name="T22" fmla="*/ 1587 w 2129"/>
                <a:gd name="T23" fmla="*/ 155 h 2127"/>
                <a:gd name="T24" fmla="*/ 1474 w 2129"/>
                <a:gd name="T25" fmla="*/ 90 h 2127"/>
                <a:gd name="T26" fmla="*/ 1368 w 2129"/>
                <a:gd name="T27" fmla="*/ 43 h 2127"/>
                <a:gd name="T28" fmla="*/ 1271 w 2129"/>
                <a:gd name="T29" fmla="*/ 19 h 2127"/>
                <a:gd name="T30" fmla="*/ 1156 w 2129"/>
                <a:gd name="T31" fmla="*/ 11 h 2127"/>
                <a:gd name="T32" fmla="*/ 1025 w 2129"/>
                <a:gd name="T33" fmla="*/ 16 h 2127"/>
                <a:gd name="T34" fmla="*/ 881 w 2129"/>
                <a:gd name="T35" fmla="*/ 32 h 2127"/>
                <a:gd name="T36" fmla="*/ 881 w 2129"/>
                <a:gd name="T37" fmla="*/ 32 h 2127"/>
                <a:gd name="T38" fmla="*/ 752 w 2129"/>
                <a:gd name="T39" fmla="*/ 54 h 2127"/>
                <a:gd name="T40" fmla="*/ 641 w 2129"/>
                <a:gd name="T41" fmla="*/ 87 h 2127"/>
                <a:gd name="T42" fmla="*/ 552 w 2129"/>
                <a:gd name="T43" fmla="*/ 131 h 2127"/>
                <a:gd name="T44" fmla="*/ 458 w 2129"/>
                <a:gd name="T45" fmla="*/ 199 h 2127"/>
                <a:gd name="T46" fmla="*/ 361 w 2129"/>
                <a:gd name="T47" fmla="*/ 286 h 2127"/>
                <a:gd name="T48" fmla="*/ 261 w 2129"/>
                <a:gd name="T49" fmla="*/ 391 h 2127"/>
                <a:gd name="T50" fmla="*/ 261 w 2129"/>
                <a:gd name="T51" fmla="*/ 391 h 2127"/>
                <a:gd name="T52" fmla="*/ 177 w 2129"/>
                <a:gd name="T53" fmla="*/ 491 h 2127"/>
                <a:gd name="T54" fmla="*/ 113 w 2129"/>
                <a:gd name="T55" fmla="*/ 587 h 2127"/>
                <a:gd name="T56" fmla="*/ 72 w 2129"/>
                <a:gd name="T57" fmla="*/ 678 h 2127"/>
                <a:gd name="T58" fmla="*/ 44 w 2129"/>
                <a:gd name="T59" fmla="*/ 790 h 2127"/>
                <a:gd name="T60" fmla="*/ 26 w 2129"/>
                <a:gd name="T61" fmla="*/ 920 h 2127"/>
                <a:gd name="T62" fmla="*/ 16 w 2129"/>
                <a:gd name="T63" fmla="*/ 1065 h 2127"/>
                <a:gd name="T64" fmla="*/ 0 w 2129"/>
                <a:gd name="T65" fmla="*/ 1065 h 2127"/>
                <a:gd name="T66" fmla="*/ 5 w 2129"/>
                <a:gd name="T67" fmla="*/ 1165 h 2127"/>
                <a:gd name="T68" fmla="*/ 30 w 2129"/>
                <a:gd name="T69" fmla="*/ 1277 h 2127"/>
                <a:gd name="T70" fmla="*/ 72 w 2129"/>
                <a:gd name="T71" fmla="*/ 1401 h 2127"/>
                <a:gd name="T72" fmla="*/ 128 w 2129"/>
                <a:gd name="T73" fmla="*/ 1535 h 2127"/>
                <a:gd name="T74" fmla="*/ 128 w 2129"/>
                <a:gd name="T75" fmla="*/ 1535 h 2127"/>
                <a:gd name="T76" fmla="*/ 187 w 2129"/>
                <a:gd name="T77" fmla="*/ 1652 h 2127"/>
                <a:gd name="T78" fmla="*/ 250 w 2129"/>
                <a:gd name="T79" fmla="*/ 1748 h 2127"/>
                <a:gd name="T80" fmla="*/ 317 w 2129"/>
                <a:gd name="T81" fmla="*/ 1822 h 2127"/>
                <a:gd name="T82" fmla="*/ 409 w 2129"/>
                <a:gd name="T83" fmla="*/ 1892 h 2127"/>
                <a:gd name="T84" fmla="*/ 520 w 2129"/>
                <a:gd name="T85" fmla="*/ 1960 h 2127"/>
                <a:gd name="T86" fmla="*/ 650 w 2129"/>
                <a:gd name="T87" fmla="*/ 2027 h 2127"/>
                <a:gd name="T88" fmla="*/ 650 w 2129"/>
                <a:gd name="T89" fmla="*/ 2027 h 2127"/>
                <a:gd name="T90" fmla="*/ 770 w 2129"/>
                <a:gd name="T91" fmla="*/ 2078 h 2127"/>
                <a:gd name="T92" fmla="*/ 880 w 2129"/>
                <a:gd name="T93" fmla="*/ 2112 h 2127"/>
                <a:gd name="T94" fmla="*/ 979 w 2129"/>
                <a:gd name="T95" fmla="*/ 2125 h 2127"/>
                <a:gd name="T96" fmla="*/ 1095 w 2129"/>
                <a:gd name="T97" fmla="*/ 2120 h 2127"/>
                <a:gd name="T98" fmla="*/ 1224 w 2129"/>
                <a:gd name="T99" fmla="*/ 2100 h 2127"/>
                <a:gd name="T100" fmla="*/ 1366 w 2129"/>
                <a:gd name="T101" fmla="*/ 2068 h 2127"/>
                <a:gd name="T102" fmla="*/ 1366 w 2129"/>
                <a:gd name="T103" fmla="*/ 2068 h 2127"/>
                <a:gd name="T104" fmla="*/ 1490 w 2129"/>
                <a:gd name="T105" fmla="*/ 2031 h 2127"/>
                <a:gd name="T106" fmla="*/ 1597 w 2129"/>
                <a:gd name="T107" fmla="*/ 1985 h 2127"/>
                <a:gd name="T108" fmla="*/ 1681 w 2129"/>
                <a:gd name="T109" fmla="*/ 1931 h 2127"/>
                <a:gd name="T110" fmla="*/ 1766 w 2129"/>
                <a:gd name="T111" fmla="*/ 1853 h 2127"/>
                <a:gd name="T112" fmla="*/ 1852 w 2129"/>
                <a:gd name="T113" fmla="*/ 1755 h 2127"/>
                <a:gd name="T114" fmla="*/ 1940 w 2129"/>
                <a:gd name="T115" fmla="*/ 1640 h 2127"/>
                <a:gd name="T116" fmla="*/ 1940 w 2129"/>
                <a:gd name="T117" fmla="*/ 1640 h 2127"/>
                <a:gd name="T118" fmla="*/ 2012 w 2129"/>
                <a:gd name="T119" fmla="*/ 1531 h 2127"/>
                <a:gd name="T120" fmla="*/ 2065 w 2129"/>
                <a:gd name="T121" fmla="*/ 1428 h 2127"/>
                <a:gd name="T122" fmla="*/ 2094 w 2129"/>
                <a:gd name="T123" fmla="*/ 1332 h 2127"/>
                <a:gd name="T124" fmla="*/ 2110 w 2129"/>
                <a:gd name="T125" fmla="*/ 1218 h 2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129" h="2127">
                  <a:moveTo>
                    <a:pt x="2113" y="1061"/>
                  </a:moveTo>
                  <a:cubicBezTo>
                    <a:pt x="2113" y="1062"/>
                    <a:pt x="2113" y="1063"/>
                    <a:pt x="2113" y="1064"/>
                  </a:cubicBezTo>
                  <a:cubicBezTo>
                    <a:pt x="2113" y="1072"/>
                    <a:pt x="2113" y="1079"/>
                    <a:pt x="2112" y="1087"/>
                  </a:cubicBezTo>
                  <a:cubicBezTo>
                    <a:pt x="2112" y="1092"/>
                    <a:pt x="2116" y="1095"/>
                    <a:pt x="2120" y="1096"/>
                  </a:cubicBezTo>
                  <a:cubicBezTo>
                    <a:pt x="2125" y="1096"/>
                    <a:pt x="2128" y="1092"/>
                    <a:pt x="2128" y="1088"/>
                  </a:cubicBezTo>
                  <a:cubicBezTo>
                    <a:pt x="2129" y="1080"/>
                    <a:pt x="2129" y="1072"/>
                    <a:pt x="2129" y="1064"/>
                  </a:cubicBezTo>
                  <a:cubicBezTo>
                    <a:pt x="2129" y="1063"/>
                    <a:pt x="2129" y="1062"/>
                    <a:pt x="2129" y="1061"/>
                  </a:cubicBezTo>
                  <a:cubicBezTo>
                    <a:pt x="2129" y="1057"/>
                    <a:pt x="2125" y="1053"/>
                    <a:pt x="2121" y="1053"/>
                  </a:cubicBezTo>
                  <a:cubicBezTo>
                    <a:pt x="2116" y="1053"/>
                    <a:pt x="2113" y="1057"/>
                    <a:pt x="2113" y="1061"/>
                  </a:cubicBezTo>
                  <a:close/>
                  <a:moveTo>
                    <a:pt x="2105" y="940"/>
                  </a:moveTo>
                  <a:cubicBezTo>
                    <a:pt x="2106" y="948"/>
                    <a:pt x="2107" y="955"/>
                    <a:pt x="2108" y="963"/>
                  </a:cubicBezTo>
                  <a:cubicBezTo>
                    <a:pt x="2108" y="968"/>
                    <a:pt x="2112" y="971"/>
                    <a:pt x="2117" y="970"/>
                  </a:cubicBezTo>
                  <a:cubicBezTo>
                    <a:pt x="2121" y="970"/>
                    <a:pt x="2124" y="966"/>
                    <a:pt x="2124" y="962"/>
                  </a:cubicBezTo>
                  <a:cubicBezTo>
                    <a:pt x="2123" y="954"/>
                    <a:pt x="2122" y="946"/>
                    <a:pt x="2121" y="938"/>
                  </a:cubicBezTo>
                  <a:cubicBezTo>
                    <a:pt x="2121" y="933"/>
                    <a:pt x="2117" y="930"/>
                    <a:pt x="2112" y="931"/>
                  </a:cubicBezTo>
                  <a:cubicBezTo>
                    <a:pt x="2108" y="931"/>
                    <a:pt x="2105" y="935"/>
                    <a:pt x="2105" y="940"/>
                  </a:cubicBezTo>
                  <a:close/>
                  <a:moveTo>
                    <a:pt x="2084" y="820"/>
                  </a:moveTo>
                  <a:cubicBezTo>
                    <a:pt x="2086" y="827"/>
                    <a:pt x="2088" y="835"/>
                    <a:pt x="2089" y="843"/>
                  </a:cubicBezTo>
                  <a:cubicBezTo>
                    <a:pt x="2090" y="847"/>
                    <a:pt x="2095" y="850"/>
                    <a:pt x="2099" y="849"/>
                  </a:cubicBezTo>
                  <a:cubicBezTo>
                    <a:pt x="2103" y="848"/>
                    <a:pt x="2106" y="844"/>
                    <a:pt x="2105" y="839"/>
                  </a:cubicBezTo>
                  <a:cubicBezTo>
                    <a:pt x="2103" y="832"/>
                    <a:pt x="2102" y="824"/>
                    <a:pt x="2100" y="816"/>
                  </a:cubicBezTo>
                  <a:cubicBezTo>
                    <a:pt x="2099" y="812"/>
                    <a:pt x="2094" y="809"/>
                    <a:pt x="2090" y="810"/>
                  </a:cubicBezTo>
                  <a:cubicBezTo>
                    <a:pt x="2086" y="811"/>
                    <a:pt x="2083" y="815"/>
                    <a:pt x="2084" y="820"/>
                  </a:cubicBezTo>
                  <a:close/>
                  <a:moveTo>
                    <a:pt x="2049" y="703"/>
                  </a:moveTo>
                  <a:cubicBezTo>
                    <a:pt x="2052" y="710"/>
                    <a:pt x="2054" y="718"/>
                    <a:pt x="2057" y="725"/>
                  </a:cubicBezTo>
                  <a:cubicBezTo>
                    <a:pt x="2058" y="730"/>
                    <a:pt x="2063" y="732"/>
                    <a:pt x="2067" y="730"/>
                  </a:cubicBezTo>
                  <a:cubicBezTo>
                    <a:pt x="2071" y="729"/>
                    <a:pt x="2073" y="724"/>
                    <a:pt x="2072" y="720"/>
                  </a:cubicBezTo>
                  <a:cubicBezTo>
                    <a:pt x="2069" y="713"/>
                    <a:pt x="2067" y="705"/>
                    <a:pt x="2064" y="698"/>
                  </a:cubicBezTo>
                  <a:cubicBezTo>
                    <a:pt x="2062" y="693"/>
                    <a:pt x="2058" y="691"/>
                    <a:pt x="2054" y="693"/>
                  </a:cubicBezTo>
                  <a:cubicBezTo>
                    <a:pt x="2050" y="694"/>
                    <a:pt x="2047" y="699"/>
                    <a:pt x="2049" y="703"/>
                  </a:cubicBezTo>
                  <a:close/>
                  <a:moveTo>
                    <a:pt x="2000" y="591"/>
                  </a:moveTo>
                  <a:cubicBezTo>
                    <a:pt x="2004" y="598"/>
                    <a:pt x="2007" y="605"/>
                    <a:pt x="2011" y="612"/>
                  </a:cubicBezTo>
                  <a:cubicBezTo>
                    <a:pt x="2013" y="616"/>
                    <a:pt x="2018" y="618"/>
                    <a:pt x="2022" y="616"/>
                  </a:cubicBezTo>
                  <a:cubicBezTo>
                    <a:pt x="2025" y="614"/>
                    <a:pt x="2027" y="610"/>
                    <a:pt x="2025" y="606"/>
                  </a:cubicBezTo>
                  <a:cubicBezTo>
                    <a:pt x="2022" y="598"/>
                    <a:pt x="2018" y="591"/>
                    <a:pt x="2015" y="584"/>
                  </a:cubicBezTo>
                  <a:cubicBezTo>
                    <a:pt x="2013" y="580"/>
                    <a:pt x="2008" y="579"/>
                    <a:pt x="2004" y="581"/>
                  </a:cubicBezTo>
                  <a:cubicBezTo>
                    <a:pt x="2000" y="583"/>
                    <a:pt x="1998" y="587"/>
                    <a:pt x="2000" y="591"/>
                  </a:cubicBezTo>
                  <a:close/>
                  <a:moveTo>
                    <a:pt x="1939" y="486"/>
                  </a:moveTo>
                  <a:cubicBezTo>
                    <a:pt x="1944" y="493"/>
                    <a:pt x="1948" y="499"/>
                    <a:pt x="1952" y="506"/>
                  </a:cubicBezTo>
                  <a:cubicBezTo>
                    <a:pt x="1954" y="510"/>
                    <a:pt x="1959" y="511"/>
                    <a:pt x="1963" y="508"/>
                  </a:cubicBezTo>
                  <a:cubicBezTo>
                    <a:pt x="1967" y="506"/>
                    <a:pt x="1968" y="501"/>
                    <a:pt x="1966" y="497"/>
                  </a:cubicBezTo>
                  <a:cubicBezTo>
                    <a:pt x="1961" y="491"/>
                    <a:pt x="1957" y="484"/>
                    <a:pt x="1953" y="477"/>
                  </a:cubicBezTo>
                  <a:cubicBezTo>
                    <a:pt x="1950" y="474"/>
                    <a:pt x="1945" y="473"/>
                    <a:pt x="1941" y="475"/>
                  </a:cubicBezTo>
                  <a:cubicBezTo>
                    <a:pt x="1938" y="477"/>
                    <a:pt x="1937" y="482"/>
                    <a:pt x="1939" y="486"/>
                  </a:cubicBezTo>
                  <a:close/>
                  <a:moveTo>
                    <a:pt x="1866" y="388"/>
                  </a:moveTo>
                  <a:cubicBezTo>
                    <a:pt x="1871" y="394"/>
                    <a:pt x="1876" y="401"/>
                    <a:pt x="1881" y="407"/>
                  </a:cubicBezTo>
                  <a:cubicBezTo>
                    <a:pt x="1884" y="410"/>
                    <a:pt x="1889" y="411"/>
                    <a:pt x="1892" y="408"/>
                  </a:cubicBezTo>
                  <a:cubicBezTo>
                    <a:pt x="1896" y="405"/>
                    <a:pt x="1896" y="400"/>
                    <a:pt x="1894" y="397"/>
                  </a:cubicBezTo>
                  <a:cubicBezTo>
                    <a:pt x="1889" y="390"/>
                    <a:pt x="1884" y="384"/>
                    <a:pt x="1878" y="378"/>
                  </a:cubicBezTo>
                  <a:cubicBezTo>
                    <a:pt x="1876" y="375"/>
                    <a:pt x="1871" y="374"/>
                    <a:pt x="1867" y="377"/>
                  </a:cubicBezTo>
                  <a:cubicBezTo>
                    <a:pt x="1864" y="380"/>
                    <a:pt x="1863" y="385"/>
                    <a:pt x="1866" y="388"/>
                  </a:cubicBezTo>
                  <a:close/>
                  <a:moveTo>
                    <a:pt x="1782" y="300"/>
                  </a:moveTo>
                  <a:cubicBezTo>
                    <a:pt x="1788" y="305"/>
                    <a:pt x="1794" y="311"/>
                    <a:pt x="1799" y="316"/>
                  </a:cubicBezTo>
                  <a:cubicBezTo>
                    <a:pt x="1803" y="319"/>
                    <a:pt x="1808" y="319"/>
                    <a:pt x="1811" y="316"/>
                  </a:cubicBezTo>
                  <a:cubicBezTo>
                    <a:pt x="1814" y="313"/>
                    <a:pt x="1814" y="308"/>
                    <a:pt x="1811" y="305"/>
                  </a:cubicBezTo>
                  <a:cubicBezTo>
                    <a:pt x="1805" y="299"/>
                    <a:pt x="1799" y="294"/>
                    <a:pt x="1793" y="288"/>
                  </a:cubicBezTo>
                  <a:cubicBezTo>
                    <a:pt x="1790" y="285"/>
                    <a:pt x="1785" y="285"/>
                    <a:pt x="1782" y="289"/>
                  </a:cubicBezTo>
                  <a:cubicBezTo>
                    <a:pt x="1779" y="292"/>
                    <a:pt x="1779" y="297"/>
                    <a:pt x="1782" y="300"/>
                  </a:cubicBezTo>
                  <a:close/>
                  <a:moveTo>
                    <a:pt x="1689" y="222"/>
                  </a:moveTo>
                  <a:cubicBezTo>
                    <a:pt x="1695" y="226"/>
                    <a:pt x="1701" y="231"/>
                    <a:pt x="1708" y="236"/>
                  </a:cubicBezTo>
                  <a:cubicBezTo>
                    <a:pt x="1711" y="239"/>
                    <a:pt x="1716" y="238"/>
                    <a:pt x="1719" y="235"/>
                  </a:cubicBezTo>
                  <a:cubicBezTo>
                    <a:pt x="1722" y="231"/>
                    <a:pt x="1721" y="226"/>
                    <a:pt x="1718" y="223"/>
                  </a:cubicBezTo>
                  <a:cubicBezTo>
                    <a:pt x="1711" y="218"/>
                    <a:pt x="1705" y="214"/>
                    <a:pt x="1698" y="209"/>
                  </a:cubicBezTo>
                  <a:cubicBezTo>
                    <a:pt x="1695" y="206"/>
                    <a:pt x="1690" y="207"/>
                    <a:pt x="1687" y="211"/>
                  </a:cubicBezTo>
                  <a:cubicBezTo>
                    <a:pt x="1685" y="214"/>
                    <a:pt x="1685" y="219"/>
                    <a:pt x="1689" y="222"/>
                  </a:cubicBezTo>
                  <a:close/>
                  <a:moveTo>
                    <a:pt x="1587" y="155"/>
                  </a:moveTo>
                  <a:cubicBezTo>
                    <a:pt x="1594" y="159"/>
                    <a:pt x="1601" y="163"/>
                    <a:pt x="1607" y="167"/>
                  </a:cubicBezTo>
                  <a:cubicBezTo>
                    <a:pt x="1611" y="169"/>
                    <a:pt x="1616" y="168"/>
                    <a:pt x="1618" y="164"/>
                  </a:cubicBezTo>
                  <a:cubicBezTo>
                    <a:pt x="1621" y="160"/>
                    <a:pt x="1619" y="155"/>
                    <a:pt x="1616" y="153"/>
                  </a:cubicBezTo>
                  <a:cubicBezTo>
                    <a:pt x="1609" y="149"/>
                    <a:pt x="1602" y="145"/>
                    <a:pt x="1595" y="141"/>
                  </a:cubicBezTo>
                  <a:cubicBezTo>
                    <a:pt x="1591" y="139"/>
                    <a:pt x="1586" y="140"/>
                    <a:pt x="1584" y="144"/>
                  </a:cubicBezTo>
                  <a:cubicBezTo>
                    <a:pt x="1582" y="148"/>
                    <a:pt x="1583" y="153"/>
                    <a:pt x="1587" y="155"/>
                  </a:cubicBezTo>
                  <a:close/>
                  <a:moveTo>
                    <a:pt x="1478" y="100"/>
                  </a:moveTo>
                  <a:cubicBezTo>
                    <a:pt x="1485" y="103"/>
                    <a:pt x="1492" y="107"/>
                    <a:pt x="1500" y="110"/>
                  </a:cubicBezTo>
                  <a:cubicBezTo>
                    <a:pt x="1504" y="112"/>
                    <a:pt x="1508" y="110"/>
                    <a:pt x="1510" y="106"/>
                  </a:cubicBezTo>
                  <a:cubicBezTo>
                    <a:pt x="1512" y="102"/>
                    <a:pt x="1510" y="97"/>
                    <a:pt x="1506" y="95"/>
                  </a:cubicBezTo>
                  <a:cubicBezTo>
                    <a:pt x="1499" y="92"/>
                    <a:pt x="1492" y="89"/>
                    <a:pt x="1484" y="85"/>
                  </a:cubicBezTo>
                  <a:cubicBezTo>
                    <a:pt x="1480" y="84"/>
                    <a:pt x="1475" y="86"/>
                    <a:pt x="1474" y="90"/>
                  </a:cubicBezTo>
                  <a:cubicBezTo>
                    <a:pt x="1472" y="94"/>
                    <a:pt x="1474" y="98"/>
                    <a:pt x="1478" y="100"/>
                  </a:cubicBezTo>
                  <a:close/>
                  <a:moveTo>
                    <a:pt x="1363" y="59"/>
                  </a:moveTo>
                  <a:cubicBezTo>
                    <a:pt x="1371" y="61"/>
                    <a:pt x="1378" y="63"/>
                    <a:pt x="1386" y="66"/>
                  </a:cubicBezTo>
                  <a:cubicBezTo>
                    <a:pt x="1390" y="67"/>
                    <a:pt x="1395" y="65"/>
                    <a:pt x="1396" y="61"/>
                  </a:cubicBezTo>
                  <a:cubicBezTo>
                    <a:pt x="1397" y="56"/>
                    <a:pt x="1395" y="52"/>
                    <a:pt x="1391" y="50"/>
                  </a:cubicBezTo>
                  <a:cubicBezTo>
                    <a:pt x="1383" y="48"/>
                    <a:pt x="1376" y="46"/>
                    <a:pt x="1368" y="43"/>
                  </a:cubicBezTo>
                  <a:cubicBezTo>
                    <a:pt x="1364" y="42"/>
                    <a:pt x="1359" y="45"/>
                    <a:pt x="1358" y="49"/>
                  </a:cubicBezTo>
                  <a:cubicBezTo>
                    <a:pt x="1357" y="53"/>
                    <a:pt x="1359" y="57"/>
                    <a:pt x="1363" y="59"/>
                  </a:cubicBezTo>
                  <a:close/>
                  <a:moveTo>
                    <a:pt x="1245" y="31"/>
                  </a:moveTo>
                  <a:cubicBezTo>
                    <a:pt x="1252" y="32"/>
                    <a:pt x="1260" y="34"/>
                    <a:pt x="1268" y="35"/>
                  </a:cubicBezTo>
                  <a:cubicBezTo>
                    <a:pt x="1272" y="36"/>
                    <a:pt x="1276" y="33"/>
                    <a:pt x="1277" y="29"/>
                  </a:cubicBezTo>
                  <a:cubicBezTo>
                    <a:pt x="1278" y="25"/>
                    <a:pt x="1275" y="20"/>
                    <a:pt x="1271" y="19"/>
                  </a:cubicBezTo>
                  <a:cubicBezTo>
                    <a:pt x="1263" y="18"/>
                    <a:pt x="1255" y="17"/>
                    <a:pt x="1247" y="15"/>
                  </a:cubicBezTo>
                  <a:cubicBezTo>
                    <a:pt x="1243" y="14"/>
                    <a:pt x="1239" y="17"/>
                    <a:pt x="1238" y="22"/>
                  </a:cubicBezTo>
                  <a:cubicBezTo>
                    <a:pt x="1237" y="26"/>
                    <a:pt x="1240" y="30"/>
                    <a:pt x="1245" y="31"/>
                  </a:cubicBezTo>
                  <a:close/>
                  <a:moveTo>
                    <a:pt x="1124" y="17"/>
                  </a:moveTo>
                  <a:cubicBezTo>
                    <a:pt x="1131" y="18"/>
                    <a:pt x="1139" y="18"/>
                    <a:pt x="1147" y="19"/>
                  </a:cubicBezTo>
                  <a:cubicBezTo>
                    <a:pt x="1152" y="19"/>
                    <a:pt x="1155" y="16"/>
                    <a:pt x="1156" y="11"/>
                  </a:cubicBezTo>
                  <a:cubicBezTo>
                    <a:pt x="1156" y="7"/>
                    <a:pt x="1153" y="3"/>
                    <a:pt x="1148" y="3"/>
                  </a:cubicBezTo>
                  <a:cubicBezTo>
                    <a:pt x="1140" y="2"/>
                    <a:pt x="1132" y="2"/>
                    <a:pt x="1124" y="1"/>
                  </a:cubicBezTo>
                  <a:cubicBezTo>
                    <a:pt x="1120" y="1"/>
                    <a:pt x="1116" y="4"/>
                    <a:pt x="1116" y="9"/>
                  </a:cubicBezTo>
                  <a:cubicBezTo>
                    <a:pt x="1116" y="13"/>
                    <a:pt x="1119" y="17"/>
                    <a:pt x="1124" y="17"/>
                  </a:cubicBezTo>
                  <a:close/>
                  <a:moveTo>
                    <a:pt x="1002" y="17"/>
                  </a:moveTo>
                  <a:cubicBezTo>
                    <a:pt x="1010" y="17"/>
                    <a:pt x="1017" y="16"/>
                    <a:pt x="1025" y="16"/>
                  </a:cubicBezTo>
                  <a:cubicBezTo>
                    <a:pt x="1030" y="16"/>
                    <a:pt x="1033" y="12"/>
                    <a:pt x="1033" y="8"/>
                  </a:cubicBezTo>
                  <a:cubicBezTo>
                    <a:pt x="1033" y="3"/>
                    <a:pt x="1029" y="0"/>
                    <a:pt x="1025" y="0"/>
                  </a:cubicBezTo>
                  <a:cubicBezTo>
                    <a:pt x="1017" y="0"/>
                    <a:pt x="1009" y="1"/>
                    <a:pt x="1001" y="1"/>
                  </a:cubicBezTo>
                  <a:cubicBezTo>
                    <a:pt x="996" y="2"/>
                    <a:pt x="993" y="5"/>
                    <a:pt x="993" y="10"/>
                  </a:cubicBezTo>
                  <a:cubicBezTo>
                    <a:pt x="993" y="14"/>
                    <a:pt x="997" y="18"/>
                    <a:pt x="1002" y="17"/>
                  </a:cubicBezTo>
                  <a:close/>
                  <a:moveTo>
                    <a:pt x="881" y="32"/>
                  </a:moveTo>
                  <a:cubicBezTo>
                    <a:pt x="888" y="30"/>
                    <a:pt x="896" y="29"/>
                    <a:pt x="904" y="28"/>
                  </a:cubicBezTo>
                  <a:cubicBezTo>
                    <a:pt x="908" y="27"/>
                    <a:pt x="911" y="23"/>
                    <a:pt x="911" y="19"/>
                  </a:cubicBezTo>
                  <a:cubicBezTo>
                    <a:pt x="910" y="14"/>
                    <a:pt x="906" y="11"/>
                    <a:pt x="902" y="12"/>
                  </a:cubicBezTo>
                  <a:cubicBezTo>
                    <a:pt x="894" y="13"/>
                    <a:pt x="886" y="14"/>
                    <a:pt x="878" y="16"/>
                  </a:cubicBezTo>
                  <a:cubicBezTo>
                    <a:pt x="874" y="17"/>
                    <a:pt x="871" y="21"/>
                    <a:pt x="871" y="25"/>
                  </a:cubicBezTo>
                  <a:cubicBezTo>
                    <a:pt x="872" y="29"/>
                    <a:pt x="876" y="32"/>
                    <a:pt x="881" y="32"/>
                  </a:cubicBezTo>
                  <a:close/>
                  <a:moveTo>
                    <a:pt x="762" y="60"/>
                  </a:moveTo>
                  <a:cubicBezTo>
                    <a:pt x="770" y="57"/>
                    <a:pt x="777" y="55"/>
                    <a:pt x="785" y="53"/>
                  </a:cubicBezTo>
                  <a:cubicBezTo>
                    <a:pt x="789" y="52"/>
                    <a:pt x="792" y="48"/>
                    <a:pt x="790" y="43"/>
                  </a:cubicBezTo>
                  <a:cubicBezTo>
                    <a:pt x="789" y="39"/>
                    <a:pt x="785" y="37"/>
                    <a:pt x="781" y="38"/>
                  </a:cubicBezTo>
                  <a:cubicBezTo>
                    <a:pt x="773" y="40"/>
                    <a:pt x="765" y="42"/>
                    <a:pt x="757" y="44"/>
                  </a:cubicBezTo>
                  <a:cubicBezTo>
                    <a:pt x="753" y="46"/>
                    <a:pt x="751" y="50"/>
                    <a:pt x="752" y="54"/>
                  </a:cubicBezTo>
                  <a:cubicBezTo>
                    <a:pt x="753" y="59"/>
                    <a:pt x="758" y="61"/>
                    <a:pt x="762" y="60"/>
                  </a:cubicBezTo>
                  <a:close/>
                  <a:moveTo>
                    <a:pt x="648" y="102"/>
                  </a:moveTo>
                  <a:cubicBezTo>
                    <a:pt x="655" y="98"/>
                    <a:pt x="662" y="95"/>
                    <a:pt x="669" y="92"/>
                  </a:cubicBezTo>
                  <a:cubicBezTo>
                    <a:pt x="674" y="91"/>
                    <a:pt x="675" y="86"/>
                    <a:pt x="674" y="82"/>
                  </a:cubicBezTo>
                  <a:cubicBezTo>
                    <a:pt x="672" y="78"/>
                    <a:pt x="667" y="76"/>
                    <a:pt x="663" y="78"/>
                  </a:cubicBezTo>
                  <a:cubicBezTo>
                    <a:pt x="656" y="81"/>
                    <a:pt x="649" y="84"/>
                    <a:pt x="641" y="87"/>
                  </a:cubicBezTo>
                  <a:cubicBezTo>
                    <a:pt x="637" y="89"/>
                    <a:pt x="635" y="93"/>
                    <a:pt x="637" y="97"/>
                  </a:cubicBezTo>
                  <a:cubicBezTo>
                    <a:pt x="639" y="101"/>
                    <a:pt x="644" y="103"/>
                    <a:pt x="648" y="102"/>
                  </a:cubicBezTo>
                  <a:close/>
                  <a:moveTo>
                    <a:pt x="539" y="156"/>
                  </a:moveTo>
                  <a:cubicBezTo>
                    <a:pt x="546" y="152"/>
                    <a:pt x="553" y="149"/>
                    <a:pt x="559" y="145"/>
                  </a:cubicBezTo>
                  <a:cubicBezTo>
                    <a:pt x="563" y="143"/>
                    <a:pt x="565" y="138"/>
                    <a:pt x="563" y="134"/>
                  </a:cubicBezTo>
                  <a:cubicBezTo>
                    <a:pt x="561" y="130"/>
                    <a:pt x="556" y="129"/>
                    <a:pt x="552" y="131"/>
                  </a:cubicBezTo>
                  <a:cubicBezTo>
                    <a:pt x="545" y="135"/>
                    <a:pt x="538" y="139"/>
                    <a:pt x="531" y="143"/>
                  </a:cubicBezTo>
                  <a:cubicBezTo>
                    <a:pt x="527" y="145"/>
                    <a:pt x="526" y="150"/>
                    <a:pt x="528" y="154"/>
                  </a:cubicBezTo>
                  <a:cubicBezTo>
                    <a:pt x="530" y="157"/>
                    <a:pt x="535" y="159"/>
                    <a:pt x="539" y="156"/>
                  </a:cubicBezTo>
                  <a:close/>
                  <a:moveTo>
                    <a:pt x="437" y="224"/>
                  </a:moveTo>
                  <a:cubicBezTo>
                    <a:pt x="444" y="219"/>
                    <a:pt x="450" y="214"/>
                    <a:pt x="456" y="210"/>
                  </a:cubicBezTo>
                  <a:cubicBezTo>
                    <a:pt x="460" y="207"/>
                    <a:pt x="461" y="202"/>
                    <a:pt x="458" y="199"/>
                  </a:cubicBezTo>
                  <a:cubicBezTo>
                    <a:pt x="456" y="195"/>
                    <a:pt x="451" y="194"/>
                    <a:pt x="447" y="197"/>
                  </a:cubicBezTo>
                  <a:cubicBezTo>
                    <a:pt x="441" y="201"/>
                    <a:pt x="434" y="206"/>
                    <a:pt x="428" y="211"/>
                  </a:cubicBezTo>
                  <a:cubicBezTo>
                    <a:pt x="424" y="213"/>
                    <a:pt x="423" y="218"/>
                    <a:pt x="426" y="222"/>
                  </a:cubicBezTo>
                  <a:cubicBezTo>
                    <a:pt x="429" y="226"/>
                    <a:pt x="434" y="226"/>
                    <a:pt x="437" y="224"/>
                  </a:cubicBezTo>
                  <a:close/>
                  <a:moveTo>
                    <a:pt x="344" y="302"/>
                  </a:moveTo>
                  <a:cubicBezTo>
                    <a:pt x="350" y="297"/>
                    <a:pt x="356" y="291"/>
                    <a:pt x="361" y="286"/>
                  </a:cubicBezTo>
                  <a:cubicBezTo>
                    <a:pt x="365" y="283"/>
                    <a:pt x="365" y="278"/>
                    <a:pt x="362" y="275"/>
                  </a:cubicBezTo>
                  <a:cubicBezTo>
                    <a:pt x="359" y="272"/>
                    <a:pt x="354" y="271"/>
                    <a:pt x="351" y="274"/>
                  </a:cubicBezTo>
                  <a:cubicBezTo>
                    <a:pt x="345" y="280"/>
                    <a:pt x="339" y="285"/>
                    <a:pt x="333" y="290"/>
                  </a:cubicBezTo>
                  <a:cubicBezTo>
                    <a:pt x="330" y="294"/>
                    <a:pt x="330" y="299"/>
                    <a:pt x="333" y="302"/>
                  </a:cubicBezTo>
                  <a:cubicBezTo>
                    <a:pt x="336" y="305"/>
                    <a:pt x="341" y="305"/>
                    <a:pt x="344" y="302"/>
                  </a:cubicBezTo>
                  <a:close/>
                  <a:moveTo>
                    <a:pt x="261" y="391"/>
                  </a:moveTo>
                  <a:cubicBezTo>
                    <a:pt x="266" y="385"/>
                    <a:pt x="271" y="379"/>
                    <a:pt x="276" y="373"/>
                  </a:cubicBezTo>
                  <a:cubicBezTo>
                    <a:pt x="279" y="370"/>
                    <a:pt x="278" y="365"/>
                    <a:pt x="275" y="362"/>
                  </a:cubicBezTo>
                  <a:cubicBezTo>
                    <a:pt x="272" y="359"/>
                    <a:pt x="267" y="359"/>
                    <a:pt x="264" y="362"/>
                  </a:cubicBezTo>
                  <a:cubicBezTo>
                    <a:pt x="259" y="368"/>
                    <a:pt x="253" y="374"/>
                    <a:pt x="248" y="381"/>
                  </a:cubicBezTo>
                  <a:cubicBezTo>
                    <a:pt x="245" y="384"/>
                    <a:pt x="246" y="389"/>
                    <a:pt x="249" y="392"/>
                  </a:cubicBezTo>
                  <a:cubicBezTo>
                    <a:pt x="253" y="395"/>
                    <a:pt x="258" y="394"/>
                    <a:pt x="261" y="391"/>
                  </a:cubicBezTo>
                  <a:close/>
                  <a:moveTo>
                    <a:pt x="188" y="489"/>
                  </a:moveTo>
                  <a:cubicBezTo>
                    <a:pt x="192" y="482"/>
                    <a:pt x="197" y="476"/>
                    <a:pt x="201" y="469"/>
                  </a:cubicBezTo>
                  <a:cubicBezTo>
                    <a:pt x="203" y="465"/>
                    <a:pt x="203" y="460"/>
                    <a:pt x="199" y="458"/>
                  </a:cubicBezTo>
                  <a:cubicBezTo>
                    <a:pt x="195" y="455"/>
                    <a:pt x="190" y="456"/>
                    <a:pt x="188" y="460"/>
                  </a:cubicBezTo>
                  <a:cubicBezTo>
                    <a:pt x="183" y="467"/>
                    <a:pt x="179" y="473"/>
                    <a:pt x="174" y="480"/>
                  </a:cubicBezTo>
                  <a:cubicBezTo>
                    <a:pt x="172" y="484"/>
                    <a:pt x="173" y="489"/>
                    <a:pt x="177" y="491"/>
                  </a:cubicBezTo>
                  <a:cubicBezTo>
                    <a:pt x="180" y="493"/>
                    <a:pt x="185" y="492"/>
                    <a:pt x="188" y="489"/>
                  </a:cubicBezTo>
                  <a:close/>
                  <a:moveTo>
                    <a:pt x="127" y="594"/>
                  </a:moveTo>
                  <a:cubicBezTo>
                    <a:pt x="130" y="587"/>
                    <a:pt x="134" y="580"/>
                    <a:pt x="138" y="573"/>
                  </a:cubicBezTo>
                  <a:cubicBezTo>
                    <a:pt x="140" y="569"/>
                    <a:pt x="138" y="565"/>
                    <a:pt x="134" y="562"/>
                  </a:cubicBezTo>
                  <a:cubicBezTo>
                    <a:pt x="130" y="560"/>
                    <a:pt x="126" y="562"/>
                    <a:pt x="124" y="566"/>
                  </a:cubicBezTo>
                  <a:cubicBezTo>
                    <a:pt x="120" y="573"/>
                    <a:pt x="116" y="580"/>
                    <a:pt x="113" y="587"/>
                  </a:cubicBezTo>
                  <a:cubicBezTo>
                    <a:pt x="111" y="591"/>
                    <a:pt x="112" y="596"/>
                    <a:pt x="116" y="598"/>
                  </a:cubicBezTo>
                  <a:cubicBezTo>
                    <a:pt x="120" y="600"/>
                    <a:pt x="125" y="598"/>
                    <a:pt x="127" y="594"/>
                  </a:cubicBezTo>
                  <a:close/>
                  <a:moveTo>
                    <a:pt x="79" y="706"/>
                  </a:moveTo>
                  <a:cubicBezTo>
                    <a:pt x="81" y="699"/>
                    <a:pt x="84" y="692"/>
                    <a:pt x="87" y="684"/>
                  </a:cubicBezTo>
                  <a:cubicBezTo>
                    <a:pt x="89" y="680"/>
                    <a:pt x="86" y="675"/>
                    <a:pt x="82" y="674"/>
                  </a:cubicBezTo>
                  <a:cubicBezTo>
                    <a:pt x="78" y="672"/>
                    <a:pt x="74" y="674"/>
                    <a:pt x="72" y="678"/>
                  </a:cubicBezTo>
                  <a:cubicBezTo>
                    <a:pt x="69" y="686"/>
                    <a:pt x="66" y="693"/>
                    <a:pt x="64" y="701"/>
                  </a:cubicBezTo>
                  <a:cubicBezTo>
                    <a:pt x="62" y="705"/>
                    <a:pt x="64" y="710"/>
                    <a:pt x="68" y="711"/>
                  </a:cubicBezTo>
                  <a:cubicBezTo>
                    <a:pt x="73" y="713"/>
                    <a:pt x="77" y="711"/>
                    <a:pt x="79" y="706"/>
                  </a:cubicBezTo>
                  <a:close/>
                  <a:moveTo>
                    <a:pt x="44" y="823"/>
                  </a:moveTo>
                  <a:cubicBezTo>
                    <a:pt x="46" y="815"/>
                    <a:pt x="48" y="808"/>
                    <a:pt x="50" y="800"/>
                  </a:cubicBezTo>
                  <a:cubicBezTo>
                    <a:pt x="51" y="796"/>
                    <a:pt x="48" y="792"/>
                    <a:pt x="44" y="790"/>
                  </a:cubicBezTo>
                  <a:cubicBezTo>
                    <a:pt x="39" y="789"/>
                    <a:pt x="35" y="792"/>
                    <a:pt x="34" y="796"/>
                  </a:cubicBezTo>
                  <a:cubicBezTo>
                    <a:pt x="32" y="804"/>
                    <a:pt x="30" y="812"/>
                    <a:pt x="28" y="820"/>
                  </a:cubicBezTo>
                  <a:cubicBezTo>
                    <a:pt x="27" y="824"/>
                    <a:pt x="30" y="828"/>
                    <a:pt x="34" y="829"/>
                  </a:cubicBezTo>
                  <a:cubicBezTo>
                    <a:pt x="39" y="830"/>
                    <a:pt x="43" y="827"/>
                    <a:pt x="44" y="823"/>
                  </a:cubicBezTo>
                  <a:close/>
                  <a:moveTo>
                    <a:pt x="23" y="943"/>
                  </a:moveTo>
                  <a:cubicBezTo>
                    <a:pt x="24" y="935"/>
                    <a:pt x="25" y="928"/>
                    <a:pt x="26" y="920"/>
                  </a:cubicBezTo>
                  <a:cubicBezTo>
                    <a:pt x="27" y="915"/>
                    <a:pt x="23" y="911"/>
                    <a:pt x="19" y="911"/>
                  </a:cubicBezTo>
                  <a:cubicBezTo>
                    <a:pt x="15" y="910"/>
                    <a:pt x="11" y="913"/>
                    <a:pt x="10" y="918"/>
                  </a:cubicBezTo>
                  <a:cubicBezTo>
                    <a:pt x="9" y="926"/>
                    <a:pt x="8" y="933"/>
                    <a:pt x="7" y="941"/>
                  </a:cubicBezTo>
                  <a:cubicBezTo>
                    <a:pt x="7" y="946"/>
                    <a:pt x="10" y="950"/>
                    <a:pt x="14" y="950"/>
                  </a:cubicBezTo>
                  <a:cubicBezTo>
                    <a:pt x="19" y="951"/>
                    <a:pt x="22" y="948"/>
                    <a:pt x="23" y="943"/>
                  </a:cubicBezTo>
                  <a:close/>
                  <a:moveTo>
                    <a:pt x="16" y="1065"/>
                  </a:moveTo>
                  <a:cubicBezTo>
                    <a:pt x="16" y="1065"/>
                    <a:pt x="16" y="1064"/>
                    <a:pt x="16" y="1064"/>
                  </a:cubicBezTo>
                  <a:cubicBezTo>
                    <a:pt x="16" y="1056"/>
                    <a:pt x="16" y="1049"/>
                    <a:pt x="16" y="1041"/>
                  </a:cubicBezTo>
                  <a:cubicBezTo>
                    <a:pt x="16" y="1037"/>
                    <a:pt x="13" y="1033"/>
                    <a:pt x="9" y="1033"/>
                  </a:cubicBezTo>
                  <a:cubicBezTo>
                    <a:pt x="4" y="1033"/>
                    <a:pt x="0" y="1037"/>
                    <a:pt x="0" y="1041"/>
                  </a:cubicBezTo>
                  <a:cubicBezTo>
                    <a:pt x="0" y="1049"/>
                    <a:pt x="0" y="1056"/>
                    <a:pt x="0" y="1064"/>
                  </a:cubicBezTo>
                  <a:cubicBezTo>
                    <a:pt x="0" y="1064"/>
                    <a:pt x="0" y="1065"/>
                    <a:pt x="0" y="1065"/>
                  </a:cubicBezTo>
                  <a:cubicBezTo>
                    <a:pt x="0" y="1069"/>
                    <a:pt x="4" y="1073"/>
                    <a:pt x="8" y="1073"/>
                  </a:cubicBezTo>
                  <a:cubicBezTo>
                    <a:pt x="13" y="1073"/>
                    <a:pt x="16" y="1069"/>
                    <a:pt x="16" y="1065"/>
                  </a:cubicBezTo>
                  <a:close/>
                  <a:moveTo>
                    <a:pt x="23" y="1187"/>
                  </a:moveTo>
                  <a:cubicBezTo>
                    <a:pt x="22" y="1179"/>
                    <a:pt x="22" y="1171"/>
                    <a:pt x="21" y="1163"/>
                  </a:cubicBezTo>
                  <a:cubicBezTo>
                    <a:pt x="20" y="1159"/>
                    <a:pt x="16" y="1155"/>
                    <a:pt x="12" y="1156"/>
                  </a:cubicBezTo>
                  <a:cubicBezTo>
                    <a:pt x="8" y="1156"/>
                    <a:pt x="4" y="1160"/>
                    <a:pt x="5" y="1165"/>
                  </a:cubicBezTo>
                  <a:cubicBezTo>
                    <a:pt x="6" y="1173"/>
                    <a:pt x="6" y="1181"/>
                    <a:pt x="7" y="1188"/>
                  </a:cubicBezTo>
                  <a:cubicBezTo>
                    <a:pt x="8" y="1193"/>
                    <a:pt x="12" y="1196"/>
                    <a:pt x="16" y="1195"/>
                  </a:cubicBezTo>
                  <a:cubicBezTo>
                    <a:pt x="21" y="1195"/>
                    <a:pt x="24" y="1191"/>
                    <a:pt x="23" y="1187"/>
                  </a:cubicBezTo>
                  <a:close/>
                  <a:moveTo>
                    <a:pt x="44" y="1307"/>
                  </a:moveTo>
                  <a:cubicBezTo>
                    <a:pt x="43" y="1299"/>
                    <a:pt x="41" y="1291"/>
                    <a:pt x="39" y="1284"/>
                  </a:cubicBezTo>
                  <a:cubicBezTo>
                    <a:pt x="38" y="1279"/>
                    <a:pt x="34" y="1276"/>
                    <a:pt x="30" y="1277"/>
                  </a:cubicBezTo>
                  <a:cubicBezTo>
                    <a:pt x="25" y="1278"/>
                    <a:pt x="23" y="1283"/>
                    <a:pt x="24" y="1287"/>
                  </a:cubicBezTo>
                  <a:cubicBezTo>
                    <a:pt x="25" y="1295"/>
                    <a:pt x="27" y="1303"/>
                    <a:pt x="29" y="1310"/>
                  </a:cubicBezTo>
                  <a:cubicBezTo>
                    <a:pt x="30" y="1315"/>
                    <a:pt x="34" y="1317"/>
                    <a:pt x="38" y="1316"/>
                  </a:cubicBezTo>
                  <a:cubicBezTo>
                    <a:pt x="43" y="1315"/>
                    <a:pt x="45" y="1311"/>
                    <a:pt x="44" y="1307"/>
                  </a:cubicBezTo>
                  <a:close/>
                  <a:moveTo>
                    <a:pt x="79" y="1423"/>
                  </a:moveTo>
                  <a:cubicBezTo>
                    <a:pt x="77" y="1416"/>
                    <a:pt x="74" y="1408"/>
                    <a:pt x="72" y="1401"/>
                  </a:cubicBezTo>
                  <a:cubicBezTo>
                    <a:pt x="70" y="1397"/>
                    <a:pt x="66" y="1395"/>
                    <a:pt x="61" y="1396"/>
                  </a:cubicBezTo>
                  <a:cubicBezTo>
                    <a:pt x="57" y="1397"/>
                    <a:pt x="55" y="1402"/>
                    <a:pt x="56" y="1406"/>
                  </a:cubicBezTo>
                  <a:cubicBezTo>
                    <a:pt x="59" y="1414"/>
                    <a:pt x="62" y="1421"/>
                    <a:pt x="64" y="1429"/>
                  </a:cubicBezTo>
                  <a:cubicBezTo>
                    <a:pt x="66" y="1433"/>
                    <a:pt x="70" y="1435"/>
                    <a:pt x="75" y="1434"/>
                  </a:cubicBezTo>
                  <a:cubicBezTo>
                    <a:pt x="79" y="1432"/>
                    <a:pt x="81" y="1427"/>
                    <a:pt x="79" y="1423"/>
                  </a:cubicBezTo>
                  <a:close/>
                  <a:moveTo>
                    <a:pt x="128" y="1535"/>
                  </a:moveTo>
                  <a:cubicBezTo>
                    <a:pt x="124" y="1528"/>
                    <a:pt x="121" y="1521"/>
                    <a:pt x="117" y="1514"/>
                  </a:cubicBezTo>
                  <a:cubicBezTo>
                    <a:pt x="116" y="1510"/>
                    <a:pt x="111" y="1508"/>
                    <a:pt x="107" y="1510"/>
                  </a:cubicBezTo>
                  <a:cubicBezTo>
                    <a:pt x="103" y="1512"/>
                    <a:pt x="101" y="1517"/>
                    <a:pt x="103" y="1521"/>
                  </a:cubicBezTo>
                  <a:cubicBezTo>
                    <a:pt x="106" y="1528"/>
                    <a:pt x="110" y="1535"/>
                    <a:pt x="114" y="1542"/>
                  </a:cubicBezTo>
                  <a:cubicBezTo>
                    <a:pt x="116" y="1546"/>
                    <a:pt x="120" y="1548"/>
                    <a:pt x="124" y="1546"/>
                  </a:cubicBezTo>
                  <a:cubicBezTo>
                    <a:pt x="128" y="1544"/>
                    <a:pt x="130" y="1539"/>
                    <a:pt x="128" y="1535"/>
                  </a:cubicBezTo>
                  <a:close/>
                  <a:moveTo>
                    <a:pt x="189" y="1640"/>
                  </a:moveTo>
                  <a:cubicBezTo>
                    <a:pt x="185" y="1634"/>
                    <a:pt x="180" y="1627"/>
                    <a:pt x="176" y="1621"/>
                  </a:cubicBezTo>
                  <a:cubicBezTo>
                    <a:pt x="174" y="1617"/>
                    <a:pt x="169" y="1616"/>
                    <a:pt x="165" y="1618"/>
                  </a:cubicBezTo>
                  <a:cubicBezTo>
                    <a:pt x="161" y="1620"/>
                    <a:pt x="160" y="1625"/>
                    <a:pt x="163" y="1629"/>
                  </a:cubicBezTo>
                  <a:cubicBezTo>
                    <a:pt x="167" y="1636"/>
                    <a:pt x="171" y="1643"/>
                    <a:pt x="176" y="1649"/>
                  </a:cubicBezTo>
                  <a:cubicBezTo>
                    <a:pt x="178" y="1653"/>
                    <a:pt x="183" y="1654"/>
                    <a:pt x="187" y="1652"/>
                  </a:cubicBezTo>
                  <a:cubicBezTo>
                    <a:pt x="190" y="1649"/>
                    <a:pt x="191" y="1644"/>
                    <a:pt x="189" y="1640"/>
                  </a:cubicBezTo>
                  <a:close/>
                  <a:moveTo>
                    <a:pt x="262" y="1738"/>
                  </a:moveTo>
                  <a:cubicBezTo>
                    <a:pt x="257" y="1732"/>
                    <a:pt x="252" y="1726"/>
                    <a:pt x="247" y="1720"/>
                  </a:cubicBezTo>
                  <a:cubicBezTo>
                    <a:pt x="244" y="1716"/>
                    <a:pt x="239" y="1716"/>
                    <a:pt x="236" y="1719"/>
                  </a:cubicBezTo>
                  <a:cubicBezTo>
                    <a:pt x="232" y="1721"/>
                    <a:pt x="232" y="1726"/>
                    <a:pt x="234" y="1730"/>
                  </a:cubicBezTo>
                  <a:cubicBezTo>
                    <a:pt x="239" y="1736"/>
                    <a:pt x="244" y="1742"/>
                    <a:pt x="250" y="1748"/>
                  </a:cubicBezTo>
                  <a:cubicBezTo>
                    <a:pt x="252" y="1752"/>
                    <a:pt x="257" y="1752"/>
                    <a:pt x="261" y="1749"/>
                  </a:cubicBezTo>
                  <a:cubicBezTo>
                    <a:pt x="264" y="1747"/>
                    <a:pt x="265" y="1741"/>
                    <a:pt x="262" y="1738"/>
                  </a:cubicBezTo>
                  <a:close/>
                  <a:moveTo>
                    <a:pt x="346" y="1827"/>
                  </a:moveTo>
                  <a:cubicBezTo>
                    <a:pt x="340" y="1821"/>
                    <a:pt x="334" y="1816"/>
                    <a:pt x="329" y="1810"/>
                  </a:cubicBezTo>
                  <a:cubicBezTo>
                    <a:pt x="325" y="1807"/>
                    <a:pt x="320" y="1807"/>
                    <a:pt x="317" y="1810"/>
                  </a:cubicBezTo>
                  <a:cubicBezTo>
                    <a:pt x="314" y="1814"/>
                    <a:pt x="314" y="1819"/>
                    <a:pt x="317" y="1822"/>
                  </a:cubicBezTo>
                  <a:cubicBezTo>
                    <a:pt x="323" y="1827"/>
                    <a:pt x="329" y="1833"/>
                    <a:pt x="335" y="1838"/>
                  </a:cubicBezTo>
                  <a:cubicBezTo>
                    <a:pt x="338" y="1841"/>
                    <a:pt x="343" y="1841"/>
                    <a:pt x="346" y="1838"/>
                  </a:cubicBezTo>
                  <a:cubicBezTo>
                    <a:pt x="349" y="1835"/>
                    <a:pt x="349" y="1830"/>
                    <a:pt x="346" y="1827"/>
                  </a:cubicBezTo>
                  <a:close/>
                  <a:moveTo>
                    <a:pt x="439" y="1905"/>
                  </a:moveTo>
                  <a:cubicBezTo>
                    <a:pt x="433" y="1900"/>
                    <a:pt x="426" y="1896"/>
                    <a:pt x="420" y="1891"/>
                  </a:cubicBezTo>
                  <a:cubicBezTo>
                    <a:pt x="417" y="1888"/>
                    <a:pt x="412" y="1889"/>
                    <a:pt x="409" y="1892"/>
                  </a:cubicBezTo>
                  <a:cubicBezTo>
                    <a:pt x="406" y="1896"/>
                    <a:pt x="407" y="1901"/>
                    <a:pt x="410" y="1903"/>
                  </a:cubicBezTo>
                  <a:cubicBezTo>
                    <a:pt x="417" y="1908"/>
                    <a:pt x="423" y="1913"/>
                    <a:pt x="429" y="1918"/>
                  </a:cubicBezTo>
                  <a:cubicBezTo>
                    <a:pt x="433" y="1921"/>
                    <a:pt x="438" y="1920"/>
                    <a:pt x="441" y="1916"/>
                  </a:cubicBezTo>
                  <a:cubicBezTo>
                    <a:pt x="443" y="1913"/>
                    <a:pt x="442" y="1908"/>
                    <a:pt x="439" y="1905"/>
                  </a:cubicBezTo>
                  <a:close/>
                  <a:moveTo>
                    <a:pt x="541" y="1972"/>
                  </a:moveTo>
                  <a:cubicBezTo>
                    <a:pt x="534" y="1968"/>
                    <a:pt x="527" y="1964"/>
                    <a:pt x="520" y="1960"/>
                  </a:cubicBezTo>
                  <a:cubicBezTo>
                    <a:pt x="517" y="1958"/>
                    <a:pt x="512" y="1959"/>
                    <a:pt x="509" y="1963"/>
                  </a:cubicBezTo>
                  <a:cubicBezTo>
                    <a:pt x="507" y="1966"/>
                    <a:pt x="508" y="1971"/>
                    <a:pt x="512" y="1974"/>
                  </a:cubicBezTo>
                  <a:cubicBezTo>
                    <a:pt x="519" y="1978"/>
                    <a:pt x="526" y="1982"/>
                    <a:pt x="533" y="1986"/>
                  </a:cubicBezTo>
                  <a:cubicBezTo>
                    <a:pt x="537" y="1988"/>
                    <a:pt x="542" y="1987"/>
                    <a:pt x="544" y="1983"/>
                  </a:cubicBezTo>
                  <a:cubicBezTo>
                    <a:pt x="546" y="1979"/>
                    <a:pt x="545" y="1974"/>
                    <a:pt x="541" y="1972"/>
                  </a:cubicBezTo>
                  <a:close/>
                  <a:moveTo>
                    <a:pt x="650" y="2027"/>
                  </a:moveTo>
                  <a:cubicBezTo>
                    <a:pt x="643" y="2024"/>
                    <a:pt x="635" y="2020"/>
                    <a:pt x="628" y="2017"/>
                  </a:cubicBezTo>
                  <a:cubicBezTo>
                    <a:pt x="624" y="2015"/>
                    <a:pt x="619" y="2017"/>
                    <a:pt x="618" y="2021"/>
                  </a:cubicBezTo>
                  <a:cubicBezTo>
                    <a:pt x="616" y="2025"/>
                    <a:pt x="617" y="2030"/>
                    <a:pt x="621" y="2032"/>
                  </a:cubicBezTo>
                  <a:cubicBezTo>
                    <a:pt x="629" y="2035"/>
                    <a:pt x="636" y="2038"/>
                    <a:pt x="643" y="2042"/>
                  </a:cubicBezTo>
                  <a:cubicBezTo>
                    <a:pt x="647" y="2043"/>
                    <a:pt x="652" y="2041"/>
                    <a:pt x="654" y="2037"/>
                  </a:cubicBezTo>
                  <a:cubicBezTo>
                    <a:pt x="656" y="2033"/>
                    <a:pt x="654" y="2029"/>
                    <a:pt x="650" y="2027"/>
                  </a:cubicBezTo>
                  <a:close/>
                  <a:moveTo>
                    <a:pt x="764" y="2068"/>
                  </a:moveTo>
                  <a:cubicBezTo>
                    <a:pt x="757" y="2066"/>
                    <a:pt x="749" y="2064"/>
                    <a:pt x="742" y="2061"/>
                  </a:cubicBezTo>
                  <a:cubicBezTo>
                    <a:pt x="738" y="2060"/>
                    <a:pt x="733" y="2062"/>
                    <a:pt x="732" y="2067"/>
                  </a:cubicBezTo>
                  <a:cubicBezTo>
                    <a:pt x="730" y="2071"/>
                    <a:pt x="733" y="2075"/>
                    <a:pt x="737" y="2077"/>
                  </a:cubicBezTo>
                  <a:cubicBezTo>
                    <a:pt x="744" y="2079"/>
                    <a:pt x="752" y="2081"/>
                    <a:pt x="760" y="2084"/>
                  </a:cubicBezTo>
                  <a:cubicBezTo>
                    <a:pt x="764" y="2085"/>
                    <a:pt x="768" y="2083"/>
                    <a:pt x="770" y="2078"/>
                  </a:cubicBezTo>
                  <a:cubicBezTo>
                    <a:pt x="771" y="2074"/>
                    <a:pt x="769" y="2070"/>
                    <a:pt x="764" y="2068"/>
                  </a:cubicBezTo>
                  <a:close/>
                  <a:moveTo>
                    <a:pt x="883" y="2096"/>
                  </a:moveTo>
                  <a:cubicBezTo>
                    <a:pt x="875" y="2095"/>
                    <a:pt x="867" y="2094"/>
                    <a:pt x="860" y="2092"/>
                  </a:cubicBezTo>
                  <a:cubicBezTo>
                    <a:pt x="855" y="2091"/>
                    <a:pt x="851" y="2094"/>
                    <a:pt x="850" y="2098"/>
                  </a:cubicBezTo>
                  <a:cubicBezTo>
                    <a:pt x="850" y="2103"/>
                    <a:pt x="852" y="2107"/>
                    <a:pt x="857" y="2108"/>
                  </a:cubicBezTo>
                  <a:cubicBezTo>
                    <a:pt x="864" y="2109"/>
                    <a:pt x="872" y="2111"/>
                    <a:pt x="880" y="2112"/>
                  </a:cubicBezTo>
                  <a:cubicBezTo>
                    <a:pt x="885" y="2113"/>
                    <a:pt x="889" y="2110"/>
                    <a:pt x="889" y="2106"/>
                  </a:cubicBezTo>
                  <a:cubicBezTo>
                    <a:pt x="890" y="2101"/>
                    <a:pt x="887" y="2097"/>
                    <a:pt x="883" y="2096"/>
                  </a:cubicBezTo>
                  <a:close/>
                  <a:moveTo>
                    <a:pt x="1004" y="2110"/>
                  </a:moveTo>
                  <a:cubicBezTo>
                    <a:pt x="996" y="2110"/>
                    <a:pt x="988" y="2109"/>
                    <a:pt x="980" y="2109"/>
                  </a:cubicBezTo>
                  <a:cubicBezTo>
                    <a:pt x="976" y="2108"/>
                    <a:pt x="972" y="2112"/>
                    <a:pt x="972" y="2116"/>
                  </a:cubicBezTo>
                  <a:cubicBezTo>
                    <a:pt x="972" y="2120"/>
                    <a:pt x="975" y="2124"/>
                    <a:pt x="979" y="2125"/>
                  </a:cubicBezTo>
                  <a:cubicBezTo>
                    <a:pt x="987" y="2125"/>
                    <a:pt x="995" y="2126"/>
                    <a:pt x="1003" y="2126"/>
                  </a:cubicBezTo>
                  <a:cubicBezTo>
                    <a:pt x="1008" y="2127"/>
                    <a:pt x="1011" y="2123"/>
                    <a:pt x="1012" y="2119"/>
                  </a:cubicBezTo>
                  <a:cubicBezTo>
                    <a:pt x="1012" y="2114"/>
                    <a:pt x="1008" y="2111"/>
                    <a:pt x="1004" y="2110"/>
                  </a:cubicBezTo>
                  <a:close/>
                  <a:moveTo>
                    <a:pt x="1126" y="2110"/>
                  </a:moveTo>
                  <a:cubicBezTo>
                    <a:pt x="1118" y="2111"/>
                    <a:pt x="1110" y="2111"/>
                    <a:pt x="1102" y="2111"/>
                  </a:cubicBezTo>
                  <a:cubicBezTo>
                    <a:pt x="1098" y="2111"/>
                    <a:pt x="1094" y="2115"/>
                    <a:pt x="1095" y="2120"/>
                  </a:cubicBezTo>
                  <a:cubicBezTo>
                    <a:pt x="1095" y="2124"/>
                    <a:pt x="1098" y="2127"/>
                    <a:pt x="1103" y="2127"/>
                  </a:cubicBezTo>
                  <a:cubicBezTo>
                    <a:pt x="1111" y="2127"/>
                    <a:pt x="1119" y="2127"/>
                    <a:pt x="1127" y="2126"/>
                  </a:cubicBezTo>
                  <a:cubicBezTo>
                    <a:pt x="1131" y="2126"/>
                    <a:pt x="1135" y="2122"/>
                    <a:pt x="1134" y="2118"/>
                  </a:cubicBezTo>
                  <a:cubicBezTo>
                    <a:pt x="1134" y="2113"/>
                    <a:pt x="1130" y="2110"/>
                    <a:pt x="1126" y="2110"/>
                  </a:cubicBezTo>
                  <a:close/>
                  <a:moveTo>
                    <a:pt x="1247" y="2096"/>
                  </a:moveTo>
                  <a:cubicBezTo>
                    <a:pt x="1239" y="2098"/>
                    <a:pt x="1231" y="2099"/>
                    <a:pt x="1224" y="2100"/>
                  </a:cubicBezTo>
                  <a:cubicBezTo>
                    <a:pt x="1219" y="2101"/>
                    <a:pt x="1216" y="2105"/>
                    <a:pt x="1217" y="2109"/>
                  </a:cubicBezTo>
                  <a:cubicBezTo>
                    <a:pt x="1218" y="2113"/>
                    <a:pt x="1222" y="2116"/>
                    <a:pt x="1226" y="2116"/>
                  </a:cubicBezTo>
                  <a:cubicBezTo>
                    <a:pt x="1234" y="2115"/>
                    <a:pt x="1242" y="2113"/>
                    <a:pt x="1250" y="2112"/>
                  </a:cubicBezTo>
                  <a:cubicBezTo>
                    <a:pt x="1254" y="2111"/>
                    <a:pt x="1257" y="2107"/>
                    <a:pt x="1256" y="2103"/>
                  </a:cubicBezTo>
                  <a:cubicBezTo>
                    <a:pt x="1255" y="2098"/>
                    <a:pt x="1251" y="2095"/>
                    <a:pt x="1247" y="2096"/>
                  </a:cubicBezTo>
                  <a:close/>
                  <a:moveTo>
                    <a:pt x="1366" y="2068"/>
                  </a:moveTo>
                  <a:cubicBezTo>
                    <a:pt x="1358" y="2070"/>
                    <a:pt x="1350" y="2073"/>
                    <a:pt x="1343" y="2075"/>
                  </a:cubicBezTo>
                  <a:cubicBezTo>
                    <a:pt x="1339" y="2076"/>
                    <a:pt x="1336" y="2080"/>
                    <a:pt x="1337" y="2084"/>
                  </a:cubicBezTo>
                  <a:cubicBezTo>
                    <a:pt x="1338" y="2089"/>
                    <a:pt x="1343" y="2091"/>
                    <a:pt x="1347" y="2090"/>
                  </a:cubicBezTo>
                  <a:cubicBezTo>
                    <a:pt x="1355" y="2088"/>
                    <a:pt x="1363" y="2086"/>
                    <a:pt x="1370" y="2083"/>
                  </a:cubicBezTo>
                  <a:cubicBezTo>
                    <a:pt x="1374" y="2082"/>
                    <a:pt x="1377" y="2078"/>
                    <a:pt x="1376" y="2073"/>
                  </a:cubicBezTo>
                  <a:cubicBezTo>
                    <a:pt x="1374" y="2069"/>
                    <a:pt x="1370" y="2067"/>
                    <a:pt x="1366" y="2068"/>
                  </a:cubicBezTo>
                  <a:close/>
                  <a:moveTo>
                    <a:pt x="1480" y="2026"/>
                  </a:moveTo>
                  <a:cubicBezTo>
                    <a:pt x="1473" y="2030"/>
                    <a:pt x="1466" y="2033"/>
                    <a:pt x="1458" y="2035"/>
                  </a:cubicBezTo>
                  <a:cubicBezTo>
                    <a:pt x="1454" y="2037"/>
                    <a:pt x="1452" y="2042"/>
                    <a:pt x="1454" y="2046"/>
                  </a:cubicBezTo>
                  <a:cubicBezTo>
                    <a:pt x="1456" y="2050"/>
                    <a:pt x="1460" y="2052"/>
                    <a:pt x="1464" y="2050"/>
                  </a:cubicBezTo>
                  <a:cubicBezTo>
                    <a:pt x="1472" y="2047"/>
                    <a:pt x="1479" y="2044"/>
                    <a:pt x="1486" y="2041"/>
                  </a:cubicBezTo>
                  <a:cubicBezTo>
                    <a:pt x="1490" y="2039"/>
                    <a:pt x="1492" y="2035"/>
                    <a:pt x="1490" y="2031"/>
                  </a:cubicBezTo>
                  <a:cubicBezTo>
                    <a:pt x="1489" y="2027"/>
                    <a:pt x="1484" y="2025"/>
                    <a:pt x="1480" y="2026"/>
                  </a:cubicBezTo>
                  <a:close/>
                  <a:moveTo>
                    <a:pt x="1589" y="1972"/>
                  </a:moveTo>
                  <a:cubicBezTo>
                    <a:pt x="1582" y="1976"/>
                    <a:pt x="1575" y="1979"/>
                    <a:pt x="1568" y="1983"/>
                  </a:cubicBezTo>
                  <a:cubicBezTo>
                    <a:pt x="1564" y="1985"/>
                    <a:pt x="1563" y="1990"/>
                    <a:pt x="1565" y="1994"/>
                  </a:cubicBezTo>
                  <a:cubicBezTo>
                    <a:pt x="1567" y="1998"/>
                    <a:pt x="1572" y="1999"/>
                    <a:pt x="1576" y="1997"/>
                  </a:cubicBezTo>
                  <a:cubicBezTo>
                    <a:pt x="1583" y="1993"/>
                    <a:pt x="1590" y="1989"/>
                    <a:pt x="1597" y="1985"/>
                  </a:cubicBezTo>
                  <a:cubicBezTo>
                    <a:pt x="1601" y="1983"/>
                    <a:pt x="1602" y="1978"/>
                    <a:pt x="1600" y="1975"/>
                  </a:cubicBezTo>
                  <a:cubicBezTo>
                    <a:pt x="1597" y="1971"/>
                    <a:pt x="1593" y="1969"/>
                    <a:pt x="1589" y="1972"/>
                  </a:cubicBezTo>
                  <a:close/>
                  <a:moveTo>
                    <a:pt x="1691" y="1905"/>
                  </a:moveTo>
                  <a:cubicBezTo>
                    <a:pt x="1684" y="1909"/>
                    <a:pt x="1678" y="1914"/>
                    <a:pt x="1671" y="1918"/>
                  </a:cubicBezTo>
                  <a:cubicBezTo>
                    <a:pt x="1668" y="1921"/>
                    <a:pt x="1667" y="1926"/>
                    <a:pt x="1670" y="1930"/>
                  </a:cubicBezTo>
                  <a:cubicBezTo>
                    <a:pt x="1672" y="1933"/>
                    <a:pt x="1677" y="1934"/>
                    <a:pt x="1681" y="1931"/>
                  </a:cubicBezTo>
                  <a:cubicBezTo>
                    <a:pt x="1687" y="1927"/>
                    <a:pt x="1694" y="1922"/>
                    <a:pt x="1700" y="1917"/>
                  </a:cubicBezTo>
                  <a:cubicBezTo>
                    <a:pt x="1704" y="1915"/>
                    <a:pt x="1704" y="1910"/>
                    <a:pt x="1702" y="1906"/>
                  </a:cubicBezTo>
                  <a:cubicBezTo>
                    <a:pt x="1699" y="1903"/>
                    <a:pt x="1694" y="1902"/>
                    <a:pt x="1691" y="1905"/>
                  </a:cubicBezTo>
                  <a:close/>
                  <a:moveTo>
                    <a:pt x="1784" y="1826"/>
                  </a:moveTo>
                  <a:cubicBezTo>
                    <a:pt x="1778" y="1832"/>
                    <a:pt x="1772" y="1837"/>
                    <a:pt x="1766" y="1842"/>
                  </a:cubicBezTo>
                  <a:cubicBezTo>
                    <a:pt x="1763" y="1845"/>
                    <a:pt x="1763" y="1850"/>
                    <a:pt x="1766" y="1853"/>
                  </a:cubicBezTo>
                  <a:cubicBezTo>
                    <a:pt x="1769" y="1857"/>
                    <a:pt x="1774" y="1857"/>
                    <a:pt x="1777" y="1854"/>
                  </a:cubicBezTo>
                  <a:cubicBezTo>
                    <a:pt x="1783" y="1849"/>
                    <a:pt x="1789" y="1843"/>
                    <a:pt x="1795" y="1838"/>
                  </a:cubicBezTo>
                  <a:cubicBezTo>
                    <a:pt x="1798" y="1835"/>
                    <a:pt x="1798" y="1830"/>
                    <a:pt x="1795" y="1826"/>
                  </a:cubicBezTo>
                  <a:cubicBezTo>
                    <a:pt x="1792" y="1823"/>
                    <a:pt x="1787" y="1823"/>
                    <a:pt x="1784" y="1826"/>
                  </a:cubicBezTo>
                  <a:close/>
                  <a:moveTo>
                    <a:pt x="1867" y="1737"/>
                  </a:moveTo>
                  <a:cubicBezTo>
                    <a:pt x="1862" y="1744"/>
                    <a:pt x="1857" y="1749"/>
                    <a:pt x="1852" y="1755"/>
                  </a:cubicBezTo>
                  <a:cubicBezTo>
                    <a:pt x="1849" y="1759"/>
                    <a:pt x="1850" y="1764"/>
                    <a:pt x="1853" y="1767"/>
                  </a:cubicBezTo>
                  <a:cubicBezTo>
                    <a:pt x="1856" y="1770"/>
                    <a:pt x="1861" y="1769"/>
                    <a:pt x="1864" y="1766"/>
                  </a:cubicBezTo>
                  <a:cubicBezTo>
                    <a:pt x="1869" y="1760"/>
                    <a:pt x="1875" y="1754"/>
                    <a:pt x="1880" y="1748"/>
                  </a:cubicBezTo>
                  <a:cubicBezTo>
                    <a:pt x="1883" y="1744"/>
                    <a:pt x="1882" y="1739"/>
                    <a:pt x="1879" y="1737"/>
                  </a:cubicBezTo>
                  <a:cubicBezTo>
                    <a:pt x="1875" y="1734"/>
                    <a:pt x="1870" y="1734"/>
                    <a:pt x="1867" y="1737"/>
                  </a:cubicBezTo>
                  <a:close/>
                  <a:moveTo>
                    <a:pt x="1940" y="1640"/>
                  </a:moveTo>
                  <a:cubicBezTo>
                    <a:pt x="1936" y="1646"/>
                    <a:pt x="1932" y="1653"/>
                    <a:pt x="1927" y="1659"/>
                  </a:cubicBezTo>
                  <a:cubicBezTo>
                    <a:pt x="1925" y="1663"/>
                    <a:pt x="1926" y="1668"/>
                    <a:pt x="1929" y="1670"/>
                  </a:cubicBezTo>
                  <a:cubicBezTo>
                    <a:pt x="1933" y="1673"/>
                    <a:pt x="1938" y="1672"/>
                    <a:pt x="1940" y="1668"/>
                  </a:cubicBezTo>
                  <a:cubicBezTo>
                    <a:pt x="1945" y="1662"/>
                    <a:pt x="1949" y="1655"/>
                    <a:pt x="1954" y="1649"/>
                  </a:cubicBezTo>
                  <a:cubicBezTo>
                    <a:pt x="1956" y="1645"/>
                    <a:pt x="1955" y="1640"/>
                    <a:pt x="1951" y="1637"/>
                  </a:cubicBezTo>
                  <a:cubicBezTo>
                    <a:pt x="1948" y="1635"/>
                    <a:pt x="1943" y="1636"/>
                    <a:pt x="1940" y="1640"/>
                  </a:cubicBezTo>
                  <a:close/>
                  <a:moveTo>
                    <a:pt x="2001" y="1534"/>
                  </a:moveTo>
                  <a:cubicBezTo>
                    <a:pt x="1998" y="1541"/>
                    <a:pt x="1994" y="1548"/>
                    <a:pt x="1991" y="1555"/>
                  </a:cubicBezTo>
                  <a:cubicBezTo>
                    <a:pt x="1988" y="1559"/>
                    <a:pt x="1990" y="1564"/>
                    <a:pt x="1994" y="1566"/>
                  </a:cubicBezTo>
                  <a:cubicBezTo>
                    <a:pt x="1998" y="1568"/>
                    <a:pt x="2003" y="1567"/>
                    <a:pt x="2005" y="1563"/>
                  </a:cubicBezTo>
                  <a:cubicBezTo>
                    <a:pt x="2008" y="1556"/>
                    <a:pt x="2012" y="1549"/>
                    <a:pt x="2016" y="1541"/>
                  </a:cubicBezTo>
                  <a:cubicBezTo>
                    <a:pt x="2018" y="1537"/>
                    <a:pt x="2016" y="1533"/>
                    <a:pt x="2012" y="1531"/>
                  </a:cubicBezTo>
                  <a:cubicBezTo>
                    <a:pt x="2008" y="1529"/>
                    <a:pt x="2003" y="1530"/>
                    <a:pt x="2001" y="1534"/>
                  </a:cubicBezTo>
                  <a:close/>
                  <a:moveTo>
                    <a:pt x="2050" y="1422"/>
                  </a:moveTo>
                  <a:cubicBezTo>
                    <a:pt x="2047" y="1430"/>
                    <a:pt x="2044" y="1437"/>
                    <a:pt x="2041" y="1444"/>
                  </a:cubicBezTo>
                  <a:cubicBezTo>
                    <a:pt x="2040" y="1448"/>
                    <a:pt x="2042" y="1453"/>
                    <a:pt x="2046" y="1455"/>
                  </a:cubicBezTo>
                  <a:cubicBezTo>
                    <a:pt x="2050" y="1456"/>
                    <a:pt x="2055" y="1454"/>
                    <a:pt x="2056" y="1450"/>
                  </a:cubicBezTo>
                  <a:cubicBezTo>
                    <a:pt x="2059" y="1443"/>
                    <a:pt x="2062" y="1435"/>
                    <a:pt x="2065" y="1428"/>
                  </a:cubicBezTo>
                  <a:cubicBezTo>
                    <a:pt x="2066" y="1424"/>
                    <a:pt x="2064" y="1419"/>
                    <a:pt x="2060" y="1417"/>
                  </a:cubicBezTo>
                  <a:cubicBezTo>
                    <a:pt x="2056" y="1416"/>
                    <a:pt x="2051" y="1418"/>
                    <a:pt x="2050" y="1422"/>
                  </a:cubicBezTo>
                  <a:close/>
                  <a:moveTo>
                    <a:pt x="2085" y="1305"/>
                  </a:moveTo>
                  <a:cubicBezTo>
                    <a:pt x="2083" y="1313"/>
                    <a:pt x="2081" y="1321"/>
                    <a:pt x="2079" y="1328"/>
                  </a:cubicBezTo>
                  <a:cubicBezTo>
                    <a:pt x="2078" y="1333"/>
                    <a:pt x="2080" y="1337"/>
                    <a:pt x="2085" y="1338"/>
                  </a:cubicBezTo>
                  <a:cubicBezTo>
                    <a:pt x="2089" y="1339"/>
                    <a:pt x="2093" y="1337"/>
                    <a:pt x="2094" y="1332"/>
                  </a:cubicBezTo>
                  <a:cubicBezTo>
                    <a:pt x="2096" y="1325"/>
                    <a:pt x="2098" y="1317"/>
                    <a:pt x="2100" y="1309"/>
                  </a:cubicBezTo>
                  <a:cubicBezTo>
                    <a:pt x="2101" y="1305"/>
                    <a:pt x="2099" y="1301"/>
                    <a:pt x="2094" y="1299"/>
                  </a:cubicBezTo>
                  <a:cubicBezTo>
                    <a:pt x="2090" y="1298"/>
                    <a:pt x="2086" y="1301"/>
                    <a:pt x="2085" y="1305"/>
                  </a:cubicBezTo>
                  <a:close/>
                  <a:moveTo>
                    <a:pt x="2106" y="1185"/>
                  </a:moveTo>
                  <a:cubicBezTo>
                    <a:pt x="2105" y="1193"/>
                    <a:pt x="2104" y="1201"/>
                    <a:pt x="2103" y="1209"/>
                  </a:cubicBezTo>
                  <a:cubicBezTo>
                    <a:pt x="2102" y="1213"/>
                    <a:pt x="2105" y="1217"/>
                    <a:pt x="2110" y="1218"/>
                  </a:cubicBezTo>
                  <a:cubicBezTo>
                    <a:pt x="2114" y="1218"/>
                    <a:pt x="2118" y="1215"/>
                    <a:pt x="2119" y="1211"/>
                  </a:cubicBezTo>
                  <a:cubicBezTo>
                    <a:pt x="2120" y="1203"/>
                    <a:pt x="2121" y="1195"/>
                    <a:pt x="2122" y="1187"/>
                  </a:cubicBezTo>
                  <a:cubicBezTo>
                    <a:pt x="2122" y="1183"/>
                    <a:pt x="2119" y="1179"/>
                    <a:pt x="2115" y="1178"/>
                  </a:cubicBezTo>
                  <a:cubicBezTo>
                    <a:pt x="2110" y="1178"/>
                    <a:pt x="2106" y="1181"/>
                    <a:pt x="2106" y="1185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" name="ïṧľíḋè">
              <a:extLst>
                <a:ext uri="{FF2B5EF4-FFF2-40B4-BE49-F238E27FC236}">
                  <a16:creationId xmlns:a16="http://schemas.microsoft.com/office/drawing/2014/main" xmlns="" id="{AD03BD4A-6DB7-4A05-9BF6-F6ECCFF4EAAF}"/>
                </a:ext>
              </a:extLst>
            </p:cNvPr>
            <p:cNvSpPr/>
            <p:nvPr/>
          </p:nvSpPr>
          <p:spPr bwMode="auto">
            <a:xfrm>
              <a:off x="4285966" y="3735727"/>
              <a:ext cx="3644122" cy="3122273"/>
            </a:xfrm>
            <a:custGeom>
              <a:avLst/>
              <a:gdLst>
                <a:gd name="connsiteX0" fmla="*/ 1822061 w 3644122"/>
                <a:gd name="connsiteY0" fmla="*/ 0 h 3122273"/>
                <a:gd name="connsiteX1" fmla="*/ 3644122 w 3644122"/>
                <a:gd name="connsiteY1" fmla="*/ 1822061 h 3122273"/>
                <a:gd name="connsiteX2" fmla="*/ 3110453 w 3644122"/>
                <a:gd name="connsiteY2" fmla="*/ 3110453 h 3122273"/>
                <a:gd name="connsiteX3" fmla="*/ 3097448 w 3644122"/>
                <a:gd name="connsiteY3" fmla="*/ 3122273 h 3122273"/>
                <a:gd name="connsiteX4" fmla="*/ 546675 w 3644122"/>
                <a:gd name="connsiteY4" fmla="*/ 3122273 h 3122273"/>
                <a:gd name="connsiteX5" fmla="*/ 533669 w 3644122"/>
                <a:gd name="connsiteY5" fmla="*/ 3110453 h 3122273"/>
                <a:gd name="connsiteX6" fmla="*/ 0 w 3644122"/>
                <a:gd name="connsiteY6" fmla="*/ 1822061 h 3122273"/>
                <a:gd name="connsiteX7" fmla="*/ 1822061 w 3644122"/>
                <a:gd name="connsiteY7" fmla="*/ 0 h 3122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44122" h="3122273">
                  <a:moveTo>
                    <a:pt x="1822061" y="0"/>
                  </a:moveTo>
                  <a:cubicBezTo>
                    <a:pt x="2828358" y="0"/>
                    <a:pt x="3644122" y="815764"/>
                    <a:pt x="3644122" y="1822061"/>
                  </a:cubicBezTo>
                  <a:cubicBezTo>
                    <a:pt x="3644122" y="2325210"/>
                    <a:pt x="3440181" y="2780725"/>
                    <a:pt x="3110453" y="3110453"/>
                  </a:cubicBezTo>
                  <a:lnTo>
                    <a:pt x="3097448" y="3122273"/>
                  </a:lnTo>
                  <a:lnTo>
                    <a:pt x="546675" y="3122273"/>
                  </a:lnTo>
                  <a:lnTo>
                    <a:pt x="533669" y="3110453"/>
                  </a:lnTo>
                  <a:cubicBezTo>
                    <a:pt x="203941" y="2780725"/>
                    <a:pt x="0" y="2325210"/>
                    <a:pt x="0" y="1822061"/>
                  </a:cubicBezTo>
                  <a:cubicBezTo>
                    <a:pt x="0" y="815764"/>
                    <a:pt x="815764" y="0"/>
                    <a:pt x="1822061" y="0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ïṥľïḓé">
              <a:extLst>
                <a:ext uri="{FF2B5EF4-FFF2-40B4-BE49-F238E27FC236}">
                  <a16:creationId xmlns:a16="http://schemas.microsoft.com/office/drawing/2014/main" xmlns="" id="{740A32CE-81A7-4434-AD44-014D2EFF1CB5}"/>
                </a:ext>
              </a:extLst>
            </p:cNvPr>
            <p:cNvSpPr/>
            <p:nvPr/>
          </p:nvSpPr>
          <p:spPr bwMode="auto">
            <a:xfrm>
              <a:off x="4355413" y="6799420"/>
              <a:ext cx="3512538" cy="95032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grpSp>
          <p:nvGrpSpPr>
            <p:cNvPr id="11" name="ïŝľiďê">
              <a:extLst>
                <a:ext uri="{FF2B5EF4-FFF2-40B4-BE49-F238E27FC236}">
                  <a16:creationId xmlns:a16="http://schemas.microsoft.com/office/drawing/2014/main" xmlns="" id="{7322500D-6CBD-4721-A4C2-A6446D4DE175}"/>
                </a:ext>
              </a:extLst>
            </p:cNvPr>
            <p:cNvGrpSpPr/>
            <p:nvPr/>
          </p:nvGrpSpPr>
          <p:grpSpPr>
            <a:xfrm>
              <a:off x="5210703" y="4161179"/>
              <a:ext cx="2207672" cy="2638241"/>
              <a:chOff x="5210703" y="4161179"/>
              <a:chExt cx="2207672" cy="2638241"/>
            </a:xfrm>
          </p:grpSpPr>
          <p:sp>
            <p:nvSpPr>
              <p:cNvPr id="47" name="ïšlïḋê">
                <a:extLst>
                  <a:ext uri="{FF2B5EF4-FFF2-40B4-BE49-F238E27FC236}">
                    <a16:creationId xmlns:a16="http://schemas.microsoft.com/office/drawing/2014/main" xmlns="" id="{08740AEA-793C-4864-AFFF-189F9B3539B8}"/>
                  </a:ext>
                </a:extLst>
              </p:cNvPr>
              <p:cNvSpPr/>
              <p:nvPr/>
            </p:nvSpPr>
            <p:spPr bwMode="auto">
              <a:xfrm>
                <a:off x="5316701" y="6028197"/>
                <a:ext cx="1589963" cy="610400"/>
              </a:xfrm>
              <a:custGeom>
                <a:avLst/>
                <a:gdLst>
                  <a:gd name="T0" fmla="*/ 2028 w 2175"/>
                  <a:gd name="T1" fmla="*/ 835 h 835"/>
                  <a:gd name="T2" fmla="*/ 141 w 2175"/>
                  <a:gd name="T3" fmla="*/ 835 h 835"/>
                  <a:gd name="T4" fmla="*/ 0 w 2175"/>
                  <a:gd name="T5" fmla="*/ 0 h 835"/>
                  <a:gd name="T6" fmla="*/ 2175 w 2175"/>
                  <a:gd name="T7" fmla="*/ 0 h 835"/>
                  <a:gd name="T8" fmla="*/ 2028 w 2175"/>
                  <a:gd name="T9" fmla="*/ 835 h 8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75" h="835">
                    <a:moveTo>
                      <a:pt x="2028" y="835"/>
                    </a:moveTo>
                    <a:lnTo>
                      <a:pt x="141" y="835"/>
                    </a:lnTo>
                    <a:lnTo>
                      <a:pt x="0" y="0"/>
                    </a:lnTo>
                    <a:lnTo>
                      <a:pt x="2175" y="0"/>
                    </a:lnTo>
                    <a:lnTo>
                      <a:pt x="2028" y="835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8" name="íşḻíḍé">
                <a:extLst>
                  <a:ext uri="{FF2B5EF4-FFF2-40B4-BE49-F238E27FC236}">
                    <a16:creationId xmlns:a16="http://schemas.microsoft.com/office/drawing/2014/main" xmlns="" id="{5918D6EB-6C8A-4254-AAAF-99250F1A76D0}"/>
                  </a:ext>
                </a:extLst>
              </p:cNvPr>
              <p:cNvSpPr/>
              <p:nvPr/>
            </p:nvSpPr>
            <p:spPr bwMode="auto">
              <a:xfrm>
                <a:off x="5316701" y="6028197"/>
                <a:ext cx="1589963" cy="610400"/>
              </a:xfrm>
              <a:custGeom>
                <a:avLst/>
                <a:gdLst>
                  <a:gd name="T0" fmla="*/ 2028 w 2175"/>
                  <a:gd name="T1" fmla="*/ 835 h 835"/>
                  <a:gd name="T2" fmla="*/ 141 w 2175"/>
                  <a:gd name="T3" fmla="*/ 835 h 835"/>
                  <a:gd name="T4" fmla="*/ 0 w 2175"/>
                  <a:gd name="T5" fmla="*/ 0 h 835"/>
                  <a:gd name="T6" fmla="*/ 2175 w 2175"/>
                  <a:gd name="T7" fmla="*/ 0 h 835"/>
                  <a:gd name="T8" fmla="*/ 2028 w 2175"/>
                  <a:gd name="T9" fmla="*/ 835 h 8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75" h="835">
                    <a:moveTo>
                      <a:pt x="2028" y="835"/>
                    </a:moveTo>
                    <a:lnTo>
                      <a:pt x="141" y="835"/>
                    </a:lnTo>
                    <a:lnTo>
                      <a:pt x="0" y="0"/>
                    </a:lnTo>
                    <a:lnTo>
                      <a:pt x="2175" y="0"/>
                    </a:lnTo>
                    <a:lnTo>
                      <a:pt x="2028" y="83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9" name="íŝḷîdé">
                <a:extLst>
                  <a:ext uri="{FF2B5EF4-FFF2-40B4-BE49-F238E27FC236}">
                    <a16:creationId xmlns:a16="http://schemas.microsoft.com/office/drawing/2014/main" xmlns="" id="{CBCB2963-6B6F-4FE5-B362-1C1839683B91}"/>
                  </a:ext>
                </a:extLst>
              </p:cNvPr>
              <p:cNvSpPr/>
              <p:nvPr/>
            </p:nvSpPr>
            <p:spPr bwMode="auto">
              <a:xfrm>
                <a:off x="5316701" y="5264284"/>
                <a:ext cx="1589963" cy="763913"/>
              </a:xfrm>
              <a:custGeom>
                <a:avLst/>
                <a:gdLst>
                  <a:gd name="T0" fmla="*/ 874 w 920"/>
                  <a:gd name="T1" fmla="*/ 115 h 442"/>
                  <a:gd name="T2" fmla="*/ 591 w 920"/>
                  <a:gd name="T3" fmla="*/ 0 h 442"/>
                  <a:gd name="T4" fmla="*/ 459 w 920"/>
                  <a:gd name="T5" fmla="*/ 0 h 442"/>
                  <a:gd name="T6" fmla="*/ 328 w 920"/>
                  <a:gd name="T7" fmla="*/ 0 h 442"/>
                  <a:gd name="T8" fmla="*/ 45 w 920"/>
                  <a:gd name="T9" fmla="*/ 115 h 442"/>
                  <a:gd name="T10" fmla="*/ 0 w 920"/>
                  <a:gd name="T11" fmla="*/ 319 h 442"/>
                  <a:gd name="T12" fmla="*/ 0 w 920"/>
                  <a:gd name="T13" fmla="*/ 442 h 442"/>
                  <a:gd name="T14" fmla="*/ 920 w 920"/>
                  <a:gd name="T15" fmla="*/ 442 h 442"/>
                  <a:gd name="T16" fmla="*/ 920 w 920"/>
                  <a:gd name="T17" fmla="*/ 319 h 442"/>
                  <a:gd name="T18" fmla="*/ 920 w 920"/>
                  <a:gd name="T19" fmla="*/ 319 h 442"/>
                  <a:gd name="T20" fmla="*/ 874 w 920"/>
                  <a:gd name="T21" fmla="*/ 115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20" h="442">
                    <a:moveTo>
                      <a:pt x="874" y="115"/>
                    </a:moveTo>
                    <a:cubicBezTo>
                      <a:pt x="849" y="99"/>
                      <a:pt x="787" y="68"/>
                      <a:pt x="591" y="0"/>
                    </a:cubicBezTo>
                    <a:cubicBezTo>
                      <a:pt x="459" y="0"/>
                      <a:pt x="459" y="0"/>
                      <a:pt x="459" y="0"/>
                    </a:cubicBezTo>
                    <a:cubicBezTo>
                      <a:pt x="328" y="0"/>
                      <a:pt x="328" y="0"/>
                      <a:pt x="328" y="0"/>
                    </a:cubicBezTo>
                    <a:cubicBezTo>
                      <a:pt x="131" y="68"/>
                      <a:pt x="70" y="99"/>
                      <a:pt x="45" y="115"/>
                    </a:cubicBezTo>
                    <a:cubicBezTo>
                      <a:pt x="5" y="141"/>
                      <a:pt x="0" y="176"/>
                      <a:pt x="0" y="319"/>
                    </a:cubicBezTo>
                    <a:cubicBezTo>
                      <a:pt x="0" y="442"/>
                      <a:pt x="0" y="442"/>
                      <a:pt x="0" y="442"/>
                    </a:cubicBezTo>
                    <a:cubicBezTo>
                      <a:pt x="920" y="442"/>
                      <a:pt x="920" y="442"/>
                      <a:pt x="920" y="442"/>
                    </a:cubicBezTo>
                    <a:cubicBezTo>
                      <a:pt x="920" y="319"/>
                      <a:pt x="920" y="319"/>
                      <a:pt x="920" y="319"/>
                    </a:cubicBezTo>
                    <a:cubicBezTo>
                      <a:pt x="920" y="319"/>
                      <a:pt x="920" y="319"/>
                      <a:pt x="920" y="319"/>
                    </a:cubicBezTo>
                    <a:cubicBezTo>
                      <a:pt x="920" y="175"/>
                      <a:pt x="915" y="141"/>
                      <a:pt x="874" y="115"/>
                    </a:cubicBezTo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0" name="îṥļïďê">
                <a:extLst>
                  <a:ext uri="{FF2B5EF4-FFF2-40B4-BE49-F238E27FC236}">
                    <a16:creationId xmlns:a16="http://schemas.microsoft.com/office/drawing/2014/main" xmlns="" id="{3BA481FA-CC29-4FD5-A5FB-7E6007EB6629}"/>
                  </a:ext>
                </a:extLst>
              </p:cNvPr>
              <p:cNvSpPr/>
              <p:nvPr/>
            </p:nvSpPr>
            <p:spPr bwMode="auto">
              <a:xfrm>
                <a:off x="5918328" y="4681663"/>
                <a:ext cx="376474" cy="784382"/>
              </a:xfrm>
              <a:custGeom>
                <a:avLst/>
                <a:gdLst>
                  <a:gd name="T0" fmla="*/ 0 w 218"/>
                  <a:gd name="T1" fmla="*/ 135 h 454"/>
                  <a:gd name="T2" fmla="*/ 0 w 218"/>
                  <a:gd name="T3" fmla="*/ 299 h 454"/>
                  <a:gd name="T4" fmla="*/ 0 w 218"/>
                  <a:gd name="T5" fmla="*/ 381 h 454"/>
                  <a:gd name="T6" fmla="*/ 218 w 218"/>
                  <a:gd name="T7" fmla="*/ 381 h 454"/>
                  <a:gd name="T8" fmla="*/ 218 w 218"/>
                  <a:gd name="T9" fmla="*/ 299 h 454"/>
                  <a:gd name="T10" fmla="*/ 218 w 218"/>
                  <a:gd name="T11" fmla="*/ 135 h 454"/>
                  <a:gd name="T12" fmla="*/ 0 w 218"/>
                  <a:gd name="T13" fmla="*/ 135 h 4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8" h="454">
                    <a:moveTo>
                      <a:pt x="0" y="135"/>
                    </a:moveTo>
                    <a:cubicBezTo>
                      <a:pt x="0" y="299"/>
                      <a:pt x="0" y="299"/>
                      <a:pt x="0" y="299"/>
                    </a:cubicBezTo>
                    <a:cubicBezTo>
                      <a:pt x="0" y="381"/>
                      <a:pt x="0" y="381"/>
                      <a:pt x="0" y="381"/>
                    </a:cubicBezTo>
                    <a:cubicBezTo>
                      <a:pt x="63" y="451"/>
                      <a:pt x="161" y="454"/>
                      <a:pt x="218" y="381"/>
                    </a:cubicBezTo>
                    <a:cubicBezTo>
                      <a:pt x="218" y="299"/>
                      <a:pt x="218" y="299"/>
                      <a:pt x="218" y="299"/>
                    </a:cubicBezTo>
                    <a:cubicBezTo>
                      <a:pt x="218" y="135"/>
                      <a:pt x="218" y="135"/>
                      <a:pt x="218" y="135"/>
                    </a:cubicBezTo>
                    <a:cubicBezTo>
                      <a:pt x="218" y="0"/>
                      <a:pt x="0" y="0"/>
                      <a:pt x="0" y="135"/>
                    </a:cubicBezTo>
                  </a:path>
                </a:pathLst>
              </a:custGeom>
              <a:solidFill>
                <a:srgbClr val="EAB9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1" name="ï$liḋè">
                <a:extLst>
                  <a:ext uri="{FF2B5EF4-FFF2-40B4-BE49-F238E27FC236}">
                    <a16:creationId xmlns:a16="http://schemas.microsoft.com/office/drawing/2014/main" xmlns="" id="{2D8E0860-CC51-46F5-96B0-B34B5240235D}"/>
                  </a:ext>
                </a:extLst>
              </p:cNvPr>
              <p:cNvSpPr/>
              <p:nvPr/>
            </p:nvSpPr>
            <p:spPr bwMode="auto">
              <a:xfrm>
                <a:off x="5918328" y="5165597"/>
                <a:ext cx="376474" cy="126466"/>
              </a:xfrm>
              <a:custGeom>
                <a:avLst/>
                <a:gdLst>
                  <a:gd name="T0" fmla="*/ 218 w 218"/>
                  <a:gd name="T1" fmla="*/ 0 h 73"/>
                  <a:gd name="T2" fmla="*/ 0 w 218"/>
                  <a:gd name="T3" fmla="*/ 0 h 73"/>
                  <a:gd name="T4" fmla="*/ 0 w 218"/>
                  <a:gd name="T5" fmla="*/ 6 h 73"/>
                  <a:gd name="T6" fmla="*/ 98 w 218"/>
                  <a:gd name="T7" fmla="*/ 73 h 73"/>
                  <a:gd name="T8" fmla="*/ 126 w 218"/>
                  <a:gd name="T9" fmla="*/ 73 h 73"/>
                  <a:gd name="T10" fmla="*/ 213 w 218"/>
                  <a:gd name="T11" fmla="*/ 17 h 73"/>
                  <a:gd name="T12" fmla="*/ 218 w 218"/>
                  <a:gd name="T13" fmla="*/ 11 h 73"/>
                  <a:gd name="T14" fmla="*/ 218 w 218"/>
                  <a:gd name="T15" fmla="*/ 11 h 73"/>
                  <a:gd name="T16" fmla="*/ 218 w 218"/>
                  <a:gd name="T17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8" h="73">
                    <a:moveTo>
                      <a:pt x="21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49" y="63"/>
                      <a:pt x="98" y="73"/>
                    </a:cubicBezTo>
                    <a:cubicBezTo>
                      <a:pt x="126" y="73"/>
                      <a:pt x="126" y="73"/>
                      <a:pt x="126" y="73"/>
                    </a:cubicBezTo>
                    <a:cubicBezTo>
                      <a:pt x="164" y="65"/>
                      <a:pt x="200" y="30"/>
                      <a:pt x="213" y="17"/>
                    </a:cubicBezTo>
                    <a:cubicBezTo>
                      <a:pt x="218" y="11"/>
                      <a:pt x="218" y="11"/>
                      <a:pt x="218" y="11"/>
                    </a:cubicBezTo>
                    <a:cubicBezTo>
                      <a:pt x="218" y="11"/>
                      <a:pt x="218" y="11"/>
                      <a:pt x="218" y="11"/>
                    </a:cubicBezTo>
                    <a:cubicBezTo>
                      <a:pt x="218" y="0"/>
                      <a:pt x="218" y="0"/>
                      <a:pt x="218" y="0"/>
                    </a:cubicBezTo>
                  </a:path>
                </a:pathLst>
              </a:custGeom>
              <a:solidFill>
                <a:srgbClr val="D7AA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2" name="iṩḻídê">
                <a:extLst>
                  <a:ext uri="{FF2B5EF4-FFF2-40B4-BE49-F238E27FC236}">
                    <a16:creationId xmlns:a16="http://schemas.microsoft.com/office/drawing/2014/main" xmlns="" id="{6DF05EB7-2BBF-4724-A2EE-7D8E1F80A34D}"/>
                  </a:ext>
                </a:extLst>
              </p:cNvPr>
              <p:cNvSpPr/>
              <p:nvPr/>
            </p:nvSpPr>
            <p:spPr bwMode="auto">
              <a:xfrm>
                <a:off x="5566709" y="4247439"/>
                <a:ext cx="1087754" cy="1004417"/>
              </a:xfrm>
              <a:custGeom>
                <a:avLst/>
                <a:gdLst>
                  <a:gd name="T0" fmla="*/ 314 w 629"/>
                  <a:gd name="T1" fmla="*/ 0 h 581"/>
                  <a:gd name="T2" fmla="*/ 141 w 629"/>
                  <a:gd name="T3" fmla="*/ 464 h 581"/>
                  <a:gd name="T4" fmla="*/ 314 w 629"/>
                  <a:gd name="T5" fmla="*/ 581 h 581"/>
                  <a:gd name="T6" fmla="*/ 488 w 629"/>
                  <a:gd name="T7" fmla="*/ 464 h 581"/>
                  <a:gd name="T8" fmla="*/ 314 w 629"/>
                  <a:gd name="T9" fmla="*/ 0 h 5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9" h="581">
                    <a:moveTo>
                      <a:pt x="314" y="0"/>
                    </a:moveTo>
                    <a:cubicBezTo>
                      <a:pt x="0" y="0"/>
                      <a:pt x="120" y="431"/>
                      <a:pt x="141" y="464"/>
                    </a:cubicBezTo>
                    <a:cubicBezTo>
                      <a:pt x="163" y="501"/>
                      <a:pt x="263" y="581"/>
                      <a:pt x="314" y="581"/>
                    </a:cubicBezTo>
                    <a:cubicBezTo>
                      <a:pt x="365" y="581"/>
                      <a:pt x="465" y="501"/>
                      <a:pt x="488" y="464"/>
                    </a:cubicBezTo>
                    <a:cubicBezTo>
                      <a:pt x="508" y="431"/>
                      <a:pt x="629" y="0"/>
                      <a:pt x="314" y="0"/>
                    </a:cubicBezTo>
                  </a:path>
                </a:pathLst>
              </a:custGeom>
              <a:solidFill>
                <a:srgbClr val="EAB9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3" name="iṣḷîḑe">
                <a:extLst>
                  <a:ext uri="{FF2B5EF4-FFF2-40B4-BE49-F238E27FC236}">
                    <a16:creationId xmlns:a16="http://schemas.microsoft.com/office/drawing/2014/main" xmlns="" id="{71580137-A987-4915-8756-E82A8553367B}"/>
                  </a:ext>
                </a:extLst>
              </p:cNvPr>
              <p:cNvSpPr/>
              <p:nvPr/>
            </p:nvSpPr>
            <p:spPr bwMode="auto">
              <a:xfrm>
                <a:off x="5847419" y="5422914"/>
                <a:ext cx="494167" cy="605283"/>
              </a:xfrm>
              <a:custGeom>
                <a:avLst/>
                <a:gdLst>
                  <a:gd name="T0" fmla="*/ 152 w 286"/>
                  <a:gd name="T1" fmla="*/ 0 h 350"/>
                  <a:gd name="T2" fmla="*/ 0 w 286"/>
                  <a:gd name="T3" fmla="*/ 44 h 350"/>
                  <a:gd name="T4" fmla="*/ 58 w 286"/>
                  <a:gd name="T5" fmla="*/ 350 h 350"/>
                  <a:gd name="T6" fmla="*/ 263 w 286"/>
                  <a:gd name="T7" fmla="*/ 350 h 350"/>
                  <a:gd name="T8" fmla="*/ 286 w 286"/>
                  <a:gd name="T9" fmla="*/ 45 h 350"/>
                  <a:gd name="T10" fmla="*/ 152 w 286"/>
                  <a:gd name="T11" fmla="*/ 0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6" h="350">
                    <a:moveTo>
                      <a:pt x="152" y="0"/>
                    </a:moveTo>
                    <a:cubicBezTo>
                      <a:pt x="152" y="0"/>
                      <a:pt x="0" y="35"/>
                      <a:pt x="0" y="44"/>
                    </a:cubicBezTo>
                    <a:cubicBezTo>
                      <a:pt x="0" y="53"/>
                      <a:pt x="58" y="350"/>
                      <a:pt x="58" y="350"/>
                    </a:cubicBezTo>
                    <a:cubicBezTo>
                      <a:pt x="263" y="350"/>
                      <a:pt x="263" y="350"/>
                      <a:pt x="263" y="350"/>
                    </a:cubicBezTo>
                    <a:cubicBezTo>
                      <a:pt x="286" y="45"/>
                      <a:pt x="286" y="45"/>
                      <a:pt x="286" y="45"/>
                    </a:cubicBezTo>
                    <a:cubicBezTo>
                      <a:pt x="152" y="0"/>
                      <a:pt x="152" y="0"/>
                      <a:pt x="152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4" name="iṩľïdé">
                <a:extLst>
                  <a:ext uri="{FF2B5EF4-FFF2-40B4-BE49-F238E27FC236}">
                    <a16:creationId xmlns:a16="http://schemas.microsoft.com/office/drawing/2014/main" xmlns="" id="{0756323C-865C-409C-8469-25359FA4BE49}"/>
                  </a:ext>
                </a:extLst>
              </p:cNvPr>
              <p:cNvSpPr/>
              <p:nvPr/>
            </p:nvSpPr>
            <p:spPr bwMode="auto">
              <a:xfrm>
                <a:off x="6026519" y="5421453"/>
                <a:ext cx="160824" cy="157168"/>
              </a:xfrm>
              <a:custGeom>
                <a:avLst/>
                <a:gdLst>
                  <a:gd name="T0" fmla="*/ 0 w 220"/>
                  <a:gd name="T1" fmla="*/ 121 h 215"/>
                  <a:gd name="T2" fmla="*/ 64 w 220"/>
                  <a:gd name="T3" fmla="*/ 215 h 215"/>
                  <a:gd name="T4" fmla="*/ 159 w 220"/>
                  <a:gd name="T5" fmla="*/ 215 h 215"/>
                  <a:gd name="T6" fmla="*/ 220 w 220"/>
                  <a:gd name="T7" fmla="*/ 121 h 215"/>
                  <a:gd name="T8" fmla="*/ 114 w 220"/>
                  <a:gd name="T9" fmla="*/ 0 h 215"/>
                  <a:gd name="T10" fmla="*/ 0 w 220"/>
                  <a:gd name="T11" fmla="*/ 121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0" h="215">
                    <a:moveTo>
                      <a:pt x="0" y="121"/>
                    </a:moveTo>
                    <a:lnTo>
                      <a:pt x="64" y="215"/>
                    </a:lnTo>
                    <a:lnTo>
                      <a:pt x="159" y="215"/>
                    </a:lnTo>
                    <a:lnTo>
                      <a:pt x="220" y="121"/>
                    </a:lnTo>
                    <a:lnTo>
                      <a:pt x="114" y="0"/>
                    </a:lnTo>
                    <a:lnTo>
                      <a:pt x="0" y="121"/>
                    </a:lnTo>
                    <a:close/>
                  </a:path>
                </a:pathLst>
              </a:custGeom>
              <a:solidFill>
                <a:srgbClr val="E74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5" name="îSľîdè">
                <a:extLst>
                  <a:ext uri="{FF2B5EF4-FFF2-40B4-BE49-F238E27FC236}">
                    <a16:creationId xmlns:a16="http://schemas.microsoft.com/office/drawing/2014/main" xmlns="" id="{22C4895C-8B0D-456D-B8B3-FCD9A00B88B1}"/>
                  </a:ext>
                </a:extLst>
              </p:cNvPr>
              <p:cNvSpPr/>
              <p:nvPr/>
            </p:nvSpPr>
            <p:spPr bwMode="auto">
              <a:xfrm>
                <a:off x="6026519" y="5421453"/>
                <a:ext cx="160824" cy="157168"/>
              </a:xfrm>
              <a:custGeom>
                <a:avLst/>
                <a:gdLst>
                  <a:gd name="T0" fmla="*/ 0 w 220"/>
                  <a:gd name="T1" fmla="*/ 121 h 215"/>
                  <a:gd name="T2" fmla="*/ 64 w 220"/>
                  <a:gd name="T3" fmla="*/ 215 h 215"/>
                  <a:gd name="T4" fmla="*/ 159 w 220"/>
                  <a:gd name="T5" fmla="*/ 215 h 215"/>
                  <a:gd name="T6" fmla="*/ 220 w 220"/>
                  <a:gd name="T7" fmla="*/ 121 h 215"/>
                  <a:gd name="T8" fmla="*/ 114 w 220"/>
                  <a:gd name="T9" fmla="*/ 0 h 215"/>
                  <a:gd name="T10" fmla="*/ 0 w 220"/>
                  <a:gd name="T11" fmla="*/ 121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0" h="215">
                    <a:moveTo>
                      <a:pt x="0" y="121"/>
                    </a:moveTo>
                    <a:lnTo>
                      <a:pt x="64" y="215"/>
                    </a:lnTo>
                    <a:lnTo>
                      <a:pt x="159" y="215"/>
                    </a:lnTo>
                    <a:lnTo>
                      <a:pt x="220" y="121"/>
                    </a:lnTo>
                    <a:lnTo>
                      <a:pt x="114" y="0"/>
                    </a:lnTo>
                    <a:lnTo>
                      <a:pt x="0" y="12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6" name="ïSḻíḓe">
                <a:extLst>
                  <a:ext uri="{FF2B5EF4-FFF2-40B4-BE49-F238E27FC236}">
                    <a16:creationId xmlns:a16="http://schemas.microsoft.com/office/drawing/2014/main" xmlns="" id="{503ED06B-215A-461C-86DD-9FA20B2C8108}"/>
                  </a:ext>
                </a:extLst>
              </p:cNvPr>
              <p:cNvSpPr/>
              <p:nvPr/>
            </p:nvSpPr>
            <p:spPr bwMode="auto">
              <a:xfrm>
                <a:off x="6007512" y="5578621"/>
                <a:ext cx="201030" cy="449576"/>
              </a:xfrm>
              <a:custGeom>
                <a:avLst/>
                <a:gdLst>
                  <a:gd name="T0" fmla="*/ 90 w 275"/>
                  <a:gd name="T1" fmla="*/ 0 h 615"/>
                  <a:gd name="T2" fmla="*/ 0 w 275"/>
                  <a:gd name="T3" fmla="*/ 615 h 615"/>
                  <a:gd name="T4" fmla="*/ 275 w 275"/>
                  <a:gd name="T5" fmla="*/ 615 h 615"/>
                  <a:gd name="T6" fmla="*/ 185 w 275"/>
                  <a:gd name="T7" fmla="*/ 0 h 615"/>
                  <a:gd name="T8" fmla="*/ 90 w 275"/>
                  <a:gd name="T9" fmla="*/ 0 h 6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5" h="615">
                    <a:moveTo>
                      <a:pt x="90" y="0"/>
                    </a:moveTo>
                    <a:lnTo>
                      <a:pt x="0" y="615"/>
                    </a:lnTo>
                    <a:lnTo>
                      <a:pt x="275" y="615"/>
                    </a:lnTo>
                    <a:lnTo>
                      <a:pt x="185" y="0"/>
                    </a:lnTo>
                    <a:lnTo>
                      <a:pt x="90" y="0"/>
                    </a:lnTo>
                    <a:close/>
                  </a:path>
                </a:pathLst>
              </a:custGeom>
              <a:solidFill>
                <a:srgbClr val="28A8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7" name="ïṩḷîḍê">
                <a:extLst>
                  <a:ext uri="{FF2B5EF4-FFF2-40B4-BE49-F238E27FC236}">
                    <a16:creationId xmlns:a16="http://schemas.microsoft.com/office/drawing/2014/main" xmlns="" id="{D3925952-4CB4-4471-B596-EEE88ED55F23}"/>
                  </a:ext>
                </a:extLst>
              </p:cNvPr>
              <p:cNvSpPr/>
              <p:nvPr/>
            </p:nvSpPr>
            <p:spPr bwMode="auto">
              <a:xfrm>
                <a:off x="6007512" y="5578621"/>
                <a:ext cx="201030" cy="449576"/>
              </a:xfrm>
              <a:custGeom>
                <a:avLst/>
                <a:gdLst>
                  <a:gd name="T0" fmla="*/ 90 w 275"/>
                  <a:gd name="T1" fmla="*/ 0 h 615"/>
                  <a:gd name="T2" fmla="*/ 0 w 275"/>
                  <a:gd name="T3" fmla="*/ 615 h 615"/>
                  <a:gd name="T4" fmla="*/ 275 w 275"/>
                  <a:gd name="T5" fmla="*/ 615 h 615"/>
                  <a:gd name="T6" fmla="*/ 185 w 275"/>
                  <a:gd name="T7" fmla="*/ 0 h 615"/>
                  <a:gd name="T8" fmla="*/ 90 w 275"/>
                  <a:gd name="T9" fmla="*/ 0 h 6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5" h="615">
                    <a:moveTo>
                      <a:pt x="90" y="0"/>
                    </a:moveTo>
                    <a:lnTo>
                      <a:pt x="0" y="615"/>
                    </a:lnTo>
                    <a:lnTo>
                      <a:pt x="275" y="615"/>
                    </a:lnTo>
                    <a:lnTo>
                      <a:pt x="185" y="0"/>
                    </a:lnTo>
                    <a:lnTo>
                      <a:pt x="9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8" name="ïsļïḑè">
                <a:extLst>
                  <a:ext uri="{FF2B5EF4-FFF2-40B4-BE49-F238E27FC236}">
                    <a16:creationId xmlns:a16="http://schemas.microsoft.com/office/drawing/2014/main" xmlns="" id="{FB79E2AD-8765-46AB-8BBE-9BD1F27BA7E4}"/>
                  </a:ext>
                </a:extLst>
              </p:cNvPr>
              <p:cNvSpPr/>
              <p:nvPr/>
            </p:nvSpPr>
            <p:spPr bwMode="auto">
              <a:xfrm>
                <a:off x="5904439" y="5188258"/>
                <a:ext cx="205416" cy="395480"/>
              </a:xfrm>
              <a:custGeom>
                <a:avLst/>
                <a:gdLst>
                  <a:gd name="T0" fmla="*/ 23 w 281"/>
                  <a:gd name="T1" fmla="*/ 0 h 541"/>
                  <a:gd name="T2" fmla="*/ 0 w 281"/>
                  <a:gd name="T3" fmla="*/ 87 h 541"/>
                  <a:gd name="T4" fmla="*/ 63 w 281"/>
                  <a:gd name="T5" fmla="*/ 541 h 541"/>
                  <a:gd name="T6" fmla="*/ 281 w 281"/>
                  <a:gd name="T7" fmla="*/ 321 h 541"/>
                  <a:gd name="T8" fmla="*/ 23 w 281"/>
                  <a:gd name="T9" fmla="*/ 0 h 5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1" h="541">
                    <a:moveTo>
                      <a:pt x="23" y="0"/>
                    </a:moveTo>
                    <a:lnTo>
                      <a:pt x="0" y="87"/>
                    </a:lnTo>
                    <a:lnTo>
                      <a:pt x="63" y="541"/>
                    </a:lnTo>
                    <a:lnTo>
                      <a:pt x="281" y="321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9" name="ïSḻîḑè">
                <a:extLst>
                  <a:ext uri="{FF2B5EF4-FFF2-40B4-BE49-F238E27FC236}">
                    <a16:creationId xmlns:a16="http://schemas.microsoft.com/office/drawing/2014/main" xmlns="" id="{2CB02905-23E4-4A89-B900-AF78115DBD30}"/>
                  </a:ext>
                </a:extLst>
              </p:cNvPr>
              <p:cNvSpPr/>
              <p:nvPr/>
            </p:nvSpPr>
            <p:spPr bwMode="auto">
              <a:xfrm>
                <a:off x="5904439" y="5188258"/>
                <a:ext cx="205416" cy="395480"/>
              </a:xfrm>
              <a:custGeom>
                <a:avLst/>
                <a:gdLst>
                  <a:gd name="T0" fmla="*/ 23 w 281"/>
                  <a:gd name="T1" fmla="*/ 0 h 541"/>
                  <a:gd name="T2" fmla="*/ 0 w 281"/>
                  <a:gd name="T3" fmla="*/ 87 h 541"/>
                  <a:gd name="T4" fmla="*/ 63 w 281"/>
                  <a:gd name="T5" fmla="*/ 541 h 541"/>
                  <a:gd name="T6" fmla="*/ 281 w 281"/>
                  <a:gd name="T7" fmla="*/ 321 h 541"/>
                  <a:gd name="T8" fmla="*/ 23 w 281"/>
                  <a:gd name="T9" fmla="*/ 0 h 5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1" h="541">
                    <a:moveTo>
                      <a:pt x="23" y="0"/>
                    </a:moveTo>
                    <a:lnTo>
                      <a:pt x="0" y="87"/>
                    </a:lnTo>
                    <a:lnTo>
                      <a:pt x="63" y="541"/>
                    </a:lnTo>
                    <a:lnTo>
                      <a:pt x="281" y="321"/>
                    </a:lnTo>
                    <a:lnTo>
                      <a:pt x="2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0" name="í$1îḍe">
                <a:extLst>
                  <a:ext uri="{FF2B5EF4-FFF2-40B4-BE49-F238E27FC236}">
                    <a16:creationId xmlns:a16="http://schemas.microsoft.com/office/drawing/2014/main" xmlns="" id="{D9716C19-CEC4-46EA-954B-5FEBECCE4026}"/>
                  </a:ext>
                </a:extLst>
              </p:cNvPr>
              <p:cNvSpPr/>
              <p:nvPr/>
            </p:nvSpPr>
            <p:spPr bwMode="auto">
              <a:xfrm>
                <a:off x="6109854" y="5188258"/>
                <a:ext cx="198837" cy="399136"/>
              </a:xfrm>
              <a:custGeom>
                <a:avLst/>
                <a:gdLst>
                  <a:gd name="T0" fmla="*/ 253 w 272"/>
                  <a:gd name="T1" fmla="*/ 0 h 546"/>
                  <a:gd name="T2" fmla="*/ 272 w 272"/>
                  <a:gd name="T3" fmla="*/ 85 h 546"/>
                  <a:gd name="T4" fmla="*/ 213 w 272"/>
                  <a:gd name="T5" fmla="*/ 546 h 546"/>
                  <a:gd name="T6" fmla="*/ 0 w 272"/>
                  <a:gd name="T7" fmla="*/ 321 h 546"/>
                  <a:gd name="T8" fmla="*/ 253 w 272"/>
                  <a:gd name="T9" fmla="*/ 0 h 5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2" h="546">
                    <a:moveTo>
                      <a:pt x="253" y="0"/>
                    </a:moveTo>
                    <a:lnTo>
                      <a:pt x="272" y="85"/>
                    </a:lnTo>
                    <a:lnTo>
                      <a:pt x="213" y="546"/>
                    </a:lnTo>
                    <a:lnTo>
                      <a:pt x="0" y="321"/>
                    </a:lnTo>
                    <a:lnTo>
                      <a:pt x="253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1" name="ïṡľîḋe">
                <a:extLst>
                  <a:ext uri="{FF2B5EF4-FFF2-40B4-BE49-F238E27FC236}">
                    <a16:creationId xmlns:a16="http://schemas.microsoft.com/office/drawing/2014/main" xmlns="" id="{9715475E-DDE5-4A61-BEB8-04242AADA8EF}"/>
                  </a:ext>
                </a:extLst>
              </p:cNvPr>
              <p:cNvSpPr/>
              <p:nvPr/>
            </p:nvSpPr>
            <p:spPr bwMode="auto">
              <a:xfrm>
                <a:off x="5918328" y="5184603"/>
                <a:ext cx="187871" cy="235387"/>
              </a:xfrm>
              <a:custGeom>
                <a:avLst/>
                <a:gdLst>
                  <a:gd name="T0" fmla="*/ 2 w 257"/>
                  <a:gd name="T1" fmla="*/ 0 h 322"/>
                  <a:gd name="T2" fmla="*/ 0 w 257"/>
                  <a:gd name="T3" fmla="*/ 0 h 322"/>
                  <a:gd name="T4" fmla="*/ 0 w 257"/>
                  <a:gd name="T5" fmla="*/ 5 h 322"/>
                  <a:gd name="T6" fmla="*/ 2 w 257"/>
                  <a:gd name="T7" fmla="*/ 7 h 322"/>
                  <a:gd name="T8" fmla="*/ 4 w 257"/>
                  <a:gd name="T9" fmla="*/ 5 h 322"/>
                  <a:gd name="T10" fmla="*/ 257 w 257"/>
                  <a:gd name="T11" fmla="*/ 322 h 322"/>
                  <a:gd name="T12" fmla="*/ 257 w 257"/>
                  <a:gd name="T13" fmla="*/ 315 h 322"/>
                  <a:gd name="T14" fmla="*/ 2 w 257"/>
                  <a:gd name="T15" fmla="*/ 0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7" h="322">
                    <a:moveTo>
                      <a:pt x="2" y="0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2" y="7"/>
                    </a:lnTo>
                    <a:lnTo>
                      <a:pt x="4" y="5"/>
                    </a:lnTo>
                    <a:lnTo>
                      <a:pt x="257" y="322"/>
                    </a:lnTo>
                    <a:lnTo>
                      <a:pt x="257" y="315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DEB0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625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2" name="ïŝḷïďe">
                <a:extLst>
                  <a:ext uri="{FF2B5EF4-FFF2-40B4-BE49-F238E27FC236}">
                    <a16:creationId xmlns:a16="http://schemas.microsoft.com/office/drawing/2014/main" xmlns="" id="{A8E180E3-BC32-4A3D-992B-350B9EA33DBF}"/>
                  </a:ext>
                </a:extLst>
              </p:cNvPr>
              <p:cNvSpPr/>
              <p:nvPr/>
            </p:nvSpPr>
            <p:spPr bwMode="auto">
              <a:xfrm>
                <a:off x="5918328" y="5184603"/>
                <a:ext cx="187871" cy="235387"/>
              </a:xfrm>
              <a:custGeom>
                <a:avLst/>
                <a:gdLst>
                  <a:gd name="T0" fmla="*/ 2 w 257"/>
                  <a:gd name="T1" fmla="*/ 0 h 322"/>
                  <a:gd name="T2" fmla="*/ 0 w 257"/>
                  <a:gd name="T3" fmla="*/ 0 h 322"/>
                  <a:gd name="T4" fmla="*/ 0 w 257"/>
                  <a:gd name="T5" fmla="*/ 5 h 322"/>
                  <a:gd name="T6" fmla="*/ 2 w 257"/>
                  <a:gd name="T7" fmla="*/ 7 h 322"/>
                  <a:gd name="T8" fmla="*/ 4 w 257"/>
                  <a:gd name="T9" fmla="*/ 5 h 322"/>
                  <a:gd name="T10" fmla="*/ 257 w 257"/>
                  <a:gd name="T11" fmla="*/ 322 h 322"/>
                  <a:gd name="T12" fmla="*/ 257 w 257"/>
                  <a:gd name="T13" fmla="*/ 315 h 322"/>
                  <a:gd name="T14" fmla="*/ 2 w 257"/>
                  <a:gd name="T15" fmla="*/ 0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7" h="322">
                    <a:moveTo>
                      <a:pt x="2" y="0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2" y="7"/>
                    </a:lnTo>
                    <a:lnTo>
                      <a:pt x="4" y="5"/>
                    </a:lnTo>
                    <a:lnTo>
                      <a:pt x="257" y="322"/>
                    </a:lnTo>
                    <a:lnTo>
                      <a:pt x="257" y="315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625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3" name="íṣ1îďê">
                <a:extLst>
                  <a:ext uri="{FF2B5EF4-FFF2-40B4-BE49-F238E27FC236}">
                    <a16:creationId xmlns:a16="http://schemas.microsoft.com/office/drawing/2014/main" xmlns="" id="{CD5A9B78-02EB-4CC9-A03E-68A0BD5CBF53}"/>
                  </a:ext>
                </a:extLst>
              </p:cNvPr>
              <p:cNvSpPr/>
              <p:nvPr/>
            </p:nvSpPr>
            <p:spPr bwMode="auto">
              <a:xfrm>
                <a:off x="5919790" y="5188258"/>
                <a:ext cx="186410" cy="233194"/>
              </a:xfrm>
              <a:custGeom>
                <a:avLst/>
                <a:gdLst>
                  <a:gd name="T0" fmla="*/ 2 w 255"/>
                  <a:gd name="T1" fmla="*/ 0 h 319"/>
                  <a:gd name="T2" fmla="*/ 0 w 255"/>
                  <a:gd name="T3" fmla="*/ 2 h 319"/>
                  <a:gd name="T4" fmla="*/ 255 w 255"/>
                  <a:gd name="T5" fmla="*/ 319 h 319"/>
                  <a:gd name="T6" fmla="*/ 255 w 255"/>
                  <a:gd name="T7" fmla="*/ 317 h 319"/>
                  <a:gd name="T8" fmla="*/ 2 w 255"/>
                  <a:gd name="T9" fmla="*/ 0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5" h="319">
                    <a:moveTo>
                      <a:pt x="2" y="0"/>
                    </a:moveTo>
                    <a:lnTo>
                      <a:pt x="0" y="2"/>
                    </a:lnTo>
                    <a:lnTo>
                      <a:pt x="255" y="319"/>
                    </a:lnTo>
                    <a:lnTo>
                      <a:pt x="255" y="317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625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4" name="iṣľïďe">
                <a:extLst>
                  <a:ext uri="{FF2B5EF4-FFF2-40B4-BE49-F238E27FC236}">
                    <a16:creationId xmlns:a16="http://schemas.microsoft.com/office/drawing/2014/main" xmlns="" id="{67FC2BAE-8BD2-406E-B0DE-FA36BAB417EB}"/>
                  </a:ext>
                </a:extLst>
              </p:cNvPr>
              <p:cNvSpPr/>
              <p:nvPr/>
            </p:nvSpPr>
            <p:spPr bwMode="auto">
              <a:xfrm>
                <a:off x="5919790" y="5188258"/>
                <a:ext cx="186410" cy="233194"/>
              </a:xfrm>
              <a:custGeom>
                <a:avLst/>
                <a:gdLst>
                  <a:gd name="T0" fmla="*/ 2 w 255"/>
                  <a:gd name="T1" fmla="*/ 0 h 319"/>
                  <a:gd name="T2" fmla="*/ 0 w 255"/>
                  <a:gd name="T3" fmla="*/ 2 h 319"/>
                  <a:gd name="T4" fmla="*/ 255 w 255"/>
                  <a:gd name="T5" fmla="*/ 319 h 319"/>
                  <a:gd name="T6" fmla="*/ 255 w 255"/>
                  <a:gd name="T7" fmla="*/ 317 h 319"/>
                  <a:gd name="T8" fmla="*/ 2 w 255"/>
                  <a:gd name="T9" fmla="*/ 0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5" h="319">
                    <a:moveTo>
                      <a:pt x="2" y="0"/>
                    </a:moveTo>
                    <a:lnTo>
                      <a:pt x="0" y="2"/>
                    </a:lnTo>
                    <a:lnTo>
                      <a:pt x="255" y="319"/>
                    </a:lnTo>
                    <a:lnTo>
                      <a:pt x="255" y="317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625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5" name="íṩľídé">
                <a:extLst>
                  <a:ext uri="{FF2B5EF4-FFF2-40B4-BE49-F238E27FC236}">
                    <a16:creationId xmlns:a16="http://schemas.microsoft.com/office/drawing/2014/main" xmlns="" id="{A6A54615-BA13-4F02-86AC-AE6D61231219}"/>
                  </a:ext>
                </a:extLst>
              </p:cNvPr>
              <p:cNvSpPr/>
              <p:nvPr/>
            </p:nvSpPr>
            <p:spPr bwMode="auto">
              <a:xfrm>
                <a:off x="5952686" y="5426570"/>
                <a:ext cx="152052" cy="207609"/>
              </a:xfrm>
              <a:custGeom>
                <a:avLst/>
                <a:gdLst>
                  <a:gd name="T0" fmla="*/ 111 w 208"/>
                  <a:gd name="T1" fmla="*/ 123 h 284"/>
                  <a:gd name="T2" fmla="*/ 2 w 208"/>
                  <a:gd name="T3" fmla="*/ 255 h 284"/>
                  <a:gd name="T4" fmla="*/ 0 w 208"/>
                  <a:gd name="T5" fmla="*/ 232 h 284"/>
                  <a:gd name="T6" fmla="*/ 7 w 208"/>
                  <a:gd name="T7" fmla="*/ 284 h 284"/>
                  <a:gd name="T8" fmla="*/ 116 w 208"/>
                  <a:gd name="T9" fmla="*/ 132 h 284"/>
                  <a:gd name="T10" fmla="*/ 111 w 208"/>
                  <a:gd name="T11" fmla="*/ 123 h 284"/>
                  <a:gd name="T12" fmla="*/ 104 w 208"/>
                  <a:gd name="T13" fmla="*/ 114 h 284"/>
                  <a:gd name="T14" fmla="*/ 0 w 208"/>
                  <a:gd name="T15" fmla="*/ 225 h 284"/>
                  <a:gd name="T16" fmla="*/ 0 w 208"/>
                  <a:gd name="T17" fmla="*/ 227 h 284"/>
                  <a:gd name="T18" fmla="*/ 104 w 208"/>
                  <a:gd name="T19" fmla="*/ 114 h 284"/>
                  <a:gd name="T20" fmla="*/ 104 w 208"/>
                  <a:gd name="T21" fmla="*/ 114 h 284"/>
                  <a:gd name="T22" fmla="*/ 208 w 208"/>
                  <a:gd name="T23" fmla="*/ 0 h 284"/>
                  <a:gd name="T24" fmla="*/ 196 w 208"/>
                  <a:gd name="T25" fmla="*/ 12 h 284"/>
                  <a:gd name="T26" fmla="*/ 165 w 208"/>
                  <a:gd name="T27" fmla="*/ 45 h 284"/>
                  <a:gd name="T28" fmla="*/ 208 w 208"/>
                  <a:gd name="T29" fmla="*/ 0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08" h="284">
                    <a:moveTo>
                      <a:pt x="111" y="123"/>
                    </a:moveTo>
                    <a:lnTo>
                      <a:pt x="2" y="255"/>
                    </a:lnTo>
                    <a:lnTo>
                      <a:pt x="0" y="232"/>
                    </a:lnTo>
                    <a:lnTo>
                      <a:pt x="7" y="284"/>
                    </a:lnTo>
                    <a:lnTo>
                      <a:pt x="116" y="132"/>
                    </a:lnTo>
                    <a:lnTo>
                      <a:pt x="111" y="123"/>
                    </a:lnTo>
                    <a:close/>
                    <a:moveTo>
                      <a:pt x="104" y="114"/>
                    </a:moveTo>
                    <a:lnTo>
                      <a:pt x="0" y="225"/>
                    </a:lnTo>
                    <a:lnTo>
                      <a:pt x="0" y="227"/>
                    </a:lnTo>
                    <a:lnTo>
                      <a:pt x="104" y="114"/>
                    </a:lnTo>
                    <a:lnTo>
                      <a:pt x="104" y="114"/>
                    </a:lnTo>
                    <a:close/>
                    <a:moveTo>
                      <a:pt x="208" y="0"/>
                    </a:moveTo>
                    <a:lnTo>
                      <a:pt x="196" y="12"/>
                    </a:lnTo>
                    <a:lnTo>
                      <a:pt x="165" y="45"/>
                    </a:lnTo>
                    <a:lnTo>
                      <a:pt x="208" y="0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475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6" name="ïs1îḑê">
                <a:extLst>
                  <a:ext uri="{FF2B5EF4-FFF2-40B4-BE49-F238E27FC236}">
                    <a16:creationId xmlns:a16="http://schemas.microsoft.com/office/drawing/2014/main" xmlns="" id="{A2D1857A-A414-4A7F-9019-1788674A055F}"/>
                  </a:ext>
                </a:extLst>
              </p:cNvPr>
              <p:cNvSpPr/>
              <p:nvPr/>
            </p:nvSpPr>
            <p:spPr bwMode="auto">
              <a:xfrm>
                <a:off x="5952686" y="5426570"/>
                <a:ext cx="152052" cy="207609"/>
              </a:xfrm>
              <a:custGeom>
                <a:avLst/>
                <a:gdLst>
                  <a:gd name="T0" fmla="*/ 111 w 208"/>
                  <a:gd name="T1" fmla="*/ 123 h 284"/>
                  <a:gd name="T2" fmla="*/ 2 w 208"/>
                  <a:gd name="T3" fmla="*/ 255 h 284"/>
                  <a:gd name="T4" fmla="*/ 0 w 208"/>
                  <a:gd name="T5" fmla="*/ 232 h 284"/>
                  <a:gd name="T6" fmla="*/ 7 w 208"/>
                  <a:gd name="T7" fmla="*/ 284 h 284"/>
                  <a:gd name="T8" fmla="*/ 116 w 208"/>
                  <a:gd name="T9" fmla="*/ 132 h 284"/>
                  <a:gd name="T10" fmla="*/ 111 w 208"/>
                  <a:gd name="T11" fmla="*/ 123 h 284"/>
                  <a:gd name="T12" fmla="*/ 104 w 208"/>
                  <a:gd name="T13" fmla="*/ 114 h 284"/>
                  <a:gd name="T14" fmla="*/ 0 w 208"/>
                  <a:gd name="T15" fmla="*/ 225 h 284"/>
                  <a:gd name="T16" fmla="*/ 0 w 208"/>
                  <a:gd name="T17" fmla="*/ 227 h 284"/>
                  <a:gd name="T18" fmla="*/ 104 w 208"/>
                  <a:gd name="T19" fmla="*/ 114 h 284"/>
                  <a:gd name="T20" fmla="*/ 104 w 208"/>
                  <a:gd name="T21" fmla="*/ 114 h 284"/>
                  <a:gd name="T22" fmla="*/ 208 w 208"/>
                  <a:gd name="T23" fmla="*/ 0 h 284"/>
                  <a:gd name="T24" fmla="*/ 196 w 208"/>
                  <a:gd name="T25" fmla="*/ 12 h 284"/>
                  <a:gd name="T26" fmla="*/ 165 w 208"/>
                  <a:gd name="T27" fmla="*/ 45 h 284"/>
                  <a:gd name="T28" fmla="*/ 208 w 208"/>
                  <a:gd name="T29" fmla="*/ 0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08" h="284">
                    <a:moveTo>
                      <a:pt x="111" y="123"/>
                    </a:moveTo>
                    <a:lnTo>
                      <a:pt x="2" y="255"/>
                    </a:lnTo>
                    <a:lnTo>
                      <a:pt x="0" y="232"/>
                    </a:lnTo>
                    <a:lnTo>
                      <a:pt x="7" y="284"/>
                    </a:lnTo>
                    <a:lnTo>
                      <a:pt x="116" y="132"/>
                    </a:lnTo>
                    <a:lnTo>
                      <a:pt x="111" y="123"/>
                    </a:lnTo>
                    <a:moveTo>
                      <a:pt x="104" y="114"/>
                    </a:moveTo>
                    <a:lnTo>
                      <a:pt x="0" y="225"/>
                    </a:lnTo>
                    <a:lnTo>
                      <a:pt x="0" y="227"/>
                    </a:lnTo>
                    <a:lnTo>
                      <a:pt x="104" y="114"/>
                    </a:lnTo>
                    <a:lnTo>
                      <a:pt x="104" y="114"/>
                    </a:lnTo>
                    <a:moveTo>
                      <a:pt x="208" y="0"/>
                    </a:moveTo>
                    <a:lnTo>
                      <a:pt x="196" y="12"/>
                    </a:lnTo>
                    <a:lnTo>
                      <a:pt x="165" y="45"/>
                    </a:lnTo>
                    <a:lnTo>
                      <a:pt x="20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475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7" name="îsḷíďê">
                <a:extLst>
                  <a:ext uri="{FF2B5EF4-FFF2-40B4-BE49-F238E27FC236}">
                    <a16:creationId xmlns:a16="http://schemas.microsoft.com/office/drawing/2014/main" xmlns="" id="{F2C2F5C4-FC8B-4DA6-8F37-E3C4F4DE81BB}"/>
                  </a:ext>
                </a:extLst>
              </p:cNvPr>
              <p:cNvSpPr/>
              <p:nvPr/>
            </p:nvSpPr>
            <p:spPr bwMode="auto">
              <a:xfrm>
                <a:off x="6028712" y="5425107"/>
                <a:ext cx="77488" cy="97956"/>
              </a:xfrm>
              <a:custGeom>
                <a:avLst/>
                <a:gdLst>
                  <a:gd name="T0" fmla="*/ 92 w 106"/>
                  <a:gd name="T1" fmla="*/ 21 h 134"/>
                  <a:gd name="T2" fmla="*/ 7 w 106"/>
                  <a:gd name="T3" fmla="*/ 125 h 134"/>
                  <a:gd name="T4" fmla="*/ 12 w 106"/>
                  <a:gd name="T5" fmla="*/ 134 h 134"/>
                  <a:gd name="T6" fmla="*/ 92 w 106"/>
                  <a:gd name="T7" fmla="*/ 21 h 134"/>
                  <a:gd name="T8" fmla="*/ 106 w 106"/>
                  <a:gd name="T9" fmla="*/ 0 h 134"/>
                  <a:gd name="T10" fmla="*/ 104 w 106"/>
                  <a:gd name="T11" fmla="*/ 2 h 134"/>
                  <a:gd name="T12" fmla="*/ 61 w 106"/>
                  <a:gd name="T13" fmla="*/ 47 h 134"/>
                  <a:gd name="T14" fmla="*/ 0 w 106"/>
                  <a:gd name="T15" fmla="*/ 116 h 134"/>
                  <a:gd name="T16" fmla="*/ 0 w 106"/>
                  <a:gd name="T17" fmla="*/ 116 h 134"/>
                  <a:gd name="T18" fmla="*/ 102 w 106"/>
                  <a:gd name="T19" fmla="*/ 7 h 134"/>
                  <a:gd name="T20" fmla="*/ 106 w 106"/>
                  <a:gd name="T21" fmla="*/ 0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6" h="134">
                    <a:moveTo>
                      <a:pt x="92" y="21"/>
                    </a:moveTo>
                    <a:lnTo>
                      <a:pt x="7" y="125"/>
                    </a:lnTo>
                    <a:lnTo>
                      <a:pt x="12" y="134"/>
                    </a:lnTo>
                    <a:lnTo>
                      <a:pt x="92" y="21"/>
                    </a:lnTo>
                    <a:close/>
                    <a:moveTo>
                      <a:pt x="106" y="0"/>
                    </a:moveTo>
                    <a:lnTo>
                      <a:pt x="104" y="2"/>
                    </a:lnTo>
                    <a:lnTo>
                      <a:pt x="61" y="47"/>
                    </a:lnTo>
                    <a:lnTo>
                      <a:pt x="0" y="116"/>
                    </a:lnTo>
                    <a:lnTo>
                      <a:pt x="0" y="116"/>
                    </a:lnTo>
                    <a:lnTo>
                      <a:pt x="102" y="7"/>
                    </a:lnTo>
                    <a:lnTo>
                      <a:pt x="106" y="0"/>
                    </a:lnTo>
                    <a:close/>
                  </a:path>
                </a:pathLst>
              </a:custGeom>
              <a:solidFill>
                <a:srgbClr val="D045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8" name="îSlïdê">
                <a:extLst>
                  <a:ext uri="{FF2B5EF4-FFF2-40B4-BE49-F238E27FC236}">
                    <a16:creationId xmlns:a16="http://schemas.microsoft.com/office/drawing/2014/main" xmlns="" id="{6011CE36-AB82-4D3F-9CC9-7918667F053B}"/>
                  </a:ext>
                </a:extLst>
              </p:cNvPr>
              <p:cNvSpPr/>
              <p:nvPr/>
            </p:nvSpPr>
            <p:spPr bwMode="auto">
              <a:xfrm>
                <a:off x="6028712" y="5425107"/>
                <a:ext cx="77488" cy="97956"/>
              </a:xfrm>
              <a:custGeom>
                <a:avLst/>
                <a:gdLst>
                  <a:gd name="T0" fmla="*/ 92 w 106"/>
                  <a:gd name="T1" fmla="*/ 21 h 134"/>
                  <a:gd name="T2" fmla="*/ 7 w 106"/>
                  <a:gd name="T3" fmla="*/ 125 h 134"/>
                  <a:gd name="T4" fmla="*/ 12 w 106"/>
                  <a:gd name="T5" fmla="*/ 134 h 134"/>
                  <a:gd name="T6" fmla="*/ 92 w 106"/>
                  <a:gd name="T7" fmla="*/ 21 h 134"/>
                  <a:gd name="T8" fmla="*/ 106 w 106"/>
                  <a:gd name="T9" fmla="*/ 0 h 134"/>
                  <a:gd name="T10" fmla="*/ 104 w 106"/>
                  <a:gd name="T11" fmla="*/ 2 h 134"/>
                  <a:gd name="T12" fmla="*/ 61 w 106"/>
                  <a:gd name="T13" fmla="*/ 47 h 134"/>
                  <a:gd name="T14" fmla="*/ 0 w 106"/>
                  <a:gd name="T15" fmla="*/ 116 h 134"/>
                  <a:gd name="T16" fmla="*/ 0 w 106"/>
                  <a:gd name="T17" fmla="*/ 116 h 134"/>
                  <a:gd name="T18" fmla="*/ 102 w 106"/>
                  <a:gd name="T19" fmla="*/ 7 h 134"/>
                  <a:gd name="T20" fmla="*/ 106 w 106"/>
                  <a:gd name="T21" fmla="*/ 0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6" h="134">
                    <a:moveTo>
                      <a:pt x="92" y="21"/>
                    </a:moveTo>
                    <a:lnTo>
                      <a:pt x="7" y="125"/>
                    </a:lnTo>
                    <a:lnTo>
                      <a:pt x="12" y="134"/>
                    </a:lnTo>
                    <a:lnTo>
                      <a:pt x="92" y="21"/>
                    </a:lnTo>
                    <a:moveTo>
                      <a:pt x="106" y="0"/>
                    </a:moveTo>
                    <a:lnTo>
                      <a:pt x="104" y="2"/>
                    </a:lnTo>
                    <a:lnTo>
                      <a:pt x="61" y="47"/>
                    </a:lnTo>
                    <a:lnTo>
                      <a:pt x="0" y="116"/>
                    </a:lnTo>
                    <a:lnTo>
                      <a:pt x="0" y="116"/>
                    </a:lnTo>
                    <a:lnTo>
                      <a:pt x="102" y="7"/>
                    </a:lnTo>
                    <a:lnTo>
                      <a:pt x="10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9" name="íšliḑê">
                <a:extLst>
                  <a:ext uri="{FF2B5EF4-FFF2-40B4-BE49-F238E27FC236}">
                    <a16:creationId xmlns:a16="http://schemas.microsoft.com/office/drawing/2014/main" xmlns="" id="{0035FC47-C7D7-472E-ACEC-619B8D583FA0}"/>
                  </a:ext>
                </a:extLst>
              </p:cNvPr>
              <p:cNvSpPr/>
              <p:nvPr/>
            </p:nvSpPr>
            <p:spPr bwMode="auto">
              <a:xfrm>
                <a:off x="6095965" y="5422914"/>
                <a:ext cx="10235" cy="12428"/>
              </a:xfrm>
              <a:custGeom>
                <a:avLst/>
                <a:gdLst>
                  <a:gd name="T0" fmla="*/ 14 w 14"/>
                  <a:gd name="T1" fmla="*/ 0 h 17"/>
                  <a:gd name="T2" fmla="*/ 0 w 14"/>
                  <a:gd name="T3" fmla="*/ 17 h 17"/>
                  <a:gd name="T4" fmla="*/ 12 w 14"/>
                  <a:gd name="T5" fmla="*/ 5 h 17"/>
                  <a:gd name="T6" fmla="*/ 14 w 14"/>
                  <a:gd name="T7" fmla="*/ 3 h 17"/>
                  <a:gd name="T8" fmla="*/ 14 w 14"/>
                  <a:gd name="T9" fmla="*/ 0 h 17"/>
                  <a:gd name="T10" fmla="*/ 14 w 14"/>
                  <a:gd name="T1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17">
                    <a:moveTo>
                      <a:pt x="14" y="0"/>
                    </a:moveTo>
                    <a:lnTo>
                      <a:pt x="0" y="17"/>
                    </a:lnTo>
                    <a:lnTo>
                      <a:pt x="12" y="5"/>
                    </a:lnTo>
                    <a:lnTo>
                      <a:pt x="14" y="3"/>
                    </a:lnTo>
                    <a:lnTo>
                      <a:pt x="14" y="0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0" name="îšľíḍê">
                <a:extLst>
                  <a:ext uri="{FF2B5EF4-FFF2-40B4-BE49-F238E27FC236}">
                    <a16:creationId xmlns:a16="http://schemas.microsoft.com/office/drawing/2014/main" xmlns="" id="{D22AF30F-C037-431A-83D9-CB136334EFDB}"/>
                  </a:ext>
                </a:extLst>
              </p:cNvPr>
              <p:cNvSpPr/>
              <p:nvPr/>
            </p:nvSpPr>
            <p:spPr bwMode="auto">
              <a:xfrm>
                <a:off x="6095965" y="5422914"/>
                <a:ext cx="10235" cy="12428"/>
              </a:xfrm>
              <a:custGeom>
                <a:avLst/>
                <a:gdLst>
                  <a:gd name="T0" fmla="*/ 14 w 14"/>
                  <a:gd name="T1" fmla="*/ 0 h 17"/>
                  <a:gd name="T2" fmla="*/ 0 w 14"/>
                  <a:gd name="T3" fmla="*/ 17 h 17"/>
                  <a:gd name="T4" fmla="*/ 12 w 14"/>
                  <a:gd name="T5" fmla="*/ 5 h 17"/>
                  <a:gd name="T6" fmla="*/ 14 w 14"/>
                  <a:gd name="T7" fmla="*/ 3 h 17"/>
                  <a:gd name="T8" fmla="*/ 14 w 14"/>
                  <a:gd name="T9" fmla="*/ 0 h 17"/>
                  <a:gd name="T10" fmla="*/ 14 w 14"/>
                  <a:gd name="T1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17">
                    <a:moveTo>
                      <a:pt x="14" y="0"/>
                    </a:moveTo>
                    <a:lnTo>
                      <a:pt x="0" y="17"/>
                    </a:lnTo>
                    <a:lnTo>
                      <a:pt x="12" y="5"/>
                    </a:lnTo>
                    <a:lnTo>
                      <a:pt x="14" y="3"/>
                    </a:lnTo>
                    <a:lnTo>
                      <a:pt x="14" y="0"/>
                    </a:lnTo>
                    <a:lnTo>
                      <a:pt x="1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1" name="îṩļíďé">
                <a:extLst>
                  <a:ext uri="{FF2B5EF4-FFF2-40B4-BE49-F238E27FC236}">
                    <a16:creationId xmlns:a16="http://schemas.microsoft.com/office/drawing/2014/main" xmlns="" id="{75E86720-2EB2-463A-8660-A1C64FCCA5B3}"/>
                  </a:ext>
                </a:extLst>
              </p:cNvPr>
              <p:cNvSpPr/>
              <p:nvPr/>
            </p:nvSpPr>
            <p:spPr bwMode="auto">
              <a:xfrm>
                <a:off x="5675630" y="5251857"/>
                <a:ext cx="326764" cy="776340"/>
              </a:xfrm>
              <a:custGeom>
                <a:avLst/>
                <a:gdLst>
                  <a:gd name="T0" fmla="*/ 313 w 447"/>
                  <a:gd name="T1" fmla="*/ 0 h 1062"/>
                  <a:gd name="T2" fmla="*/ 336 w 447"/>
                  <a:gd name="T3" fmla="*/ 102 h 1062"/>
                  <a:gd name="T4" fmla="*/ 447 w 447"/>
                  <a:gd name="T5" fmla="*/ 1062 h 1062"/>
                  <a:gd name="T6" fmla="*/ 256 w 447"/>
                  <a:gd name="T7" fmla="*/ 1062 h 1062"/>
                  <a:gd name="T8" fmla="*/ 45 w 447"/>
                  <a:gd name="T9" fmla="*/ 634 h 1062"/>
                  <a:gd name="T10" fmla="*/ 246 w 447"/>
                  <a:gd name="T11" fmla="*/ 499 h 1062"/>
                  <a:gd name="T12" fmla="*/ 0 w 447"/>
                  <a:gd name="T13" fmla="*/ 383 h 1062"/>
                  <a:gd name="T14" fmla="*/ 213 w 447"/>
                  <a:gd name="T15" fmla="*/ 45 h 1062"/>
                  <a:gd name="T16" fmla="*/ 313 w 447"/>
                  <a:gd name="T17" fmla="*/ 0 h 10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7" h="1062">
                    <a:moveTo>
                      <a:pt x="313" y="0"/>
                    </a:moveTo>
                    <a:lnTo>
                      <a:pt x="336" y="102"/>
                    </a:lnTo>
                    <a:lnTo>
                      <a:pt x="447" y="1062"/>
                    </a:lnTo>
                    <a:lnTo>
                      <a:pt x="256" y="1062"/>
                    </a:lnTo>
                    <a:lnTo>
                      <a:pt x="45" y="634"/>
                    </a:lnTo>
                    <a:lnTo>
                      <a:pt x="246" y="499"/>
                    </a:lnTo>
                    <a:lnTo>
                      <a:pt x="0" y="383"/>
                    </a:lnTo>
                    <a:lnTo>
                      <a:pt x="213" y="45"/>
                    </a:lnTo>
                    <a:lnTo>
                      <a:pt x="313" y="0"/>
                    </a:lnTo>
                    <a:close/>
                  </a:path>
                </a:pathLst>
              </a:custGeom>
              <a:solidFill>
                <a:schemeClr val="tx2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2" name="iš1iďê">
                <a:extLst>
                  <a:ext uri="{FF2B5EF4-FFF2-40B4-BE49-F238E27FC236}">
                    <a16:creationId xmlns:a16="http://schemas.microsoft.com/office/drawing/2014/main" xmlns="" id="{27C294EC-2F7A-4353-8185-6104385D711D}"/>
                  </a:ext>
                </a:extLst>
              </p:cNvPr>
              <p:cNvSpPr/>
              <p:nvPr/>
            </p:nvSpPr>
            <p:spPr bwMode="auto">
              <a:xfrm>
                <a:off x="5675630" y="5251857"/>
                <a:ext cx="326764" cy="776340"/>
              </a:xfrm>
              <a:custGeom>
                <a:avLst/>
                <a:gdLst>
                  <a:gd name="T0" fmla="*/ 313 w 447"/>
                  <a:gd name="T1" fmla="*/ 0 h 1062"/>
                  <a:gd name="T2" fmla="*/ 336 w 447"/>
                  <a:gd name="T3" fmla="*/ 102 h 1062"/>
                  <a:gd name="T4" fmla="*/ 447 w 447"/>
                  <a:gd name="T5" fmla="*/ 1062 h 1062"/>
                  <a:gd name="T6" fmla="*/ 256 w 447"/>
                  <a:gd name="T7" fmla="*/ 1062 h 1062"/>
                  <a:gd name="T8" fmla="*/ 45 w 447"/>
                  <a:gd name="T9" fmla="*/ 634 h 1062"/>
                  <a:gd name="T10" fmla="*/ 246 w 447"/>
                  <a:gd name="T11" fmla="*/ 499 h 1062"/>
                  <a:gd name="T12" fmla="*/ 0 w 447"/>
                  <a:gd name="T13" fmla="*/ 383 h 1062"/>
                  <a:gd name="T14" fmla="*/ 213 w 447"/>
                  <a:gd name="T15" fmla="*/ 45 h 1062"/>
                  <a:gd name="T16" fmla="*/ 313 w 447"/>
                  <a:gd name="T17" fmla="*/ 0 h 10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7" h="1062">
                    <a:moveTo>
                      <a:pt x="313" y="0"/>
                    </a:moveTo>
                    <a:lnTo>
                      <a:pt x="336" y="102"/>
                    </a:lnTo>
                    <a:lnTo>
                      <a:pt x="447" y="1062"/>
                    </a:lnTo>
                    <a:lnTo>
                      <a:pt x="256" y="1062"/>
                    </a:lnTo>
                    <a:lnTo>
                      <a:pt x="45" y="634"/>
                    </a:lnTo>
                    <a:lnTo>
                      <a:pt x="246" y="499"/>
                    </a:lnTo>
                    <a:lnTo>
                      <a:pt x="0" y="383"/>
                    </a:lnTo>
                    <a:lnTo>
                      <a:pt x="213" y="45"/>
                    </a:lnTo>
                    <a:lnTo>
                      <a:pt x="31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3" name="iŝḷîḋê">
                <a:extLst>
                  <a:ext uri="{FF2B5EF4-FFF2-40B4-BE49-F238E27FC236}">
                    <a16:creationId xmlns:a16="http://schemas.microsoft.com/office/drawing/2014/main" xmlns="" id="{36F05F0D-77AF-4A6E-8ADC-4DC67B81C707}"/>
                  </a:ext>
                </a:extLst>
              </p:cNvPr>
              <p:cNvSpPr/>
              <p:nvPr/>
            </p:nvSpPr>
            <p:spPr bwMode="auto">
              <a:xfrm>
                <a:off x="6213659" y="5240160"/>
                <a:ext cx="326764" cy="788037"/>
              </a:xfrm>
              <a:custGeom>
                <a:avLst/>
                <a:gdLst>
                  <a:gd name="T0" fmla="*/ 111 w 447"/>
                  <a:gd name="T1" fmla="*/ 0 h 1078"/>
                  <a:gd name="T2" fmla="*/ 111 w 447"/>
                  <a:gd name="T3" fmla="*/ 116 h 1078"/>
                  <a:gd name="T4" fmla="*/ 0 w 447"/>
                  <a:gd name="T5" fmla="*/ 1078 h 1078"/>
                  <a:gd name="T6" fmla="*/ 191 w 447"/>
                  <a:gd name="T7" fmla="*/ 1078 h 1078"/>
                  <a:gd name="T8" fmla="*/ 402 w 447"/>
                  <a:gd name="T9" fmla="*/ 650 h 1078"/>
                  <a:gd name="T10" fmla="*/ 201 w 447"/>
                  <a:gd name="T11" fmla="*/ 515 h 1078"/>
                  <a:gd name="T12" fmla="*/ 447 w 447"/>
                  <a:gd name="T13" fmla="*/ 399 h 1078"/>
                  <a:gd name="T14" fmla="*/ 246 w 447"/>
                  <a:gd name="T15" fmla="*/ 61 h 1078"/>
                  <a:gd name="T16" fmla="*/ 111 w 447"/>
                  <a:gd name="T17" fmla="*/ 0 h 10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7" h="1078">
                    <a:moveTo>
                      <a:pt x="111" y="0"/>
                    </a:moveTo>
                    <a:lnTo>
                      <a:pt x="111" y="116"/>
                    </a:lnTo>
                    <a:lnTo>
                      <a:pt x="0" y="1078"/>
                    </a:lnTo>
                    <a:lnTo>
                      <a:pt x="191" y="1078"/>
                    </a:lnTo>
                    <a:lnTo>
                      <a:pt x="402" y="650"/>
                    </a:lnTo>
                    <a:lnTo>
                      <a:pt x="201" y="515"/>
                    </a:lnTo>
                    <a:lnTo>
                      <a:pt x="447" y="399"/>
                    </a:lnTo>
                    <a:lnTo>
                      <a:pt x="246" y="61"/>
                    </a:lnTo>
                    <a:lnTo>
                      <a:pt x="111" y="0"/>
                    </a:lnTo>
                    <a:close/>
                  </a:path>
                </a:pathLst>
              </a:custGeom>
              <a:solidFill>
                <a:schemeClr val="tx2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4" name="ïṡlíde">
                <a:extLst>
                  <a:ext uri="{FF2B5EF4-FFF2-40B4-BE49-F238E27FC236}">
                    <a16:creationId xmlns:a16="http://schemas.microsoft.com/office/drawing/2014/main" xmlns="" id="{30F624D0-D763-4A39-8806-35720B7CE560}"/>
                  </a:ext>
                </a:extLst>
              </p:cNvPr>
              <p:cNvSpPr/>
              <p:nvPr/>
            </p:nvSpPr>
            <p:spPr bwMode="auto">
              <a:xfrm>
                <a:off x="5878122" y="5422914"/>
                <a:ext cx="494167" cy="605283"/>
              </a:xfrm>
              <a:custGeom>
                <a:avLst/>
                <a:gdLst>
                  <a:gd name="T0" fmla="*/ 135 w 286"/>
                  <a:gd name="T1" fmla="*/ 0 h 350"/>
                  <a:gd name="T2" fmla="*/ 286 w 286"/>
                  <a:gd name="T3" fmla="*/ 44 h 350"/>
                  <a:gd name="T4" fmla="*/ 228 w 286"/>
                  <a:gd name="T5" fmla="*/ 350 h 350"/>
                  <a:gd name="T6" fmla="*/ 23 w 286"/>
                  <a:gd name="T7" fmla="*/ 350 h 350"/>
                  <a:gd name="T8" fmla="*/ 0 w 286"/>
                  <a:gd name="T9" fmla="*/ 45 h 350"/>
                  <a:gd name="T10" fmla="*/ 135 w 286"/>
                  <a:gd name="T11" fmla="*/ 0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6" h="350">
                    <a:moveTo>
                      <a:pt x="135" y="0"/>
                    </a:moveTo>
                    <a:cubicBezTo>
                      <a:pt x="135" y="0"/>
                      <a:pt x="286" y="35"/>
                      <a:pt x="286" y="44"/>
                    </a:cubicBezTo>
                    <a:cubicBezTo>
                      <a:pt x="286" y="53"/>
                      <a:pt x="228" y="350"/>
                      <a:pt x="228" y="350"/>
                    </a:cubicBezTo>
                    <a:cubicBezTo>
                      <a:pt x="23" y="350"/>
                      <a:pt x="23" y="350"/>
                      <a:pt x="23" y="350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135" y="0"/>
                      <a:pt x="135" y="0"/>
                      <a:pt x="135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5" name="íṣļiḓê">
                <a:extLst>
                  <a:ext uri="{FF2B5EF4-FFF2-40B4-BE49-F238E27FC236}">
                    <a16:creationId xmlns:a16="http://schemas.microsoft.com/office/drawing/2014/main" xmlns="" id="{29D69D50-571A-4BD7-85EB-13FD03EACD89}"/>
                  </a:ext>
                </a:extLst>
              </p:cNvPr>
              <p:cNvSpPr/>
              <p:nvPr/>
            </p:nvSpPr>
            <p:spPr bwMode="auto">
              <a:xfrm>
                <a:off x="6032366" y="5421453"/>
                <a:ext cx="160093" cy="157168"/>
              </a:xfrm>
              <a:custGeom>
                <a:avLst/>
                <a:gdLst>
                  <a:gd name="T0" fmla="*/ 219 w 219"/>
                  <a:gd name="T1" fmla="*/ 121 h 215"/>
                  <a:gd name="T2" fmla="*/ 158 w 219"/>
                  <a:gd name="T3" fmla="*/ 215 h 215"/>
                  <a:gd name="T4" fmla="*/ 61 w 219"/>
                  <a:gd name="T5" fmla="*/ 215 h 215"/>
                  <a:gd name="T6" fmla="*/ 0 w 219"/>
                  <a:gd name="T7" fmla="*/ 121 h 215"/>
                  <a:gd name="T8" fmla="*/ 108 w 219"/>
                  <a:gd name="T9" fmla="*/ 0 h 215"/>
                  <a:gd name="T10" fmla="*/ 219 w 219"/>
                  <a:gd name="T11" fmla="*/ 121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9" h="215">
                    <a:moveTo>
                      <a:pt x="219" y="121"/>
                    </a:moveTo>
                    <a:lnTo>
                      <a:pt x="158" y="215"/>
                    </a:lnTo>
                    <a:lnTo>
                      <a:pt x="61" y="215"/>
                    </a:lnTo>
                    <a:lnTo>
                      <a:pt x="0" y="121"/>
                    </a:lnTo>
                    <a:lnTo>
                      <a:pt x="108" y="0"/>
                    </a:lnTo>
                    <a:lnTo>
                      <a:pt x="219" y="121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6" name="í$ḷïḓè">
                <a:extLst>
                  <a:ext uri="{FF2B5EF4-FFF2-40B4-BE49-F238E27FC236}">
                    <a16:creationId xmlns:a16="http://schemas.microsoft.com/office/drawing/2014/main" xmlns="" id="{9C5BC17A-153A-4D35-B49D-D1867432350C}"/>
                  </a:ext>
                </a:extLst>
              </p:cNvPr>
              <p:cNvSpPr/>
              <p:nvPr/>
            </p:nvSpPr>
            <p:spPr bwMode="auto">
              <a:xfrm>
                <a:off x="6032366" y="5421453"/>
                <a:ext cx="160093" cy="157168"/>
              </a:xfrm>
              <a:custGeom>
                <a:avLst/>
                <a:gdLst>
                  <a:gd name="T0" fmla="*/ 219 w 219"/>
                  <a:gd name="T1" fmla="*/ 121 h 215"/>
                  <a:gd name="T2" fmla="*/ 158 w 219"/>
                  <a:gd name="T3" fmla="*/ 215 h 215"/>
                  <a:gd name="T4" fmla="*/ 61 w 219"/>
                  <a:gd name="T5" fmla="*/ 215 h 215"/>
                  <a:gd name="T6" fmla="*/ 0 w 219"/>
                  <a:gd name="T7" fmla="*/ 121 h 215"/>
                  <a:gd name="T8" fmla="*/ 108 w 219"/>
                  <a:gd name="T9" fmla="*/ 0 h 215"/>
                  <a:gd name="T10" fmla="*/ 219 w 219"/>
                  <a:gd name="T11" fmla="*/ 121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9" h="215">
                    <a:moveTo>
                      <a:pt x="219" y="121"/>
                    </a:moveTo>
                    <a:lnTo>
                      <a:pt x="158" y="215"/>
                    </a:lnTo>
                    <a:lnTo>
                      <a:pt x="61" y="215"/>
                    </a:lnTo>
                    <a:lnTo>
                      <a:pt x="0" y="121"/>
                    </a:lnTo>
                    <a:lnTo>
                      <a:pt x="108" y="0"/>
                    </a:lnTo>
                    <a:lnTo>
                      <a:pt x="219" y="12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7" name="iṡ1îďè">
                <a:extLst>
                  <a:ext uri="{FF2B5EF4-FFF2-40B4-BE49-F238E27FC236}">
                    <a16:creationId xmlns:a16="http://schemas.microsoft.com/office/drawing/2014/main" xmlns="" id="{4117F423-2C64-4B12-A654-515257205180}"/>
                  </a:ext>
                </a:extLst>
              </p:cNvPr>
              <p:cNvSpPr/>
              <p:nvPr/>
            </p:nvSpPr>
            <p:spPr bwMode="auto">
              <a:xfrm>
                <a:off x="6013360" y="5578621"/>
                <a:ext cx="198106" cy="449576"/>
              </a:xfrm>
              <a:custGeom>
                <a:avLst/>
                <a:gdLst>
                  <a:gd name="T0" fmla="*/ 184 w 271"/>
                  <a:gd name="T1" fmla="*/ 0 h 615"/>
                  <a:gd name="T2" fmla="*/ 271 w 271"/>
                  <a:gd name="T3" fmla="*/ 615 h 615"/>
                  <a:gd name="T4" fmla="*/ 0 w 271"/>
                  <a:gd name="T5" fmla="*/ 615 h 615"/>
                  <a:gd name="T6" fmla="*/ 87 w 271"/>
                  <a:gd name="T7" fmla="*/ 0 h 615"/>
                  <a:gd name="T8" fmla="*/ 184 w 271"/>
                  <a:gd name="T9" fmla="*/ 0 h 6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1" h="615">
                    <a:moveTo>
                      <a:pt x="184" y="0"/>
                    </a:moveTo>
                    <a:lnTo>
                      <a:pt x="271" y="615"/>
                    </a:lnTo>
                    <a:lnTo>
                      <a:pt x="0" y="615"/>
                    </a:lnTo>
                    <a:lnTo>
                      <a:pt x="87" y="0"/>
                    </a:lnTo>
                    <a:lnTo>
                      <a:pt x="184" y="0"/>
                    </a:lnTo>
                    <a:close/>
                  </a:path>
                </a:pathLst>
              </a:custGeom>
              <a:solidFill>
                <a:srgbClr val="28A8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8" name="ï$ḻídê">
                <a:extLst>
                  <a:ext uri="{FF2B5EF4-FFF2-40B4-BE49-F238E27FC236}">
                    <a16:creationId xmlns:a16="http://schemas.microsoft.com/office/drawing/2014/main" xmlns="" id="{0C3D7655-DCAE-4C09-B872-5F056A872512}"/>
                  </a:ext>
                </a:extLst>
              </p:cNvPr>
              <p:cNvSpPr/>
              <p:nvPr/>
            </p:nvSpPr>
            <p:spPr bwMode="auto">
              <a:xfrm>
                <a:off x="6013360" y="5578621"/>
                <a:ext cx="198106" cy="449576"/>
              </a:xfrm>
              <a:custGeom>
                <a:avLst/>
                <a:gdLst>
                  <a:gd name="T0" fmla="*/ 184 w 271"/>
                  <a:gd name="T1" fmla="*/ 0 h 615"/>
                  <a:gd name="T2" fmla="*/ 271 w 271"/>
                  <a:gd name="T3" fmla="*/ 615 h 615"/>
                  <a:gd name="T4" fmla="*/ 0 w 271"/>
                  <a:gd name="T5" fmla="*/ 615 h 615"/>
                  <a:gd name="T6" fmla="*/ 87 w 271"/>
                  <a:gd name="T7" fmla="*/ 0 h 615"/>
                  <a:gd name="T8" fmla="*/ 184 w 271"/>
                  <a:gd name="T9" fmla="*/ 0 h 6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1" h="615">
                    <a:moveTo>
                      <a:pt x="184" y="0"/>
                    </a:moveTo>
                    <a:lnTo>
                      <a:pt x="271" y="615"/>
                    </a:lnTo>
                    <a:lnTo>
                      <a:pt x="0" y="615"/>
                    </a:lnTo>
                    <a:lnTo>
                      <a:pt x="87" y="0"/>
                    </a:lnTo>
                    <a:lnTo>
                      <a:pt x="18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9" name="isļîḑe">
                <a:extLst>
                  <a:ext uri="{FF2B5EF4-FFF2-40B4-BE49-F238E27FC236}">
                    <a16:creationId xmlns:a16="http://schemas.microsoft.com/office/drawing/2014/main" xmlns="" id="{92E61130-05B1-4C32-B045-197BB9F9348A}"/>
                  </a:ext>
                </a:extLst>
              </p:cNvPr>
              <p:cNvSpPr/>
              <p:nvPr/>
            </p:nvSpPr>
            <p:spPr bwMode="auto">
              <a:xfrm>
                <a:off x="6111317" y="5188258"/>
                <a:ext cx="203954" cy="395480"/>
              </a:xfrm>
              <a:custGeom>
                <a:avLst/>
                <a:gdLst>
                  <a:gd name="T0" fmla="*/ 256 w 279"/>
                  <a:gd name="T1" fmla="*/ 0 h 541"/>
                  <a:gd name="T2" fmla="*/ 279 w 279"/>
                  <a:gd name="T3" fmla="*/ 87 h 541"/>
                  <a:gd name="T4" fmla="*/ 216 w 279"/>
                  <a:gd name="T5" fmla="*/ 541 h 541"/>
                  <a:gd name="T6" fmla="*/ 0 w 279"/>
                  <a:gd name="T7" fmla="*/ 321 h 541"/>
                  <a:gd name="T8" fmla="*/ 256 w 279"/>
                  <a:gd name="T9" fmla="*/ 0 h 5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9" h="541">
                    <a:moveTo>
                      <a:pt x="256" y="0"/>
                    </a:moveTo>
                    <a:lnTo>
                      <a:pt x="279" y="87"/>
                    </a:lnTo>
                    <a:lnTo>
                      <a:pt x="216" y="541"/>
                    </a:lnTo>
                    <a:lnTo>
                      <a:pt x="0" y="321"/>
                    </a:lnTo>
                    <a:lnTo>
                      <a:pt x="256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0" name="îśľíďè">
                <a:extLst>
                  <a:ext uri="{FF2B5EF4-FFF2-40B4-BE49-F238E27FC236}">
                    <a16:creationId xmlns:a16="http://schemas.microsoft.com/office/drawing/2014/main" xmlns="" id="{F2B99B4C-72C7-4FFA-8FEB-084723D54AED}"/>
                  </a:ext>
                </a:extLst>
              </p:cNvPr>
              <p:cNvSpPr/>
              <p:nvPr/>
            </p:nvSpPr>
            <p:spPr bwMode="auto">
              <a:xfrm>
                <a:off x="6111317" y="5188258"/>
                <a:ext cx="203954" cy="395480"/>
              </a:xfrm>
              <a:custGeom>
                <a:avLst/>
                <a:gdLst>
                  <a:gd name="T0" fmla="*/ 256 w 279"/>
                  <a:gd name="T1" fmla="*/ 0 h 541"/>
                  <a:gd name="T2" fmla="*/ 279 w 279"/>
                  <a:gd name="T3" fmla="*/ 87 h 541"/>
                  <a:gd name="T4" fmla="*/ 216 w 279"/>
                  <a:gd name="T5" fmla="*/ 541 h 541"/>
                  <a:gd name="T6" fmla="*/ 0 w 279"/>
                  <a:gd name="T7" fmla="*/ 321 h 541"/>
                  <a:gd name="T8" fmla="*/ 256 w 279"/>
                  <a:gd name="T9" fmla="*/ 0 h 5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9" h="541">
                    <a:moveTo>
                      <a:pt x="256" y="0"/>
                    </a:moveTo>
                    <a:lnTo>
                      <a:pt x="279" y="87"/>
                    </a:lnTo>
                    <a:lnTo>
                      <a:pt x="216" y="541"/>
                    </a:lnTo>
                    <a:lnTo>
                      <a:pt x="0" y="321"/>
                    </a:lnTo>
                    <a:lnTo>
                      <a:pt x="25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1" name="iš1iḓê">
                <a:extLst>
                  <a:ext uri="{FF2B5EF4-FFF2-40B4-BE49-F238E27FC236}">
                    <a16:creationId xmlns:a16="http://schemas.microsoft.com/office/drawing/2014/main" xmlns="" id="{24F727F6-AB87-4E24-AA4D-9DCADF1D5B26}"/>
                  </a:ext>
                </a:extLst>
              </p:cNvPr>
              <p:cNvSpPr/>
              <p:nvPr/>
            </p:nvSpPr>
            <p:spPr bwMode="auto">
              <a:xfrm>
                <a:off x="5912480" y="5188258"/>
                <a:ext cx="198837" cy="399136"/>
              </a:xfrm>
              <a:custGeom>
                <a:avLst/>
                <a:gdLst>
                  <a:gd name="T0" fmla="*/ 17 w 272"/>
                  <a:gd name="T1" fmla="*/ 0 h 546"/>
                  <a:gd name="T2" fmla="*/ 0 w 272"/>
                  <a:gd name="T3" fmla="*/ 85 h 546"/>
                  <a:gd name="T4" fmla="*/ 57 w 272"/>
                  <a:gd name="T5" fmla="*/ 546 h 546"/>
                  <a:gd name="T6" fmla="*/ 272 w 272"/>
                  <a:gd name="T7" fmla="*/ 321 h 546"/>
                  <a:gd name="T8" fmla="*/ 17 w 272"/>
                  <a:gd name="T9" fmla="*/ 0 h 5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2" h="546">
                    <a:moveTo>
                      <a:pt x="17" y="0"/>
                    </a:moveTo>
                    <a:lnTo>
                      <a:pt x="0" y="85"/>
                    </a:lnTo>
                    <a:lnTo>
                      <a:pt x="57" y="546"/>
                    </a:lnTo>
                    <a:lnTo>
                      <a:pt x="272" y="321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2" name="is1iḍê">
                <a:extLst>
                  <a:ext uri="{FF2B5EF4-FFF2-40B4-BE49-F238E27FC236}">
                    <a16:creationId xmlns:a16="http://schemas.microsoft.com/office/drawing/2014/main" xmlns="" id="{C8893D0D-0CC0-4812-A190-C8EACDD4BEBB}"/>
                  </a:ext>
                </a:extLst>
              </p:cNvPr>
              <p:cNvSpPr/>
              <p:nvPr/>
            </p:nvSpPr>
            <p:spPr bwMode="auto">
              <a:xfrm>
                <a:off x="5912480" y="5188258"/>
                <a:ext cx="198837" cy="399136"/>
              </a:xfrm>
              <a:custGeom>
                <a:avLst/>
                <a:gdLst>
                  <a:gd name="T0" fmla="*/ 17 w 272"/>
                  <a:gd name="T1" fmla="*/ 0 h 546"/>
                  <a:gd name="T2" fmla="*/ 0 w 272"/>
                  <a:gd name="T3" fmla="*/ 85 h 546"/>
                  <a:gd name="T4" fmla="*/ 57 w 272"/>
                  <a:gd name="T5" fmla="*/ 546 h 546"/>
                  <a:gd name="T6" fmla="*/ 272 w 272"/>
                  <a:gd name="T7" fmla="*/ 321 h 546"/>
                  <a:gd name="T8" fmla="*/ 17 w 272"/>
                  <a:gd name="T9" fmla="*/ 0 h 5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2" h="546">
                    <a:moveTo>
                      <a:pt x="17" y="0"/>
                    </a:moveTo>
                    <a:lnTo>
                      <a:pt x="0" y="85"/>
                    </a:lnTo>
                    <a:lnTo>
                      <a:pt x="57" y="546"/>
                    </a:lnTo>
                    <a:lnTo>
                      <a:pt x="272" y="321"/>
                    </a:lnTo>
                    <a:lnTo>
                      <a:pt x="1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3" name="îśļiḑê">
                <a:extLst>
                  <a:ext uri="{FF2B5EF4-FFF2-40B4-BE49-F238E27FC236}">
                    <a16:creationId xmlns:a16="http://schemas.microsoft.com/office/drawing/2014/main" xmlns="" id="{64FBEC3C-0DA6-4F66-A74F-57976BF0F8BE}"/>
                  </a:ext>
                </a:extLst>
              </p:cNvPr>
              <p:cNvSpPr/>
              <p:nvPr/>
            </p:nvSpPr>
            <p:spPr bwMode="auto">
              <a:xfrm>
                <a:off x="6106199" y="5184603"/>
                <a:ext cx="188603" cy="236850"/>
              </a:xfrm>
              <a:custGeom>
                <a:avLst/>
                <a:gdLst>
                  <a:gd name="T0" fmla="*/ 109 w 109"/>
                  <a:gd name="T1" fmla="*/ 0 h 137"/>
                  <a:gd name="T2" fmla="*/ 104 w 109"/>
                  <a:gd name="T3" fmla="*/ 6 h 137"/>
                  <a:gd name="T4" fmla="*/ 2 w 109"/>
                  <a:gd name="T5" fmla="*/ 134 h 137"/>
                  <a:gd name="T6" fmla="*/ 0 w 109"/>
                  <a:gd name="T7" fmla="*/ 131 h 137"/>
                  <a:gd name="T8" fmla="*/ 0 w 109"/>
                  <a:gd name="T9" fmla="*/ 135 h 137"/>
                  <a:gd name="T10" fmla="*/ 3 w 109"/>
                  <a:gd name="T11" fmla="*/ 137 h 137"/>
                  <a:gd name="T12" fmla="*/ 109 w 109"/>
                  <a:gd name="T13" fmla="*/ 2 h 137"/>
                  <a:gd name="T14" fmla="*/ 109 w 109"/>
                  <a:gd name="T15" fmla="*/ 0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9" h="137">
                    <a:moveTo>
                      <a:pt x="109" y="0"/>
                    </a:moveTo>
                    <a:cubicBezTo>
                      <a:pt x="109" y="0"/>
                      <a:pt x="108" y="2"/>
                      <a:pt x="104" y="6"/>
                    </a:cubicBezTo>
                    <a:cubicBezTo>
                      <a:pt x="2" y="134"/>
                      <a:pt x="2" y="134"/>
                      <a:pt x="2" y="134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0" y="135"/>
                      <a:pt x="0" y="135"/>
                      <a:pt x="0" y="135"/>
                    </a:cubicBezTo>
                    <a:cubicBezTo>
                      <a:pt x="3" y="137"/>
                      <a:pt x="3" y="137"/>
                      <a:pt x="3" y="137"/>
                    </a:cubicBezTo>
                    <a:cubicBezTo>
                      <a:pt x="109" y="2"/>
                      <a:pt x="109" y="2"/>
                      <a:pt x="109" y="2"/>
                    </a:cubicBezTo>
                    <a:cubicBezTo>
                      <a:pt x="109" y="0"/>
                      <a:pt x="109" y="0"/>
                      <a:pt x="109" y="0"/>
                    </a:cubicBezTo>
                  </a:path>
                </a:pathLst>
              </a:custGeom>
              <a:solidFill>
                <a:srgbClr val="DEB0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625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4" name="íṧľîdé">
                <a:extLst>
                  <a:ext uri="{FF2B5EF4-FFF2-40B4-BE49-F238E27FC236}">
                    <a16:creationId xmlns:a16="http://schemas.microsoft.com/office/drawing/2014/main" xmlns="" id="{2D668186-C06D-4D2B-92C0-754DEE537B30}"/>
                  </a:ext>
                </a:extLst>
              </p:cNvPr>
              <p:cNvSpPr/>
              <p:nvPr/>
            </p:nvSpPr>
            <p:spPr bwMode="auto">
              <a:xfrm>
                <a:off x="6286029" y="5184603"/>
                <a:ext cx="8772" cy="10235"/>
              </a:xfrm>
              <a:custGeom>
                <a:avLst/>
                <a:gdLst>
                  <a:gd name="T0" fmla="*/ 5 w 5"/>
                  <a:gd name="T1" fmla="*/ 0 h 6"/>
                  <a:gd name="T2" fmla="*/ 5 w 5"/>
                  <a:gd name="T3" fmla="*/ 0 h 6"/>
                  <a:gd name="T4" fmla="*/ 0 w 5"/>
                  <a:gd name="T5" fmla="*/ 6 h 6"/>
                  <a:gd name="T6" fmla="*/ 5 w 5"/>
                  <a:gd name="T7" fmla="*/ 0 h 6"/>
                  <a:gd name="T8" fmla="*/ 5 w 5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6"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4" y="2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CCA1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5" name="iṧļîḍè">
                <a:extLst>
                  <a:ext uri="{FF2B5EF4-FFF2-40B4-BE49-F238E27FC236}">
                    <a16:creationId xmlns:a16="http://schemas.microsoft.com/office/drawing/2014/main" xmlns="" id="{3A77FFC0-C7E9-4BAE-869B-0EC14000AE07}"/>
                  </a:ext>
                </a:extLst>
              </p:cNvPr>
              <p:cNvSpPr/>
              <p:nvPr/>
            </p:nvSpPr>
            <p:spPr bwMode="auto">
              <a:xfrm>
                <a:off x="6106199" y="5417798"/>
                <a:ext cx="5117" cy="5117"/>
              </a:xfrm>
              <a:custGeom>
                <a:avLst/>
                <a:gdLst>
                  <a:gd name="T0" fmla="*/ 0 w 7"/>
                  <a:gd name="T1" fmla="*/ 0 h 7"/>
                  <a:gd name="T2" fmla="*/ 0 w 7"/>
                  <a:gd name="T3" fmla="*/ 0 h 7"/>
                  <a:gd name="T4" fmla="*/ 5 w 7"/>
                  <a:gd name="T5" fmla="*/ 7 h 7"/>
                  <a:gd name="T6" fmla="*/ 7 w 7"/>
                  <a:gd name="T7" fmla="*/ 5 h 7"/>
                  <a:gd name="T8" fmla="*/ 0 w 7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7">
                    <a:moveTo>
                      <a:pt x="0" y="0"/>
                    </a:moveTo>
                    <a:lnTo>
                      <a:pt x="0" y="0"/>
                    </a:lnTo>
                    <a:lnTo>
                      <a:pt x="5" y="7"/>
                    </a:lnTo>
                    <a:lnTo>
                      <a:pt x="7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6" name="iṧľïḍê">
                <a:extLst>
                  <a:ext uri="{FF2B5EF4-FFF2-40B4-BE49-F238E27FC236}">
                    <a16:creationId xmlns:a16="http://schemas.microsoft.com/office/drawing/2014/main" xmlns="" id="{E33B0AF4-4884-409D-B87B-A6DC966A61B8}"/>
                  </a:ext>
                </a:extLst>
              </p:cNvPr>
              <p:cNvSpPr/>
              <p:nvPr/>
            </p:nvSpPr>
            <p:spPr bwMode="auto">
              <a:xfrm>
                <a:off x="6106199" y="5417798"/>
                <a:ext cx="5117" cy="5117"/>
              </a:xfrm>
              <a:custGeom>
                <a:avLst/>
                <a:gdLst>
                  <a:gd name="T0" fmla="*/ 0 w 7"/>
                  <a:gd name="T1" fmla="*/ 0 h 7"/>
                  <a:gd name="T2" fmla="*/ 0 w 7"/>
                  <a:gd name="T3" fmla="*/ 0 h 7"/>
                  <a:gd name="T4" fmla="*/ 5 w 7"/>
                  <a:gd name="T5" fmla="*/ 7 h 7"/>
                  <a:gd name="T6" fmla="*/ 7 w 7"/>
                  <a:gd name="T7" fmla="*/ 5 h 7"/>
                  <a:gd name="T8" fmla="*/ 0 w 7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7">
                    <a:moveTo>
                      <a:pt x="0" y="0"/>
                    </a:moveTo>
                    <a:lnTo>
                      <a:pt x="0" y="0"/>
                    </a:lnTo>
                    <a:lnTo>
                      <a:pt x="5" y="7"/>
                    </a:lnTo>
                    <a:lnTo>
                      <a:pt x="7" y="5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7" name="iŝļiḍe">
                <a:extLst>
                  <a:ext uri="{FF2B5EF4-FFF2-40B4-BE49-F238E27FC236}">
                    <a16:creationId xmlns:a16="http://schemas.microsoft.com/office/drawing/2014/main" xmlns="" id="{3CD44B6B-4278-4668-B0AB-5D379AD83BBF}"/>
                  </a:ext>
                </a:extLst>
              </p:cNvPr>
              <p:cNvSpPr/>
              <p:nvPr/>
            </p:nvSpPr>
            <p:spPr bwMode="auto">
              <a:xfrm>
                <a:off x="6114971" y="5426570"/>
                <a:ext cx="154245" cy="207609"/>
              </a:xfrm>
              <a:custGeom>
                <a:avLst/>
                <a:gdLst>
                  <a:gd name="T0" fmla="*/ 99 w 211"/>
                  <a:gd name="T1" fmla="*/ 123 h 284"/>
                  <a:gd name="T2" fmla="*/ 92 w 211"/>
                  <a:gd name="T3" fmla="*/ 132 h 284"/>
                  <a:gd name="T4" fmla="*/ 201 w 211"/>
                  <a:gd name="T5" fmla="*/ 284 h 284"/>
                  <a:gd name="T6" fmla="*/ 211 w 211"/>
                  <a:gd name="T7" fmla="*/ 222 h 284"/>
                  <a:gd name="T8" fmla="*/ 206 w 211"/>
                  <a:gd name="T9" fmla="*/ 255 h 284"/>
                  <a:gd name="T10" fmla="*/ 99 w 211"/>
                  <a:gd name="T11" fmla="*/ 123 h 284"/>
                  <a:gd name="T12" fmla="*/ 0 w 211"/>
                  <a:gd name="T13" fmla="*/ 0 h 284"/>
                  <a:gd name="T14" fmla="*/ 106 w 211"/>
                  <a:gd name="T15" fmla="*/ 114 h 284"/>
                  <a:gd name="T16" fmla="*/ 106 w 211"/>
                  <a:gd name="T17" fmla="*/ 114 h 284"/>
                  <a:gd name="T18" fmla="*/ 211 w 211"/>
                  <a:gd name="T19" fmla="*/ 222 h 284"/>
                  <a:gd name="T20" fmla="*/ 17 w 211"/>
                  <a:gd name="T21" fmla="*/ 17 h 284"/>
                  <a:gd name="T22" fmla="*/ 0 w 211"/>
                  <a:gd name="T23" fmla="*/ 0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11" h="284">
                    <a:moveTo>
                      <a:pt x="99" y="123"/>
                    </a:moveTo>
                    <a:lnTo>
                      <a:pt x="92" y="132"/>
                    </a:lnTo>
                    <a:lnTo>
                      <a:pt x="201" y="284"/>
                    </a:lnTo>
                    <a:lnTo>
                      <a:pt x="211" y="222"/>
                    </a:lnTo>
                    <a:lnTo>
                      <a:pt x="206" y="255"/>
                    </a:lnTo>
                    <a:lnTo>
                      <a:pt x="99" y="123"/>
                    </a:lnTo>
                    <a:moveTo>
                      <a:pt x="0" y="0"/>
                    </a:moveTo>
                    <a:lnTo>
                      <a:pt x="106" y="114"/>
                    </a:lnTo>
                    <a:lnTo>
                      <a:pt x="106" y="114"/>
                    </a:lnTo>
                    <a:lnTo>
                      <a:pt x="211" y="222"/>
                    </a:lnTo>
                    <a:lnTo>
                      <a:pt x="17" y="17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475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8" name="ïšḷîďè">
                <a:extLst>
                  <a:ext uri="{FF2B5EF4-FFF2-40B4-BE49-F238E27FC236}">
                    <a16:creationId xmlns:a16="http://schemas.microsoft.com/office/drawing/2014/main" xmlns="" id="{0D6202B9-154A-4CEE-A9C5-9B3C786A81CB}"/>
                  </a:ext>
                </a:extLst>
              </p:cNvPr>
              <p:cNvSpPr/>
              <p:nvPr/>
            </p:nvSpPr>
            <p:spPr bwMode="auto">
              <a:xfrm>
                <a:off x="6113510" y="5425107"/>
                <a:ext cx="78950" cy="97956"/>
              </a:xfrm>
              <a:custGeom>
                <a:avLst/>
                <a:gdLst>
                  <a:gd name="T0" fmla="*/ 16 w 108"/>
                  <a:gd name="T1" fmla="*/ 21 h 134"/>
                  <a:gd name="T2" fmla="*/ 94 w 108"/>
                  <a:gd name="T3" fmla="*/ 134 h 134"/>
                  <a:gd name="T4" fmla="*/ 101 w 108"/>
                  <a:gd name="T5" fmla="*/ 125 h 134"/>
                  <a:gd name="T6" fmla="*/ 16 w 108"/>
                  <a:gd name="T7" fmla="*/ 21 h 134"/>
                  <a:gd name="T8" fmla="*/ 0 w 108"/>
                  <a:gd name="T9" fmla="*/ 0 h 134"/>
                  <a:gd name="T10" fmla="*/ 4 w 108"/>
                  <a:gd name="T11" fmla="*/ 7 h 134"/>
                  <a:gd name="T12" fmla="*/ 108 w 108"/>
                  <a:gd name="T13" fmla="*/ 116 h 134"/>
                  <a:gd name="T14" fmla="*/ 108 w 108"/>
                  <a:gd name="T15" fmla="*/ 116 h 134"/>
                  <a:gd name="T16" fmla="*/ 2 w 108"/>
                  <a:gd name="T17" fmla="*/ 2 h 134"/>
                  <a:gd name="T18" fmla="*/ 0 w 108"/>
                  <a:gd name="T19" fmla="*/ 0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8" h="134">
                    <a:moveTo>
                      <a:pt x="16" y="21"/>
                    </a:moveTo>
                    <a:lnTo>
                      <a:pt x="94" y="134"/>
                    </a:lnTo>
                    <a:lnTo>
                      <a:pt x="101" y="125"/>
                    </a:lnTo>
                    <a:lnTo>
                      <a:pt x="16" y="21"/>
                    </a:lnTo>
                    <a:moveTo>
                      <a:pt x="0" y="0"/>
                    </a:moveTo>
                    <a:lnTo>
                      <a:pt x="4" y="7"/>
                    </a:lnTo>
                    <a:lnTo>
                      <a:pt x="108" y="116"/>
                    </a:lnTo>
                    <a:lnTo>
                      <a:pt x="108" y="116"/>
                    </a:lnTo>
                    <a:lnTo>
                      <a:pt x="2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9" name="íṩḷíde">
                <a:extLst>
                  <a:ext uri="{FF2B5EF4-FFF2-40B4-BE49-F238E27FC236}">
                    <a16:creationId xmlns:a16="http://schemas.microsoft.com/office/drawing/2014/main" xmlns="" id="{1B0CEC1B-E700-443C-8479-3E6FC635B306}"/>
                  </a:ext>
                </a:extLst>
              </p:cNvPr>
              <p:cNvSpPr/>
              <p:nvPr/>
            </p:nvSpPr>
            <p:spPr bwMode="auto">
              <a:xfrm>
                <a:off x="6111317" y="5422914"/>
                <a:ext cx="16082" cy="16082"/>
              </a:xfrm>
              <a:custGeom>
                <a:avLst/>
                <a:gdLst>
                  <a:gd name="T0" fmla="*/ 0 w 22"/>
                  <a:gd name="T1" fmla="*/ 0 h 22"/>
                  <a:gd name="T2" fmla="*/ 3 w 22"/>
                  <a:gd name="T3" fmla="*/ 3 h 22"/>
                  <a:gd name="T4" fmla="*/ 5 w 22"/>
                  <a:gd name="T5" fmla="*/ 5 h 22"/>
                  <a:gd name="T6" fmla="*/ 22 w 22"/>
                  <a:gd name="T7" fmla="*/ 22 h 22"/>
                  <a:gd name="T8" fmla="*/ 0 w 22"/>
                  <a:gd name="T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2">
                    <a:moveTo>
                      <a:pt x="0" y="0"/>
                    </a:moveTo>
                    <a:lnTo>
                      <a:pt x="3" y="3"/>
                    </a:lnTo>
                    <a:lnTo>
                      <a:pt x="5" y="5"/>
                    </a:lnTo>
                    <a:lnTo>
                      <a:pt x="22" y="2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0" name="ïṩḷídê">
                <a:extLst>
                  <a:ext uri="{FF2B5EF4-FFF2-40B4-BE49-F238E27FC236}">
                    <a16:creationId xmlns:a16="http://schemas.microsoft.com/office/drawing/2014/main" xmlns="" id="{614BD936-A026-4957-A129-C57903E29361}"/>
                  </a:ext>
                </a:extLst>
              </p:cNvPr>
              <p:cNvSpPr/>
              <p:nvPr/>
            </p:nvSpPr>
            <p:spPr bwMode="auto">
              <a:xfrm>
                <a:off x="6111317" y="5422914"/>
                <a:ext cx="16082" cy="16082"/>
              </a:xfrm>
              <a:custGeom>
                <a:avLst/>
                <a:gdLst>
                  <a:gd name="T0" fmla="*/ 0 w 22"/>
                  <a:gd name="T1" fmla="*/ 0 h 22"/>
                  <a:gd name="T2" fmla="*/ 3 w 22"/>
                  <a:gd name="T3" fmla="*/ 3 h 22"/>
                  <a:gd name="T4" fmla="*/ 5 w 22"/>
                  <a:gd name="T5" fmla="*/ 5 h 22"/>
                  <a:gd name="T6" fmla="*/ 22 w 22"/>
                  <a:gd name="T7" fmla="*/ 22 h 22"/>
                  <a:gd name="T8" fmla="*/ 0 w 22"/>
                  <a:gd name="T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2">
                    <a:moveTo>
                      <a:pt x="0" y="0"/>
                    </a:moveTo>
                    <a:lnTo>
                      <a:pt x="3" y="3"/>
                    </a:lnTo>
                    <a:lnTo>
                      <a:pt x="5" y="5"/>
                    </a:lnTo>
                    <a:lnTo>
                      <a:pt x="22" y="2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1" name="iśḷîdé">
                <a:extLst>
                  <a:ext uri="{FF2B5EF4-FFF2-40B4-BE49-F238E27FC236}">
                    <a16:creationId xmlns:a16="http://schemas.microsoft.com/office/drawing/2014/main" xmlns="" id="{0D13783E-1282-4C6A-94FB-9D1829C8A45D}"/>
                  </a:ext>
                </a:extLst>
              </p:cNvPr>
              <p:cNvSpPr/>
              <p:nvPr/>
            </p:nvSpPr>
            <p:spPr bwMode="auto">
              <a:xfrm>
                <a:off x="6106199" y="5422914"/>
                <a:ext cx="5117" cy="3655"/>
              </a:xfrm>
              <a:custGeom>
                <a:avLst/>
                <a:gdLst>
                  <a:gd name="T0" fmla="*/ 5 w 7"/>
                  <a:gd name="T1" fmla="*/ 0 h 5"/>
                  <a:gd name="T2" fmla="*/ 0 w 7"/>
                  <a:gd name="T3" fmla="*/ 5 h 5"/>
                  <a:gd name="T4" fmla="*/ 0 w 7"/>
                  <a:gd name="T5" fmla="*/ 5 h 5"/>
                  <a:gd name="T6" fmla="*/ 0 w 7"/>
                  <a:gd name="T7" fmla="*/ 5 h 5"/>
                  <a:gd name="T8" fmla="*/ 5 w 7"/>
                  <a:gd name="T9" fmla="*/ 0 h 5"/>
                  <a:gd name="T10" fmla="*/ 5 w 7"/>
                  <a:gd name="T11" fmla="*/ 0 h 5"/>
                  <a:gd name="T12" fmla="*/ 7 w 7"/>
                  <a:gd name="T13" fmla="*/ 0 h 5"/>
                  <a:gd name="T14" fmla="*/ 5 w 7"/>
                  <a:gd name="T15" fmla="*/ 0 h 5"/>
                  <a:gd name="T16" fmla="*/ 5 w 7"/>
                  <a:gd name="T17" fmla="*/ 0 h 5"/>
                  <a:gd name="T18" fmla="*/ 7 w 7"/>
                  <a:gd name="T1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5">
                    <a:moveTo>
                      <a:pt x="5" y="0"/>
                    </a:move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  <a:moveTo>
                      <a:pt x="7" y="0"/>
                    </a:moveTo>
                    <a:lnTo>
                      <a:pt x="5" y="0"/>
                    </a:lnTo>
                    <a:lnTo>
                      <a:pt x="5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D045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2" name="íşḻîḓê">
                <a:extLst>
                  <a:ext uri="{FF2B5EF4-FFF2-40B4-BE49-F238E27FC236}">
                    <a16:creationId xmlns:a16="http://schemas.microsoft.com/office/drawing/2014/main" xmlns="" id="{0C1ACCA5-674C-453D-B6EA-0C69AB54EBBC}"/>
                  </a:ext>
                </a:extLst>
              </p:cNvPr>
              <p:cNvSpPr/>
              <p:nvPr/>
            </p:nvSpPr>
            <p:spPr bwMode="auto">
              <a:xfrm>
                <a:off x="6106199" y="5422914"/>
                <a:ext cx="5117" cy="3655"/>
              </a:xfrm>
              <a:custGeom>
                <a:avLst/>
                <a:gdLst>
                  <a:gd name="T0" fmla="*/ 5 w 7"/>
                  <a:gd name="T1" fmla="*/ 0 h 5"/>
                  <a:gd name="T2" fmla="*/ 0 w 7"/>
                  <a:gd name="T3" fmla="*/ 5 h 5"/>
                  <a:gd name="T4" fmla="*/ 0 w 7"/>
                  <a:gd name="T5" fmla="*/ 5 h 5"/>
                  <a:gd name="T6" fmla="*/ 0 w 7"/>
                  <a:gd name="T7" fmla="*/ 5 h 5"/>
                  <a:gd name="T8" fmla="*/ 5 w 7"/>
                  <a:gd name="T9" fmla="*/ 0 h 5"/>
                  <a:gd name="T10" fmla="*/ 5 w 7"/>
                  <a:gd name="T11" fmla="*/ 0 h 5"/>
                  <a:gd name="T12" fmla="*/ 7 w 7"/>
                  <a:gd name="T13" fmla="*/ 0 h 5"/>
                  <a:gd name="T14" fmla="*/ 5 w 7"/>
                  <a:gd name="T15" fmla="*/ 0 h 5"/>
                  <a:gd name="T16" fmla="*/ 5 w 7"/>
                  <a:gd name="T17" fmla="*/ 0 h 5"/>
                  <a:gd name="T18" fmla="*/ 7 w 7"/>
                  <a:gd name="T1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5">
                    <a:moveTo>
                      <a:pt x="5" y="0"/>
                    </a:move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5" y="0"/>
                    </a:lnTo>
                    <a:lnTo>
                      <a:pt x="5" y="0"/>
                    </a:lnTo>
                    <a:moveTo>
                      <a:pt x="7" y="0"/>
                    </a:moveTo>
                    <a:lnTo>
                      <a:pt x="5" y="0"/>
                    </a:lnTo>
                    <a:lnTo>
                      <a:pt x="5" y="0"/>
                    </a:lnTo>
                    <a:lnTo>
                      <a:pt x="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3" name="í$ľíḓè">
                <a:extLst>
                  <a:ext uri="{FF2B5EF4-FFF2-40B4-BE49-F238E27FC236}">
                    <a16:creationId xmlns:a16="http://schemas.microsoft.com/office/drawing/2014/main" xmlns="" id="{C2D4B1A3-0FC0-476B-8CAB-F810B26BAF04}"/>
                  </a:ext>
                </a:extLst>
              </p:cNvPr>
              <p:cNvSpPr/>
              <p:nvPr/>
            </p:nvSpPr>
            <p:spPr bwMode="auto">
              <a:xfrm>
                <a:off x="6106199" y="5422914"/>
                <a:ext cx="5117" cy="3655"/>
              </a:xfrm>
              <a:custGeom>
                <a:avLst/>
                <a:gdLst>
                  <a:gd name="T0" fmla="*/ 5 w 7"/>
                  <a:gd name="T1" fmla="*/ 0 h 5"/>
                  <a:gd name="T2" fmla="*/ 3 w 7"/>
                  <a:gd name="T3" fmla="*/ 3 h 5"/>
                  <a:gd name="T4" fmla="*/ 0 w 7"/>
                  <a:gd name="T5" fmla="*/ 5 h 5"/>
                  <a:gd name="T6" fmla="*/ 5 w 7"/>
                  <a:gd name="T7" fmla="*/ 0 h 5"/>
                  <a:gd name="T8" fmla="*/ 5 w 7"/>
                  <a:gd name="T9" fmla="*/ 0 h 5"/>
                  <a:gd name="T10" fmla="*/ 7 w 7"/>
                  <a:gd name="T11" fmla="*/ 0 h 5"/>
                  <a:gd name="T12" fmla="*/ 5 w 7"/>
                  <a:gd name="T13" fmla="*/ 0 h 5"/>
                  <a:gd name="T14" fmla="*/ 5 w 7"/>
                  <a:gd name="T15" fmla="*/ 0 h 5"/>
                  <a:gd name="T16" fmla="*/ 7 w 7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5">
                    <a:moveTo>
                      <a:pt x="5" y="0"/>
                    </a:moveTo>
                    <a:lnTo>
                      <a:pt x="3" y="3"/>
                    </a:lnTo>
                    <a:lnTo>
                      <a:pt x="0" y="5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  <a:moveTo>
                      <a:pt x="7" y="0"/>
                    </a:moveTo>
                    <a:lnTo>
                      <a:pt x="5" y="0"/>
                    </a:lnTo>
                    <a:lnTo>
                      <a:pt x="5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4" name="ïṥḻíḋê">
                <a:extLst>
                  <a:ext uri="{FF2B5EF4-FFF2-40B4-BE49-F238E27FC236}">
                    <a16:creationId xmlns:a16="http://schemas.microsoft.com/office/drawing/2014/main" xmlns="" id="{F7647B44-0154-46D3-B4BF-AA74059D5A28}"/>
                  </a:ext>
                </a:extLst>
              </p:cNvPr>
              <p:cNvSpPr/>
              <p:nvPr/>
            </p:nvSpPr>
            <p:spPr bwMode="auto">
              <a:xfrm>
                <a:off x="6106199" y="5422914"/>
                <a:ext cx="5117" cy="3655"/>
              </a:xfrm>
              <a:custGeom>
                <a:avLst/>
                <a:gdLst>
                  <a:gd name="T0" fmla="*/ 5 w 7"/>
                  <a:gd name="T1" fmla="*/ 0 h 5"/>
                  <a:gd name="T2" fmla="*/ 3 w 7"/>
                  <a:gd name="T3" fmla="*/ 3 h 5"/>
                  <a:gd name="T4" fmla="*/ 0 w 7"/>
                  <a:gd name="T5" fmla="*/ 5 h 5"/>
                  <a:gd name="T6" fmla="*/ 5 w 7"/>
                  <a:gd name="T7" fmla="*/ 0 h 5"/>
                  <a:gd name="T8" fmla="*/ 5 w 7"/>
                  <a:gd name="T9" fmla="*/ 0 h 5"/>
                  <a:gd name="T10" fmla="*/ 7 w 7"/>
                  <a:gd name="T11" fmla="*/ 0 h 5"/>
                  <a:gd name="T12" fmla="*/ 5 w 7"/>
                  <a:gd name="T13" fmla="*/ 0 h 5"/>
                  <a:gd name="T14" fmla="*/ 5 w 7"/>
                  <a:gd name="T15" fmla="*/ 0 h 5"/>
                  <a:gd name="T16" fmla="*/ 7 w 7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5">
                    <a:moveTo>
                      <a:pt x="5" y="0"/>
                    </a:moveTo>
                    <a:lnTo>
                      <a:pt x="3" y="3"/>
                    </a:lnTo>
                    <a:lnTo>
                      <a:pt x="0" y="5"/>
                    </a:lnTo>
                    <a:lnTo>
                      <a:pt x="5" y="0"/>
                    </a:lnTo>
                    <a:lnTo>
                      <a:pt x="5" y="0"/>
                    </a:lnTo>
                    <a:moveTo>
                      <a:pt x="7" y="0"/>
                    </a:moveTo>
                    <a:lnTo>
                      <a:pt x="5" y="0"/>
                    </a:lnTo>
                    <a:lnTo>
                      <a:pt x="5" y="0"/>
                    </a:lnTo>
                    <a:lnTo>
                      <a:pt x="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5" name="îŝļíďê">
                <a:extLst>
                  <a:ext uri="{FF2B5EF4-FFF2-40B4-BE49-F238E27FC236}">
                    <a16:creationId xmlns:a16="http://schemas.microsoft.com/office/drawing/2014/main" xmlns="" id="{AFACDADA-3BFF-4057-A3B1-51587C7A38CB}"/>
                  </a:ext>
                </a:extLst>
              </p:cNvPr>
              <p:cNvSpPr/>
              <p:nvPr/>
            </p:nvSpPr>
            <p:spPr bwMode="auto">
              <a:xfrm>
                <a:off x="6106199" y="5422914"/>
                <a:ext cx="3655" cy="2193"/>
              </a:xfrm>
              <a:custGeom>
                <a:avLst/>
                <a:gdLst>
                  <a:gd name="T0" fmla="*/ 5 w 5"/>
                  <a:gd name="T1" fmla="*/ 0 h 3"/>
                  <a:gd name="T2" fmla="*/ 0 w 5"/>
                  <a:gd name="T3" fmla="*/ 3 h 3"/>
                  <a:gd name="T4" fmla="*/ 0 w 5"/>
                  <a:gd name="T5" fmla="*/ 3 h 3"/>
                  <a:gd name="T6" fmla="*/ 5 w 5"/>
                  <a:gd name="T7" fmla="*/ 0 h 3"/>
                  <a:gd name="T8" fmla="*/ 5 w 5"/>
                  <a:gd name="T9" fmla="*/ 0 h 3"/>
                  <a:gd name="T10" fmla="*/ 5 w 5"/>
                  <a:gd name="T11" fmla="*/ 0 h 3"/>
                  <a:gd name="T12" fmla="*/ 3 w 5"/>
                  <a:gd name="T13" fmla="*/ 3 h 3"/>
                  <a:gd name="T14" fmla="*/ 3 w 5"/>
                  <a:gd name="T15" fmla="*/ 3 h 3"/>
                  <a:gd name="T16" fmla="*/ 5 w 5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3">
                    <a:moveTo>
                      <a:pt x="5" y="0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5" y="0"/>
                    </a:lnTo>
                    <a:close/>
                    <a:moveTo>
                      <a:pt x="5" y="0"/>
                    </a:moveTo>
                    <a:lnTo>
                      <a:pt x="5" y="0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6" name="iṧļîde">
                <a:extLst>
                  <a:ext uri="{FF2B5EF4-FFF2-40B4-BE49-F238E27FC236}">
                    <a16:creationId xmlns:a16="http://schemas.microsoft.com/office/drawing/2014/main" xmlns="" id="{80B5E62B-D5F7-49C0-85AA-492D38039AA0}"/>
                  </a:ext>
                </a:extLst>
              </p:cNvPr>
              <p:cNvSpPr/>
              <p:nvPr/>
            </p:nvSpPr>
            <p:spPr bwMode="auto">
              <a:xfrm>
                <a:off x="6106199" y="5422914"/>
                <a:ext cx="3655" cy="2193"/>
              </a:xfrm>
              <a:custGeom>
                <a:avLst/>
                <a:gdLst>
                  <a:gd name="T0" fmla="*/ 5 w 5"/>
                  <a:gd name="T1" fmla="*/ 0 h 3"/>
                  <a:gd name="T2" fmla="*/ 0 w 5"/>
                  <a:gd name="T3" fmla="*/ 3 h 3"/>
                  <a:gd name="T4" fmla="*/ 0 w 5"/>
                  <a:gd name="T5" fmla="*/ 3 h 3"/>
                  <a:gd name="T6" fmla="*/ 5 w 5"/>
                  <a:gd name="T7" fmla="*/ 0 h 3"/>
                  <a:gd name="T8" fmla="*/ 5 w 5"/>
                  <a:gd name="T9" fmla="*/ 0 h 3"/>
                  <a:gd name="T10" fmla="*/ 5 w 5"/>
                  <a:gd name="T11" fmla="*/ 0 h 3"/>
                  <a:gd name="T12" fmla="*/ 3 w 5"/>
                  <a:gd name="T13" fmla="*/ 3 h 3"/>
                  <a:gd name="T14" fmla="*/ 3 w 5"/>
                  <a:gd name="T15" fmla="*/ 3 h 3"/>
                  <a:gd name="T16" fmla="*/ 5 w 5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3">
                    <a:moveTo>
                      <a:pt x="5" y="0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5" y="0"/>
                    </a:lnTo>
                    <a:moveTo>
                      <a:pt x="5" y="0"/>
                    </a:moveTo>
                    <a:lnTo>
                      <a:pt x="5" y="0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7" name="íśḷiḋê">
                <a:extLst>
                  <a:ext uri="{FF2B5EF4-FFF2-40B4-BE49-F238E27FC236}">
                    <a16:creationId xmlns:a16="http://schemas.microsoft.com/office/drawing/2014/main" xmlns="" id="{5297ED34-13A8-46E2-8B67-ACBBE9A556C9}"/>
                  </a:ext>
                </a:extLst>
              </p:cNvPr>
              <p:cNvSpPr/>
              <p:nvPr/>
            </p:nvSpPr>
            <p:spPr bwMode="auto">
              <a:xfrm>
                <a:off x="6106199" y="5426570"/>
                <a:ext cx="731" cy="731"/>
              </a:xfrm>
              <a:prstGeom prst="rect">
                <a:avLst/>
              </a:prstGeom>
              <a:solidFill>
                <a:srgbClr val="BC3E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8" name="íşļïďê">
                <a:extLst>
                  <a:ext uri="{FF2B5EF4-FFF2-40B4-BE49-F238E27FC236}">
                    <a16:creationId xmlns:a16="http://schemas.microsoft.com/office/drawing/2014/main" xmlns="" id="{4D9829E0-B1BB-4F9F-97CA-3A6CB8F399CA}"/>
                  </a:ext>
                </a:extLst>
              </p:cNvPr>
              <p:cNvSpPr/>
              <p:nvPr/>
            </p:nvSpPr>
            <p:spPr bwMode="auto">
              <a:xfrm>
                <a:off x="6106199" y="542657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9" name="îṡļíḑé">
                <a:extLst>
                  <a:ext uri="{FF2B5EF4-FFF2-40B4-BE49-F238E27FC236}">
                    <a16:creationId xmlns:a16="http://schemas.microsoft.com/office/drawing/2014/main" xmlns="" id="{9D411398-EEF0-4735-BD1D-51DA665A5426}"/>
                  </a:ext>
                </a:extLst>
              </p:cNvPr>
              <p:cNvSpPr/>
              <p:nvPr/>
            </p:nvSpPr>
            <p:spPr bwMode="auto">
              <a:xfrm>
                <a:off x="6106199" y="5425107"/>
                <a:ext cx="2193" cy="1462"/>
              </a:xfrm>
              <a:custGeom>
                <a:avLst/>
                <a:gdLst>
                  <a:gd name="T0" fmla="*/ 3 w 3"/>
                  <a:gd name="T1" fmla="*/ 0 h 2"/>
                  <a:gd name="T2" fmla="*/ 3 w 3"/>
                  <a:gd name="T3" fmla="*/ 0 h 2"/>
                  <a:gd name="T4" fmla="*/ 0 w 3"/>
                  <a:gd name="T5" fmla="*/ 2 h 2"/>
                  <a:gd name="T6" fmla="*/ 0 w 3"/>
                  <a:gd name="T7" fmla="*/ 2 h 2"/>
                  <a:gd name="T8" fmla="*/ 0 w 3"/>
                  <a:gd name="T9" fmla="*/ 2 h 2"/>
                  <a:gd name="T10" fmla="*/ 3 w 3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3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CFCF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0" name="ïŝ1îďè">
                <a:extLst>
                  <a:ext uri="{FF2B5EF4-FFF2-40B4-BE49-F238E27FC236}">
                    <a16:creationId xmlns:a16="http://schemas.microsoft.com/office/drawing/2014/main" xmlns="" id="{0BAF9B01-8126-42D2-A748-DFF46A532658}"/>
                  </a:ext>
                </a:extLst>
              </p:cNvPr>
              <p:cNvSpPr/>
              <p:nvPr/>
            </p:nvSpPr>
            <p:spPr bwMode="auto">
              <a:xfrm>
                <a:off x="6106199" y="5425107"/>
                <a:ext cx="2193" cy="1462"/>
              </a:xfrm>
              <a:custGeom>
                <a:avLst/>
                <a:gdLst>
                  <a:gd name="T0" fmla="*/ 3 w 3"/>
                  <a:gd name="T1" fmla="*/ 0 h 2"/>
                  <a:gd name="T2" fmla="*/ 3 w 3"/>
                  <a:gd name="T3" fmla="*/ 0 h 2"/>
                  <a:gd name="T4" fmla="*/ 0 w 3"/>
                  <a:gd name="T5" fmla="*/ 2 h 2"/>
                  <a:gd name="T6" fmla="*/ 0 w 3"/>
                  <a:gd name="T7" fmla="*/ 2 h 2"/>
                  <a:gd name="T8" fmla="*/ 0 w 3"/>
                  <a:gd name="T9" fmla="*/ 2 h 2"/>
                  <a:gd name="T10" fmla="*/ 3 w 3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3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1" name="ï$1ïḋe">
                <a:extLst>
                  <a:ext uri="{FF2B5EF4-FFF2-40B4-BE49-F238E27FC236}">
                    <a16:creationId xmlns:a16="http://schemas.microsoft.com/office/drawing/2014/main" xmlns="" id="{AB663F65-3388-449C-BC30-4C69967534B7}"/>
                  </a:ext>
                </a:extLst>
              </p:cNvPr>
              <p:cNvSpPr/>
              <p:nvPr/>
            </p:nvSpPr>
            <p:spPr bwMode="auto">
              <a:xfrm>
                <a:off x="6217314" y="5251857"/>
                <a:ext cx="326034" cy="776340"/>
              </a:xfrm>
              <a:custGeom>
                <a:avLst/>
                <a:gdLst>
                  <a:gd name="T0" fmla="*/ 134 w 446"/>
                  <a:gd name="T1" fmla="*/ 0 h 1062"/>
                  <a:gd name="T2" fmla="*/ 111 w 446"/>
                  <a:gd name="T3" fmla="*/ 102 h 1062"/>
                  <a:gd name="T4" fmla="*/ 0 w 446"/>
                  <a:gd name="T5" fmla="*/ 1062 h 1062"/>
                  <a:gd name="T6" fmla="*/ 191 w 446"/>
                  <a:gd name="T7" fmla="*/ 1062 h 1062"/>
                  <a:gd name="T8" fmla="*/ 402 w 446"/>
                  <a:gd name="T9" fmla="*/ 634 h 1062"/>
                  <a:gd name="T10" fmla="*/ 201 w 446"/>
                  <a:gd name="T11" fmla="*/ 499 h 1062"/>
                  <a:gd name="T12" fmla="*/ 446 w 446"/>
                  <a:gd name="T13" fmla="*/ 383 h 1062"/>
                  <a:gd name="T14" fmla="*/ 227 w 446"/>
                  <a:gd name="T15" fmla="*/ 43 h 1062"/>
                  <a:gd name="T16" fmla="*/ 134 w 446"/>
                  <a:gd name="T17" fmla="*/ 0 h 10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6" h="1062">
                    <a:moveTo>
                      <a:pt x="134" y="0"/>
                    </a:moveTo>
                    <a:lnTo>
                      <a:pt x="111" y="102"/>
                    </a:lnTo>
                    <a:lnTo>
                      <a:pt x="0" y="1062"/>
                    </a:lnTo>
                    <a:lnTo>
                      <a:pt x="191" y="1062"/>
                    </a:lnTo>
                    <a:lnTo>
                      <a:pt x="402" y="634"/>
                    </a:lnTo>
                    <a:lnTo>
                      <a:pt x="201" y="499"/>
                    </a:lnTo>
                    <a:lnTo>
                      <a:pt x="446" y="383"/>
                    </a:lnTo>
                    <a:lnTo>
                      <a:pt x="227" y="43"/>
                    </a:lnTo>
                    <a:lnTo>
                      <a:pt x="134" y="0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2" name="iṧ1ídé">
                <a:extLst>
                  <a:ext uri="{FF2B5EF4-FFF2-40B4-BE49-F238E27FC236}">
                    <a16:creationId xmlns:a16="http://schemas.microsoft.com/office/drawing/2014/main" xmlns="" id="{44F37162-C0C5-437B-8C76-7952865482BD}"/>
                  </a:ext>
                </a:extLst>
              </p:cNvPr>
              <p:cNvSpPr/>
              <p:nvPr/>
            </p:nvSpPr>
            <p:spPr bwMode="auto">
              <a:xfrm>
                <a:off x="6217314" y="5251857"/>
                <a:ext cx="326034" cy="776340"/>
              </a:xfrm>
              <a:custGeom>
                <a:avLst/>
                <a:gdLst>
                  <a:gd name="T0" fmla="*/ 134 w 446"/>
                  <a:gd name="T1" fmla="*/ 0 h 1062"/>
                  <a:gd name="T2" fmla="*/ 111 w 446"/>
                  <a:gd name="T3" fmla="*/ 102 h 1062"/>
                  <a:gd name="T4" fmla="*/ 0 w 446"/>
                  <a:gd name="T5" fmla="*/ 1062 h 1062"/>
                  <a:gd name="T6" fmla="*/ 191 w 446"/>
                  <a:gd name="T7" fmla="*/ 1062 h 1062"/>
                  <a:gd name="T8" fmla="*/ 402 w 446"/>
                  <a:gd name="T9" fmla="*/ 634 h 1062"/>
                  <a:gd name="T10" fmla="*/ 201 w 446"/>
                  <a:gd name="T11" fmla="*/ 499 h 1062"/>
                  <a:gd name="T12" fmla="*/ 446 w 446"/>
                  <a:gd name="T13" fmla="*/ 383 h 1062"/>
                  <a:gd name="T14" fmla="*/ 227 w 446"/>
                  <a:gd name="T15" fmla="*/ 43 h 1062"/>
                  <a:gd name="T16" fmla="*/ 134 w 446"/>
                  <a:gd name="T17" fmla="*/ 0 h 10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6" h="1062">
                    <a:moveTo>
                      <a:pt x="134" y="0"/>
                    </a:moveTo>
                    <a:lnTo>
                      <a:pt x="111" y="102"/>
                    </a:lnTo>
                    <a:lnTo>
                      <a:pt x="0" y="1062"/>
                    </a:lnTo>
                    <a:lnTo>
                      <a:pt x="191" y="1062"/>
                    </a:lnTo>
                    <a:lnTo>
                      <a:pt x="402" y="634"/>
                    </a:lnTo>
                    <a:lnTo>
                      <a:pt x="201" y="499"/>
                    </a:lnTo>
                    <a:lnTo>
                      <a:pt x="446" y="383"/>
                    </a:lnTo>
                    <a:lnTo>
                      <a:pt x="227" y="43"/>
                    </a:lnTo>
                    <a:lnTo>
                      <a:pt x="13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3" name="îṣlïďè">
                <a:extLst>
                  <a:ext uri="{FF2B5EF4-FFF2-40B4-BE49-F238E27FC236}">
                    <a16:creationId xmlns:a16="http://schemas.microsoft.com/office/drawing/2014/main" xmlns="" id="{B027C7C7-DF70-4E20-8E4A-A7023A9A6BC7}"/>
                  </a:ext>
                </a:extLst>
              </p:cNvPr>
              <p:cNvSpPr/>
              <p:nvPr/>
            </p:nvSpPr>
            <p:spPr bwMode="auto">
              <a:xfrm>
                <a:off x="5681478" y="5240160"/>
                <a:ext cx="324571" cy="788037"/>
              </a:xfrm>
              <a:custGeom>
                <a:avLst/>
                <a:gdLst>
                  <a:gd name="T0" fmla="*/ 338 w 444"/>
                  <a:gd name="T1" fmla="*/ 0 h 1078"/>
                  <a:gd name="T2" fmla="*/ 338 w 444"/>
                  <a:gd name="T3" fmla="*/ 116 h 1078"/>
                  <a:gd name="T4" fmla="*/ 444 w 444"/>
                  <a:gd name="T5" fmla="*/ 1078 h 1078"/>
                  <a:gd name="T6" fmla="*/ 253 w 444"/>
                  <a:gd name="T7" fmla="*/ 1078 h 1078"/>
                  <a:gd name="T8" fmla="*/ 42 w 444"/>
                  <a:gd name="T9" fmla="*/ 650 h 1078"/>
                  <a:gd name="T10" fmla="*/ 243 w 444"/>
                  <a:gd name="T11" fmla="*/ 515 h 1078"/>
                  <a:gd name="T12" fmla="*/ 0 w 444"/>
                  <a:gd name="T13" fmla="*/ 399 h 1078"/>
                  <a:gd name="T14" fmla="*/ 201 w 444"/>
                  <a:gd name="T15" fmla="*/ 61 h 1078"/>
                  <a:gd name="T16" fmla="*/ 338 w 444"/>
                  <a:gd name="T17" fmla="*/ 0 h 10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4" h="1078">
                    <a:moveTo>
                      <a:pt x="338" y="0"/>
                    </a:moveTo>
                    <a:lnTo>
                      <a:pt x="338" y="116"/>
                    </a:lnTo>
                    <a:lnTo>
                      <a:pt x="444" y="1078"/>
                    </a:lnTo>
                    <a:lnTo>
                      <a:pt x="253" y="1078"/>
                    </a:lnTo>
                    <a:lnTo>
                      <a:pt x="42" y="650"/>
                    </a:lnTo>
                    <a:lnTo>
                      <a:pt x="243" y="515"/>
                    </a:lnTo>
                    <a:lnTo>
                      <a:pt x="0" y="399"/>
                    </a:lnTo>
                    <a:lnTo>
                      <a:pt x="201" y="61"/>
                    </a:lnTo>
                    <a:lnTo>
                      <a:pt x="338" y="0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4" name="íṧḷîḑé">
                <a:extLst>
                  <a:ext uri="{FF2B5EF4-FFF2-40B4-BE49-F238E27FC236}">
                    <a16:creationId xmlns:a16="http://schemas.microsoft.com/office/drawing/2014/main" xmlns="" id="{2B578F4E-9FF9-487F-B418-811F04FB9278}"/>
                  </a:ext>
                </a:extLst>
              </p:cNvPr>
              <p:cNvSpPr/>
              <p:nvPr/>
            </p:nvSpPr>
            <p:spPr bwMode="auto">
              <a:xfrm>
                <a:off x="6007512" y="5578621"/>
                <a:ext cx="203954" cy="449576"/>
              </a:xfrm>
              <a:custGeom>
                <a:avLst/>
                <a:gdLst>
                  <a:gd name="T0" fmla="*/ 192 w 279"/>
                  <a:gd name="T1" fmla="*/ 0 h 615"/>
                  <a:gd name="T2" fmla="*/ 279 w 279"/>
                  <a:gd name="T3" fmla="*/ 615 h 615"/>
                  <a:gd name="T4" fmla="*/ 0 w 279"/>
                  <a:gd name="T5" fmla="*/ 615 h 615"/>
                  <a:gd name="T6" fmla="*/ 88 w 279"/>
                  <a:gd name="T7" fmla="*/ 0 h 615"/>
                  <a:gd name="T8" fmla="*/ 192 w 279"/>
                  <a:gd name="T9" fmla="*/ 0 h 6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9" h="615">
                    <a:moveTo>
                      <a:pt x="192" y="0"/>
                    </a:moveTo>
                    <a:lnTo>
                      <a:pt x="279" y="615"/>
                    </a:lnTo>
                    <a:lnTo>
                      <a:pt x="0" y="615"/>
                    </a:lnTo>
                    <a:lnTo>
                      <a:pt x="88" y="0"/>
                    </a:lnTo>
                    <a:lnTo>
                      <a:pt x="192" y="0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5" name="íṧliḓè">
                <a:extLst>
                  <a:ext uri="{FF2B5EF4-FFF2-40B4-BE49-F238E27FC236}">
                    <a16:creationId xmlns:a16="http://schemas.microsoft.com/office/drawing/2014/main" xmlns="" id="{87558367-8903-4FE1-B9FE-6E46AD6BBD2D}"/>
                  </a:ext>
                </a:extLst>
              </p:cNvPr>
              <p:cNvSpPr/>
              <p:nvPr/>
            </p:nvSpPr>
            <p:spPr bwMode="auto">
              <a:xfrm>
                <a:off x="6007512" y="5578621"/>
                <a:ext cx="203954" cy="449576"/>
              </a:xfrm>
              <a:custGeom>
                <a:avLst/>
                <a:gdLst>
                  <a:gd name="T0" fmla="*/ 192 w 279"/>
                  <a:gd name="T1" fmla="*/ 0 h 615"/>
                  <a:gd name="T2" fmla="*/ 279 w 279"/>
                  <a:gd name="T3" fmla="*/ 615 h 615"/>
                  <a:gd name="T4" fmla="*/ 0 w 279"/>
                  <a:gd name="T5" fmla="*/ 615 h 615"/>
                  <a:gd name="T6" fmla="*/ 88 w 279"/>
                  <a:gd name="T7" fmla="*/ 0 h 615"/>
                  <a:gd name="T8" fmla="*/ 192 w 279"/>
                  <a:gd name="T9" fmla="*/ 0 h 6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9" h="615">
                    <a:moveTo>
                      <a:pt x="192" y="0"/>
                    </a:moveTo>
                    <a:lnTo>
                      <a:pt x="279" y="615"/>
                    </a:lnTo>
                    <a:lnTo>
                      <a:pt x="0" y="615"/>
                    </a:lnTo>
                    <a:lnTo>
                      <a:pt x="88" y="0"/>
                    </a:lnTo>
                    <a:lnTo>
                      <a:pt x="19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6" name="ïṣľíḋê">
                <a:extLst>
                  <a:ext uri="{FF2B5EF4-FFF2-40B4-BE49-F238E27FC236}">
                    <a16:creationId xmlns:a16="http://schemas.microsoft.com/office/drawing/2014/main" xmlns="" id="{6DDC43B6-C514-440D-A3E5-864BC17A5D1F}"/>
                  </a:ext>
                </a:extLst>
              </p:cNvPr>
              <p:cNvSpPr/>
              <p:nvPr/>
            </p:nvSpPr>
            <p:spPr bwMode="auto">
              <a:xfrm>
                <a:off x="5952686" y="5592510"/>
                <a:ext cx="0" cy="3655"/>
              </a:xfrm>
              <a:custGeom>
                <a:avLst/>
                <a:gdLst>
                  <a:gd name="T0" fmla="*/ 0 h 5"/>
                  <a:gd name="T1" fmla="*/ 0 h 5"/>
                  <a:gd name="T2" fmla="*/ 5 h 5"/>
                  <a:gd name="T3" fmla="*/ 0 h 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5">
                    <a:moveTo>
                      <a:pt x="0" y="0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7" name="ïṩļîḓe">
                <a:extLst>
                  <a:ext uri="{FF2B5EF4-FFF2-40B4-BE49-F238E27FC236}">
                    <a16:creationId xmlns:a16="http://schemas.microsoft.com/office/drawing/2014/main" xmlns="" id="{5A980DC9-8A92-46C2-B78B-B9E39C36809C}"/>
                  </a:ext>
                </a:extLst>
              </p:cNvPr>
              <p:cNvSpPr/>
              <p:nvPr/>
            </p:nvSpPr>
            <p:spPr bwMode="auto">
              <a:xfrm>
                <a:off x="5952686" y="5592510"/>
                <a:ext cx="0" cy="3655"/>
              </a:xfrm>
              <a:custGeom>
                <a:avLst/>
                <a:gdLst>
                  <a:gd name="T0" fmla="*/ 0 h 5"/>
                  <a:gd name="T1" fmla="*/ 0 h 5"/>
                  <a:gd name="T2" fmla="*/ 5 h 5"/>
                  <a:gd name="T3" fmla="*/ 0 h 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5">
                    <a:moveTo>
                      <a:pt x="0" y="0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8" name="ïśliďê">
                <a:extLst>
                  <a:ext uri="{FF2B5EF4-FFF2-40B4-BE49-F238E27FC236}">
                    <a16:creationId xmlns:a16="http://schemas.microsoft.com/office/drawing/2014/main" xmlns="" id="{1E34B6A8-7167-4594-95BB-7CDD49C385FF}"/>
                  </a:ext>
                </a:extLst>
              </p:cNvPr>
              <p:cNvSpPr/>
              <p:nvPr/>
            </p:nvSpPr>
            <p:spPr bwMode="auto">
              <a:xfrm>
                <a:off x="6095965" y="5425107"/>
                <a:ext cx="10235" cy="15351"/>
              </a:xfrm>
              <a:custGeom>
                <a:avLst/>
                <a:gdLst>
                  <a:gd name="T0" fmla="*/ 14 w 14"/>
                  <a:gd name="T1" fmla="*/ 0 h 21"/>
                  <a:gd name="T2" fmla="*/ 10 w 14"/>
                  <a:gd name="T3" fmla="*/ 7 h 21"/>
                  <a:gd name="T4" fmla="*/ 0 w 14"/>
                  <a:gd name="T5" fmla="*/ 21 h 21"/>
                  <a:gd name="T6" fmla="*/ 14 w 14"/>
                  <a:gd name="T7" fmla="*/ 2 h 21"/>
                  <a:gd name="T8" fmla="*/ 14 w 14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21">
                    <a:moveTo>
                      <a:pt x="14" y="0"/>
                    </a:moveTo>
                    <a:lnTo>
                      <a:pt x="10" y="7"/>
                    </a:lnTo>
                    <a:lnTo>
                      <a:pt x="0" y="21"/>
                    </a:lnTo>
                    <a:lnTo>
                      <a:pt x="14" y="2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D045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9" name="íSḷïḍe">
                <a:extLst>
                  <a:ext uri="{FF2B5EF4-FFF2-40B4-BE49-F238E27FC236}">
                    <a16:creationId xmlns:a16="http://schemas.microsoft.com/office/drawing/2014/main" xmlns="" id="{0FD54072-4A71-404F-A756-A4549D7B8702}"/>
                  </a:ext>
                </a:extLst>
              </p:cNvPr>
              <p:cNvSpPr/>
              <p:nvPr/>
            </p:nvSpPr>
            <p:spPr bwMode="auto">
              <a:xfrm>
                <a:off x="6095965" y="5425107"/>
                <a:ext cx="10235" cy="15351"/>
              </a:xfrm>
              <a:custGeom>
                <a:avLst/>
                <a:gdLst>
                  <a:gd name="T0" fmla="*/ 14 w 14"/>
                  <a:gd name="T1" fmla="*/ 0 h 21"/>
                  <a:gd name="T2" fmla="*/ 10 w 14"/>
                  <a:gd name="T3" fmla="*/ 7 h 21"/>
                  <a:gd name="T4" fmla="*/ 0 w 14"/>
                  <a:gd name="T5" fmla="*/ 21 h 21"/>
                  <a:gd name="T6" fmla="*/ 14 w 14"/>
                  <a:gd name="T7" fmla="*/ 2 h 21"/>
                  <a:gd name="T8" fmla="*/ 14 w 14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21">
                    <a:moveTo>
                      <a:pt x="14" y="0"/>
                    </a:moveTo>
                    <a:lnTo>
                      <a:pt x="10" y="7"/>
                    </a:lnTo>
                    <a:lnTo>
                      <a:pt x="0" y="21"/>
                    </a:lnTo>
                    <a:lnTo>
                      <a:pt x="14" y="2"/>
                    </a:lnTo>
                    <a:lnTo>
                      <a:pt x="1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0" name="îṡḷîḑé">
                <a:extLst>
                  <a:ext uri="{FF2B5EF4-FFF2-40B4-BE49-F238E27FC236}">
                    <a16:creationId xmlns:a16="http://schemas.microsoft.com/office/drawing/2014/main" xmlns="" id="{0EC3630E-5780-4DD0-93E4-9DC31E6512F2}"/>
                  </a:ext>
                </a:extLst>
              </p:cNvPr>
              <p:cNvSpPr/>
              <p:nvPr/>
            </p:nvSpPr>
            <p:spPr bwMode="auto">
              <a:xfrm>
                <a:off x="5952686" y="5509905"/>
                <a:ext cx="81143" cy="103073"/>
              </a:xfrm>
              <a:custGeom>
                <a:avLst/>
                <a:gdLst>
                  <a:gd name="T0" fmla="*/ 104 w 111"/>
                  <a:gd name="T1" fmla="*/ 0 h 141"/>
                  <a:gd name="T2" fmla="*/ 0 w 111"/>
                  <a:gd name="T3" fmla="*/ 113 h 141"/>
                  <a:gd name="T4" fmla="*/ 0 w 111"/>
                  <a:gd name="T5" fmla="*/ 118 h 141"/>
                  <a:gd name="T6" fmla="*/ 2 w 111"/>
                  <a:gd name="T7" fmla="*/ 141 h 141"/>
                  <a:gd name="T8" fmla="*/ 111 w 111"/>
                  <a:gd name="T9" fmla="*/ 9 h 141"/>
                  <a:gd name="T10" fmla="*/ 104 w 111"/>
                  <a:gd name="T11" fmla="*/ 0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1" h="141">
                    <a:moveTo>
                      <a:pt x="104" y="0"/>
                    </a:moveTo>
                    <a:lnTo>
                      <a:pt x="0" y="113"/>
                    </a:lnTo>
                    <a:lnTo>
                      <a:pt x="0" y="118"/>
                    </a:lnTo>
                    <a:lnTo>
                      <a:pt x="2" y="141"/>
                    </a:lnTo>
                    <a:lnTo>
                      <a:pt x="111" y="9"/>
                    </a:lnTo>
                    <a:lnTo>
                      <a:pt x="10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1" name="îs1ïḍé">
                <a:extLst>
                  <a:ext uri="{FF2B5EF4-FFF2-40B4-BE49-F238E27FC236}">
                    <a16:creationId xmlns:a16="http://schemas.microsoft.com/office/drawing/2014/main" xmlns="" id="{790ACEB4-CA32-492D-96B0-9DB2FFC2C4DE}"/>
                  </a:ext>
                </a:extLst>
              </p:cNvPr>
              <p:cNvSpPr/>
              <p:nvPr/>
            </p:nvSpPr>
            <p:spPr bwMode="auto">
              <a:xfrm>
                <a:off x="6028712" y="5430225"/>
                <a:ext cx="74563" cy="86260"/>
              </a:xfrm>
              <a:custGeom>
                <a:avLst/>
                <a:gdLst>
                  <a:gd name="T0" fmla="*/ 102 w 102"/>
                  <a:gd name="T1" fmla="*/ 0 h 118"/>
                  <a:gd name="T2" fmla="*/ 0 w 102"/>
                  <a:gd name="T3" fmla="*/ 109 h 118"/>
                  <a:gd name="T4" fmla="*/ 7 w 102"/>
                  <a:gd name="T5" fmla="*/ 118 h 118"/>
                  <a:gd name="T6" fmla="*/ 92 w 102"/>
                  <a:gd name="T7" fmla="*/ 14 h 118"/>
                  <a:gd name="T8" fmla="*/ 102 w 102"/>
                  <a:gd name="T9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118">
                    <a:moveTo>
                      <a:pt x="102" y="0"/>
                    </a:moveTo>
                    <a:lnTo>
                      <a:pt x="0" y="109"/>
                    </a:lnTo>
                    <a:lnTo>
                      <a:pt x="7" y="118"/>
                    </a:lnTo>
                    <a:lnTo>
                      <a:pt x="92" y="14"/>
                    </a:lnTo>
                    <a:lnTo>
                      <a:pt x="10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2" name="i$líďè">
                <a:extLst>
                  <a:ext uri="{FF2B5EF4-FFF2-40B4-BE49-F238E27FC236}">
                    <a16:creationId xmlns:a16="http://schemas.microsoft.com/office/drawing/2014/main" xmlns="" id="{B485A120-7110-487A-91A5-B71ADC2637E1}"/>
                  </a:ext>
                </a:extLst>
              </p:cNvPr>
              <p:cNvSpPr/>
              <p:nvPr/>
            </p:nvSpPr>
            <p:spPr bwMode="auto">
              <a:xfrm>
                <a:off x="6109854" y="5422914"/>
                <a:ext cx="731" cy="731"/>
              </a:xfrm>
              <a:prstGeom prst="rect">
                <a:avLst/>
              </a:pr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3" name="îṣ1îḓe">
                <a:extLst>
                  <a:ext uri="{FF2B5EF4-FFF2-40B4-BE49-F238E27FC236}">
                    <a16:creationId xmlns:a16="http://schemas.microsoft.com/office/drawing/2014/main" xmlns="" id="{487D3844-9BBD-4FB5-931C-521867A3A60D}"/>
                  </a:ext>
                </a:extLst>
              </p:cNvPr>
              <p:cNvSpPr/>
              <p:nvPr/>
            </p:nvSpPr>
            <p:spPr bwMode="auto">
              <a:xfrm>
                <a:off x="6109854" y="542291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4" name="i$ḷíḓé">
                <a:extLst>
                  <a:ext uri="{FF2B5EF4-FFF2-40B4-BE49-F238E27FC236}">
                    <a16:creationId xmlns:a16="http://schemas.microsoft.com/office/drawing/2014/main" xmlns="" id="{6530C785-F80B-4766-A638-68B76E22D0B7}"/>
                  </a:ext>
                </a:extLst>
              </p:cNvPr>
              <p:cNvSpPr/>
              <p:nvPr/>
            </p:nvSpPr>
            <p:spPr bwMode="auto">
              <a:xfrm>
                <a:off x="6106199" y="5422914"/>
                <a:ext cx="3655" cy="2193"/>
              </a:xfrm>
              <a:custGeom>
                <a:avLst/>
                <a:gdLst>
                  <a:gd name="T0" fmla="*/ 5 w 5"/>
                  <a:gd name="T1" fmla="*/ 0 h 3"/>
                  <a:gd name="T2" fmla="*/ 5 w 5"/>
                  <a:gd name="T3" fmla="*/ 0 h 3"/>
                  <a:gd name="T4" fmla="*/ 0 w 5"/>
                  <a:gd name="T5" fmla="*/ 3 h 3"/>
                  <a:gd name="T6" fmla="*/ 0 w 5"/>
                  <a:gd name="T7" fmla="*/ 3 h 3"/>
                  <a:gd name="T8" fmla="*/ 3 w 5"/>
                  <a:gd name="T9" fmla="*/ 3 h 3"/>
                  <a:gd name="T10" fmla="*/ 5 w 5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3">
                    <a:moveTo>
                      <a:pt x="5" y="0"/>
                    </a:moveTo>
                    <a:lnTo>
                      <a:pt x="5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CFCF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5" name="í$liḓê">
                <a:extLst>
                  <a:ext uri="{FF2B5EF4-FFF2-40B4-BE49-F238E27FC236}">
                    <a16:creationId xmlns:a16="http://schemas.microsoft.com/office/drawing/2014/main" xmlns="" id="{37FD857E-394C-4550-9225-550641A05F4D}"/>
                  </a:ext>
                </a:extLst>
              </p:cNvPr>
              <p:cNvSpPr/>
              <p:nvPr/>
            </p:nvSpPr>
            <p:spPr bwMode="auto">
              <a:xfrm>
                <a:off x="6106199" y="5422914"/>
                <a:ext cx="3655" cy="2193"/>
              </a:xfrm>
              <a:custGeom>
                <a:avLst/>
                <a:gdLst>
                  <a:gd name="T0" fmla="*/ 5 w 5"/>
                  <a:gd name="T1" fmla="*/ 0 h 3"/>
                  <a:gd name="T2" fmla="*/ 5 w 5"/>
                  <a:gd name="T3" fmla="*/ 0 h 3"/>
                  <a:gd name="T4" fmla="*/ 0 w 5"/>
                  <a:gd name="T5" fmla="*/ 3 h 3"/>
                  <a:gd name="T6" fmla="*/ 0 w 5"/>
                  <a:gd name="T7" fmla="*/ 3 h 3"/>
                  <a:gd name="T8" fmla="*/ 3 w 5"/>
                  <a:gd name="T9" fmla="*/ 3 h 3"/>
                  <a:gd name="T10" fmla="*/ 5 w 5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3">
                    <a:moveTo>
                      <a:pt x="5" y="0"/>
                    </a:moveTo>
                    <a:lnTo>
                      <a:pt x="5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6" name="íṩḻiďé">
                <a:extLst>
                  <a:ext uri="{FF2B5EF4-FFF2-40B4-BE49-F238E27FC236}">
                    <a16:creationId xmlns:a16="http://schemas.microsoft.com/office/drawing/2014/main" xmlns="" id="{C518021D-31C1-4154-A25E-2AD763E30CC3}"/>
                  </a:ext>
                </a:extLst>
              </p:cNvPr>
              <p:cNvSpPr/>
              <p:nvPr/>
            </p:nvSpPr>
            <p:spPr bwMode="auto">
              <a:xfrm>
                <a:off x="6106199" y="5425107"/>
                <a:ext cx="2193" cy="1462"/>
              </a:xfrm>
              <a:custGeom>
                <a:avLst/>
                <a:gdLst>
                  <a:gd name="T0" fmla="*/ 3 w 3"/>
                  <a:gd name="T1" fmla="*/ 0 h 2"/>
                  <a:gd name="T2" fmla="*/ 0 w 3"/>
                  <a:gd name="T3" fmla="*/ 0 h 2"/>
                  <a:gd name="T4" fmla="*/ 0 w 3"/>
                  <a:gd name="T5" fmla="*/ 2 h 2"/>
                  <a:gd name="T6" fmla="*/ 3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BBBB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7" name="iSḻïďê">
                <a:extLst>
                  <a:ext uri="{FF2B5EF4-FFF2-40B4-BE49-F238E27FC236}">
                    <a16:creationId xmlns:a16="http://schemas.microsoft.com/office/drawing/2014/main" xmlns="" id="{7D9C9A43-9393-499C-BEE0-489D62C4DE62}"/>
                  </a:ext>
                </a:extLst>
              </p:cNvPr>
              <p:cNvSpPr/>
              <p:nvPr/>
            </p:nvSpPr>
            <p:spPr bwMode="auto">
              <a:xfrm>
                <a:off x="6106199" y="5425107"/>
                <a:ext cx="2193" cy="1462"/>
              </a:xfrm>
              <a:custGeom>
                <a:avLst/>
                <a:gdLst>
                  <a:gd name="T0" fmla="*/ 3 w 3"/>
                  <a:gd name="T1" fmla="*/ 0 h 2"/>
                  <a:gd name="T2" fmla="*/ 0 w 3"/>
                  <a:gd name="T3" fmla="*/ 0 h 2"/>
                  <a:gd name="T4" fmla="*/ 0 w 3"/>
                  <a:gd name="T5" fmla="*/ 2 h 2"/>
                  <a:gd name="T6" fmla="*/ 3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8" name="îš1ídê">
                <a:extLst>
                  <a:ext uri="{FF2B5EF4-FFF2-40B4-BE49-F238E27FC236}">
                    <a16:creationId xmlns:a16="http://schemas.microsoft.com/office/drawing/2014/main" xmlns="" id="{91603802-4949-44A3-A407-E6D13F031854}"/>
                  </a:ext>
                </a:extLst>
              </p:cNvPr>
              <p:cNvSpPr/>
              <p:nvPr/>
            </p:nvSpPr>
            <p:spPr bwMode="auto">
              <a:xfrm>
                <a:off x="6109854" y="5422914"/>
                <a:ext cx="15351" cy="17544"/>
              </a:xfrm>
              <a:custGeom>
                <a:avLst/>
                <a:gdLst>
                  <a:gd name="T0" fmla="*/ 0 w 21"/>
                  <a:gd name="T1" fmla="*/ 0 h 24"/>
                  <a:gd name="T2" fmla="*/ 0 w 21"/>
                  <a:gd name="T3" fmla="*/ 0 h 24"/>
                  <a:gd name="T4" fmla="*/ 21 w 21"/>
                  <a:gd name="T5" fmla="*/ 24 h 24"/>
                  <a:gd name="T6" fmla="*/ 9 w 21"/>
                  <a:gd name="T7" fmla="*/ 10 h 24"/>
                  <a:gd name="T8" fmla="*/ 0 w 21"/>
                  <a:gd name="T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4">
                    <a:moveTo>
                      <a:pt x="0" y="0"/>
                    </a:moveTo>
                    <a:lnTo>
                      <a:pt x="0" y="0"/>
                    </a:lnTo>
                    <a:lnTo>
                      <a:pt x="21" y="24"/>
                    </a:lnTo>
                    <a:lnTo>
                      <a:pt x="9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045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9" name="išļîḋè">
                <a:extLst>
                  <a:ext uri="{FF2B5EF4-FFF2-40B4-BE49-F238E27FC236}">
                    <a16:creationId xmlns:a16="http://schemas.microsoft.com/office/drawing/2014/main" xmlns="" id="{681E6380-D264-4CC7-AB6F-91D2C8EA6870}"/>
                  </a:ext>
                </a:extLst>
              </p:cNvPr>
              <p:cNvSpPr/>
              <p:nvPr/>
            </p:nvSpPr>
            <p:spPr bwMode="auto">
              <a:xfrm>
                <a:off x="6109854" y="5422914"/>
                <a:ext cx="15351" cy="17544"/>
              </a:xfrm>
              <a:custGeom>
                <a:avLst/>
                <a:gdLst>
                  <a:gd name="T0" fmla="*/ 0 w 21"/>
                  <a:gd name="T1" fmla="*/ 0 h 24"/>
                  <a:gd name="T2" fmla="*/ 0 w 21"/>
                  <a:gd name="T3" fmla="*/ 0 h 24"/>
                  <a:gd name="T4" fmla="*/ 21 w 21"/>
                  <a:gd name="T5" fmla="*/ 24 h 24"/>
                  <a:gd name="T6" fmla="*/ 9 w 21"/>
                  <a:gd name="T7" fmla="*/ 10 h 24"/>
                  <a:gd name="T8" fmla="*/ 0 w 21"/>
                  <a:gd name="T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4">
                    <a:moveTo>
                      <a:pt x="0" y="0"/>
                    </a:moveTo>
                    <a:lnTo>
                      <a:pt x="0" y="0"/>
                    </a:lnTo>
                    <a:lnTo>
                      <a:pt x="21" y="24"/>
                    </a:lnTo>
                    <a:lnTo>
                      <a:pt x="9" y="1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0" name="ïṩlíḍe">
                <a:extLst>
                  <a:ext uri="{FF2B5EF4-FFF2-40B4-BE49-F238E27FC236}">
                    <a16:creationId xmlns:a16="http://schemas.microsoft.com/office/drawing/2014/main" xmlns="" id="{CC4FE215-F41D-45F2-A5BB-5631D0DD675E}"/>
                  </a:ext>
                </a:extLst>
              </p:cNvPr>
              <p:cNvSpPr/>
              <p:nvPr/>
            </p:nvSpPr>
            <p:spPr bwMode="auto">
              <a:xfrm>
                <a:off x="6109854" y="5422914"/>
                <a:ext cx="731" cy="731"/>
              </a:xfrm>
              <a:prstGeom prst="rect">
                <a:avLst/>
              </a:pr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1" name="íšľídè">
                <a:extLst>
                  <a:ext uri="{FF2B5EF4-FFF2-40B4-BE49-F238E27FC236}">
                    <a16:creationId xmlns:a16="http://schemas.microsoft.com/office/drawing/2014/main" xmlns="" id="{6A3F40D4-A2CE-4B52-8817-8EAAEF65B3C1}"/>
                  </a:ext>
                </a:extLst>
              </p:cNvPr>
              <p:cNvSpPr/>
              <p:nvPr/>
            </p:nvSpPr>
            <p:spPr bwMode="auto">
              <a:xfrm>
                <a:off x="6109854" y="542291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2" name="îṥḷíḑé">
                <a:extLst>
                  <a:ext uri="{FF2B5EF4-FFF2-40B4-BE49-F238E27FC236}">
                    <a16:creationId xmlns:a16="http://schemas.microsoft.com/office/drawing/2014/main" xmlns="" id="{29B62FF9-DFD5-4604-97C6-306076506E89}"/>
                  </a:ext>
                </a:extLst>
              </p:cNvPr>
              <p:cNvSpPr/>
              <p:nvPr/>
            </p:nvSpPr>
            <p:spPr bwMode="auto">
              <a:xfrm>
                <a:off x="6187342" y="5509905"/>
                <a:ext cx="81874" cy="103073"/>
              </a:xfrm>
              <a:custGeom>
                <a:avLst/>
                <a:gdLst>
                  <a:gd name="T0" fmla="*/ 7 w 112"/>
                  <a:gd name="T1" fmla="*/ 0 h 141"/>
                  <a:gd name="T2" fmla="*/ 0 w 112"/>
                  <a:gd name="T3" fmla="*/ 9 h 141"/>
                  <a:gd name="T4" fmla="*/ 107 w 112"/>
                  <a:gd name="T5" fmla="*/ 141 h 141"/>
                  <a:gd name="T6" fmla="*/ 112 w 112"/>
                  <a:gd name="T7" fmla="*/ 108 h 141"/>
                  <a:gd name="T8" fmla="*/ 7 w 112"/>
                  <a:gd name="T9" fmla="*/ 0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2" h="141">
                    <a:moveTo>
                      <a:pt x="7" y="0"/>
                    </a:moveTo>
                    <a:lnTo>
                      <a:pt x="0" y="9"/>
                    </a:lnTo>
                    <a:lnTo>
                      <a:pt x="107" y="141"/>
                    </a:lnTo>
                    <a:lnTo>
                      <a:pt x="112" y="108"/>
                    </a:lnTo>
                    <a:lnTo>
                      <a:pt x="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3" name="íṩliḓê">
                <a:extLst>
                  <a:ext uri="{FF2B5EF4-FFF2-40B4-BE49-F238E27FC236}">
                    <a16:creationId xmlns:a16="http://schemas.microsoft.com/office/drawing/2014/main" xmlns="" id="{C099145A-7187-45AB-BB84-F83C4884C800}"/>
                  </a:ext>
                </a:extLst>
              </p:cNvPr>
              <p:cNvSpPr/>
              <p:nvPr/>
            </p:nvSpPr>
            <p:spPr bwMode="auto">
              <a:xfrm>
                <a:off x="6116433" y="5430225"/>
                <a:ext cx="76026" cy="86260"/>
              </a:xfrm>
              <a:custGeom>
                <a:avLst/>
                <a:gdLst>
                  <a:gd name="T0" fmla="*/ 0 w 104"/>
                  <a:gd name="T1" fmla="*/ 0 h 118"/>
                  <a:gd name="T2" fmla="*/ 12 w 104"/>
                  <a:gd name="T3" fmla="*/ 14 h 118"/>
                  <a:gd name="T4" fmla="*/ 97 w 104"/>
                  <a:gd name="T5" fmla="*/ 118 h 118"/>
                  <a:gd name="T6" fmla="*/ 104 w 104"/>
                  <a:gd name="T7" fmla="*/ 109 h 118"/>
                  <a:gd name="T8" fmla="*/ 0 w 104"/>
                  <a:gd name="T9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4" h="118">
                    <a:moveTo>
                      <a:pt x="0" y="0"/>
                    </a:moveTo>
                    <a:lnTo>
                      <a:pt x="12" y="14"/>
                    </a:lnTo>
                    <a:lnTo>
                      <a:pt x="97" y="118"/>
                    </a:lnTo>
                    <a:lnTo>
                      <a:pt x="104" y="109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4" name="îs1ídê">
                <a:extLst>
                  <a:ext uri="{FF2B5EF4-FFF2-40B4-BE49-F238E27FC236}">
                    <a16:creationId xmlns:a16="http://schemas.microsoft.com/office/drawing/2014/main" xmlns="" id="{CA365B2D-88C8-432D-98E3-D7DD180A4F45}"/>
                  </a:ext>
                </a:extLst>
              </p:cNvPr>
              <p:cNvSpPr/>
              <p:nvPr/>
            </p:nvSpPr>
            <p:spPr bwMode="auto">
              <a:xfrm>
                <a:off x="6109854" y="5422914"/>
                <a:ext cx="731" cy="731"/>
              </a:xfrm>
              <a:prstGeom prst="rect">
                <a:avLst/>
              </a:prstGeom>
              <a:solidFill>
                <a:srgbClr val="BC3E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5" name="íṧ1íḋè">
                <a:extLst>
                  <a:ext uri="{FF2B5EF4-FFF2-40B4-BE49-F238E27FC236}">
                    <a16:creationId xmlns:a16="http://schemas.microsoft.com/office/drawing/2014/main" xmlns="" id="{6E9B08F8-A370-4224-88D4-DB191A600521}"/>
                  </a:ext>
                </a:extLst>
              </p:cNvPr>
              <p:cNvSpPr/>
              <p:nvPr/>
            </p:nvSpPr>
            <p:spPr bwMode="auto">
              <a:xfrm>
                <a:off x="6109854" y="5422914"/>
                <a:ext cx="731" cy="7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6" name="íṣḷîḍe">
                <a:extLst>
                  <a:ext uri="{FF2B5EF4-FFF2-40B4-BE49-F238E27FC236}">
                    <a16:creationId xmlns:a16="http://schemas.microsoft.com/office/drawing/2014/main" xmlns="" id="{96A9ABE4-6D43-49C7-B3CF-28B21FCEAC4F}"/>
                  </a:ext>
                </a:extLst>
              </p:cNvPr>
              <p:cNvSpPr/>
              <p:nvPr/>
            </p:nvSpPr>
            <p:spPr bwMode="auto">
              <a:xfrm>
                <a:off x="6109854" y="5422914"/>
                <a:ext cx="731" cy="731"/>
              </a:xfrm>
              <a:prstGeom prst="rect">
                <a:avLst/>
              </a:prstGeom>
              <a:solidFill>
                <a:srgbClr val="CFCF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7" name="íśḷîḓé">
                <a:extLst>
                  <a:ext uri="{FF2B5EF4-FFF2-40B4-BE49-F238E27FC236}">
                    <a16:creationId xmlns:a16="http://schemas.microsoft.com/office/drawing/2014/main" xmlns="" id="{83AC3833-9A28-44EF-8AFC-841B427E5A45}"/>
                  </a:ext>
                </a:extLst>
              </p:cNvPr>
              <p:cNvSpPr/>
              <p:nvPr/>
            </p:nvSpPr>
            <p:spPr bwMode="auto">
              <a:xfrm>
                <a:off x="6109854" y="5422914"/>
                <a:ext cx="731" cy="7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8" name="iŝlïḋê">
                <a:extLst>
                  <a:ext uri="{FF2B5EF4-FFF2-40B4-BE49-F238E27FC236}">
                    <a16:creationId xmlns:a16="http://schemas.microsoft.com/office/drawing/2014/main" xmlns="" id="{683A2EC6-2FBD-4959-A852-504353C20EC4}"/>
                  </a:ext>
                </a:extLst>
              </p:cNvPr>
              <p:cNvSpPr/>
              <p:nvPr/>
            </p:nvSpPr>
            <p:spPr bwMode="auto">
              <a:xfrm>
                <a:off x="6070380" y="5578621"/>
                <a:ext cx="78950" cy="17544"/>
              </a:xfrm>
              <a:custGeom>
                <a:avLst/>
                <a:gdLst>
                  <a:gd name="T0" fmla="*/ 106 w 108"/>
                  <a:gd name="T1" fmla="*/ 0 h 24"/>
                  <a:gd name="T2" fmla="*/ 106 w 108"/>
                  <a:gd name="T3" fmla="*/ 0 h 24"/>
                  <a:gd name="T4" fmla="*/ 49 w 108"/>
                  <a:gd name="T5" fmla="*/ 0 h 24"/>
                  <a:gd name="T6" fmla="*/ 4 w 108"/>
                  <a:gd name="T7" fmla="*/ 0 h 24"/>
                  <a:gd name="T8" fmla="*/ 2 w 108"/>
                  <a:gd name="T9" fmla="*/ 0 h 24"/>
                  <a:gd name="T10" fmla="*/ 0 w 108"/>
                  <a:gd name="T11" fmla="*/ 24 h 24"/>
                  <a:gd name="T12" fmla="*/ 108 w 108"/>
                  <a:gd name="T13" fmla="*/ 24 h 24"/>
                  <a:gd name="T14" fmla="*/ 106 w 108"/>
                  <a:gd name="T1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8" h="24">
                    <a:moveTo>
                      <a:pt x="106" y="0"/>
                    </a:moveTo>
                    <a:lnTo>
                      <a:pt x="106" y="0"/>
                    </a:lnTo>
                    <a:lnTo>
                      <a:pt x="49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24"/>
                    </a:lnTo>
                    <a:lnTo>
                      <a:pt x="108" y="24"/>
                    </a:lnTo>
                    <a:lnTo>
                      <a:pt x="10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9" name="iŝḷíďe">
                <a:extLst>
                  <a:ext uri="{FF2B5EF4-FFF2-40B4-BE49-F238E27FC236}">
                    <a16:creationId xmlns:a16="http://schemas.microsoft.com/office/drawing/2014/main" xmlns="" id="{512324AB-2A8E-4C4A-B405-547F04ACA0AE}"/>
                  </a:ext>
                </a:extLst>
              </p:cNvPr>
              <p:cNvSpPr/>
              <p:nvPr/>
            </p:nvSpPr>
            <p:spPr bwMode="auto">
              <a:xfrm>
                <a:off x="6547002" y="5705087"/>
                <a:ext cx="206147" cy="62137"/>
              </a:xfrm>
              <a:prstGeom prst="rect">
                <a:avLst/>
              </a:prstGeom>
              <a:solidFill>
                <a:schemeClr val="tx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0" name="išḷîdè">
                <a:extLst>
                  <a:ext uri="{FF2B5EF4-FFF2-40B4-BE49-F238E27FC236}">
                    <a16:creationId xmlns:a16="http://schemas.microsoft.com/office/drawing/2014/main" xmlns="" id="{5698CE82-88D6-42EE-84A4-D51AD7325427}"/>
                  </a:ext>
                </a:extLst>
              </p:cNvPr>
              <p:cNvSpPr/>
              <p:nvPr/>
            </p:nvSpPr>
            <p:spPr bwMode="auto">
              <a:xfrm>
                <a:off x="6547002" y="5705087"/>
                <a:ext cx="206147" cy="621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1" name="íslídê">
                <a:extLst>
                  <a:ext uri="{FF2B5EF4-FFF2-40B4-BE49-F238E27FC236}">
                    <a16:creationId xmlns:a16="http://schemas.microsoft.com/office/drawing/2014/main" xmlns="" id="{FEEC894D-AA28-459D-8940-DE496E3F43B4}"/>
                  </a:ext>
                </a:extLst>
              </p:cNvPr>
              <p:cNvSpPr/>
              <p:nvPr/>
            </p:nvSpPr>
            <p:spPr bwMode="auto">
              <a:xfrm>
                <a:off x="6560892" y="5578621"/>
                <a:ext cx="181292" cy="126466"/>
              </a:xfrm>
              <a:custGeom>
                <a:avLst/>
                <a:gdLst>
                  <a:gd name="T0" fmla="*/ 0 w 248"/>
                  <a:gd name="T1" fmla="*/ 173 h 173"/>
                  <a:gd name="T2" fmla="*/ 107 w 248"/>
                  <a:gd name="T3" fmla="*/ 0 h 173"/>
                  <a:gd name="T4" fmla="*/ 248 w 248"/>
                  <a:gd name="T5" fmla="*/ 173 h 173"/>
                  <a:gd name="T6" fmla="*/ 0 w 248"/>
                  <a:gd name="T7" fmla="*/ 173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8" h="173">
                    <a:moveTo>
                      <a:pt x="0" y="173"/>
                    </a:moveTo>
                    <a:lnTo>
                      <a:pt x="107" y="0"/>
                    </a:lnTo>
                    <a:lnTo>
                      <a:pt x="248" y="173"/>
                    </a:lnTo>
                    <a:lnTo>
                      <a:pt x="0" y="173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2" name="iṣḻiḑè">
                <a:extLst>
                  <a:ext uri="{FF2B5EF4-FFF2-40B4-BE49-F238E27FC236}">
                    <a16:creationId xmlns:a16="http://schemas.microsoft.com/office/drawing/2014/main" xmlns="" id="{9C245FD2-B3C3-4A6C-9F49-D9A04C108FBA}"/>
                  </a:ext>
                </a:extLst>
              </p:cNvPr>
              <p:cNvSpPr/>
              <p:nvPr/>
            </p:nvSpPr>
            <p:spPr bwMode="auto">
              <a:xfrm>
                <a:off x="6560892" y="5578621"/>
                <a:ext cx="181292" cy="126466"/>
              </a:xfrm>
              <a:custGeom>
                <a:avLst/>
                <a:gdLst>
                  <a:gd name="T0" fmla="*/ 0 w 248"/>
                  <a:gd name="T1" fmla="*/ 173 h 173"/>
                  <a:gd name="T2" fmla="*/ 107 w 248"/>
                  <a:gd name="T3" fmla="*/ 0 h 173"/>
                  <a:gd name="T4" fmla="*/ 248 w 248"/>
                  <a:gd name="T5" fmla="*/ 173 h 173"/>
                  <a:gd name="T6" fmla="*/ 0 w 248"/>
                  <a:gd name="T7" fmla="*/ 173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8" h="173">
                    <a:moveTo>
                      <a:pt x="0" y="173"/>
                    </a:moveTo>
                    <a:lnTo>
                      <a:pt x="107" y="0"/>
                    </a:lnTo>
                    <a:lnTo>
                      <a:pt x="248" y="173"/>
                    </a:lnTo>
                    <a:lnTo>
                      <a:pt x="0" y="17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3" name="išlîḍè">
                <a:extLst>
                  <a:ext uri="{FF2B5EF4-FFF2-40B4-BE49-F238E27FC236}">
                    <a16:creationId xmlns:a16="http://schemas.microsoft.com/office/drawing/2014/main" xmlns="" id="{E630C207-C04D-4DB4-9FC2-450A86005A83}"/>
                  </a:ext>
                </a:extLst>
              </p:cNvPr>
              <p:cNvSpPr/>
              <p:nvPr/>
            </p:nvSpPr>
            <p:spPr bwMode="auto">
              <a:xfrm>
                <a:off x="6652269" y="5587394"/>
                <a:ext cx="89915" cy="117694"/>
              </a:xfrm>
              <a:custGeom>
                <a:avLst/>
                <a:gdLst>
                  <a:gd name="T0" fmla="*/ 4 w 52"/>
                  <a:gd name="T1" fmla="*/ 11 h 68"/>
                  <a:gd name="T2" fmla="*/ 14 w 52"/>
                  <a:gd name="T3" fmla="*/ 0 h 68"/>
                  <a:gd name="T4" fmla="*/ 52 w 52"/>
                  <a:gd name="T5" fmla="*/ 68 h 68"/>
                  <a:gd name="T6" fmla="*/ 4 w 52"/>
                  <a:gd name="T7" fmla="*/ 11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2" h="68">
                    <a:moveTo>
                      <a:pt x="4" y="11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52" y="68"/>
                      <a:pt x="52" y="68"/>
                      <a:pt x="52" y="68"/>
                    </a:cubicBezTo>
                    <a:cubicBezTo>
                      <a:pt x="52" y="68"/>
                      <a:pt x="0" y="8"/>
                      <a:pt x="4" y="11"/>
                    </a:cubicBezTo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4" name="îṩļíḋé">
                <a:extLst>
                  <a:ext uri="{FF2B5EF4-FFF2-40B4-BE49-F238E27FC236}">
                    <a16:creationId xmlns:a16="http://schemas.microsoft.com/office/drawing/2014/main" xmlns="" id="{C27E6427-A72F-4BA2-8570-5B2A38434D3B}"/>
                  </a:ext>
                </a:extLst>
              </p:cNvPr>
              <p:cNvSpPr/>
              <p:nvPr/>
            </p:nvSpPr>
            <p:spPr bwMode="auto">
              <a:xfrm>
                <a:off x="6659579" y="5593973"/>
                <a:ext cx="10235" cy="12428"/>
              </a:xfrm>
              <a:custGeom>
                <a:avLst/>
                <a:gdLst>
                  <a:gd name="T0" fmla="*/ 14 w 14"/>
                  <a:gd name="T1" fmla="*/ 0 h 17"/>
                  <a:gd name="T2" fmla="*/ 0 w 14"/>
                  <a:gd name="T3" fmla="*/ 17 h 17"/>
                  <a:gd name="T4" fmla="*/ 14 w 14"/>
                  <a:gd name="T5" fmla="*/ 0 h 17"/>
                  <a:gd name="T6" fmla="*/ 14 w 14"/>
                  <a:gd name="T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7">
                    <a:moveTo>
                      <a:pt x="14" y="0"/>
                    </a:moveTo>
                    <a:lnTo>
                      <a:pt x="0" y="17"/>
                    </a:lnTo>
                    <a:lnTo>
                      <a:pt x="14" y="0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2838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5" name="îšḷíḑé">
                <a:extLst>
                  <a:ext uri="{FF2B5EF4-FFF2-40B4-BE49-F238E27FC236}">
                    <a16:creationId xmlns:a16="http://schemas.microsoft.com/office/drawing/2014/main" xmlns="" id="{2843E737-694C-4D3F-8DEA-8EF1A3DEBB99}"/>
                  </a:ext>
                </a:extLst>
              </p:cNvPr>
              <p:cNvSpPr/>
              <p:nvPr/>
            </p:nvSpPr>
            <p:spPr bwMode="auto">
              <a:xfrm>
                <a:off x="6659579" y="5593973"/>
                <a:ext cx="10235" cy="12428"/>
              </a:xfrm>
              <a:custGeom>
                <a:avLst/>
                <a:gdLst>
                  <a:gd name="T0" fmla="*/ 14 w 14"/>
                  <a:gd name="T1" fmla="*/ 0 h 17"/>
                  <a:gd name="T2" fmla="*/ 0 w 14"/>
                  <a:gd name="T3" fmla="*/ 17 h 17"/>
                  <a:gd name="T4" fmla="*/ 14 w 14"/>
                  <a:gd name="T5" fmla="*/ 0 h 17"/>
                  <a:gd name="T6" fmla="*/ 14 w 14"/>
                  <a:gd name="T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7">
                    <a:moveTo>
                      <a:pt x="14" y="0"/>
                    </a:moveTo>
                    <a:lnTo>
                      <a:pt x="0" y="17"/>
                    </a:lnTo>
                    <a:lnTo>
                      <a:pt x="14" y="0"/>
                    </a:lnTo>
                    <a:lnTo>
                      <a:pt x="1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6" name="íšlíḋé">
                <a:extLst>
                  <a:ext uri="{FF2B5EF4-FFF2-40B4-BE49-F238E27FC236}">
                    <a16:creationId xmlns:a16="http://schemas.microsoft.com/office/drawing/2014/main" xmlns="" id="{63251743-7681-434B-BBD9-23DF2BB86961}"/>
                  </a:ext>
                </a:extLst>
              </p:cNvPr>
              <p:cNvSpPr/>
              <p:nvPr/>
            </p:nvSpPr>
            <p:spPr bwMode="auto">
              <a:xfrm>
                <a:off x="6659579" y="5593973"/>
                <a:ext cx="82605" cy="111114"/>
              </a:xfrm>
              <a:custGeom>
                <a:avLst/>
                <a:gdLst>
                  <a:gd name="T0" fmla="*/ 14 w 113"/>
                  <a:gd name="T1" fmla="*/ 0 h 152"/>
                  <a:gd name="T2" fmla="*/ 0 w 113"/>
                  <a:gd name="T3" fmla="*/ 17 h 152"/>
                  <a:gd name="T4" fmla="*/ 0 w 113"/>
                  <a:gd name="T5" fmla="*/ 17 h 152"/>
                  <a:gd name="T6" fmla="*/ 9 w 113"/>
                  <a:gd name="T7" fmla="*/ 8 h 152"/>
                  <a:gd name="T8" fmla="*/ 113 w 113"/>
                  <a:gd name="T9" fmla="*/ 152 h 152"/>
                  <a:gd name="T10" fmla="*/ 0 w 113"/>
                  <a:gd name="T11" fmla="*/ 17 h 152"/>
                  <a:gd name="T12" fmla="*/ 113 w 113"/>
                  <a:gd name="T13" fmla="*/ 152 h 152"/>
                  <a:gd name="T14" fmla="*/ 14 w 113"/>
                  <a:gd name="T15" fmla="*/ 0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3" h="152">
                    <a:moveTo>
                      <a:pt x="14" y="0"/>
                    </a:moveTo>
                    <a:lnTo>
                      <a:pt x="0" y="17"/>
                    </a:lnTo>
                    <a:lnTo>
                      <a:pt x="0" y="17"/>
                    </a:lnTo>
                    <a:lnTo>
                      <a:pt x="9" y="8"/>
                    </a:lnTo>
                    <a:lnTo>
                      <a:pt x="113" y="152"/>
                    </a:lnTo>
                    <a:lnTo>
                      <a:pt x="0" y="17"/>
                    </a:lnTo>
                    <a:lnTo>
                      <a:pt x="113" y="152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DADA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7" name="íŝļíďé">
                <a:extLst>
                  <a:ext uri="{FF2B5EF4-FFF2-40B4-BE49-F238E27FC236}">
                    <a16:creationId xmlns:a16="http://schemas.microsoft.com/office/drawing/2014/main" xmlns="" id="{E584B14A-DFC9-4D6D-826D-70849867CEB2}"/>
                  </a:ext>
                </a:extLst>
              </p:cNvPr>
              <p:cNvSpPr/>
              <p:nvPr/>
            </p:nvSpPr>
            <p:spPr bwMode="auto">
              <a:xfrm>
                <a:off x="6659579" y="5593973"/>
                <a:ext cx="82605" cy="111114"/>
              </a:xfrm>
              <a:custGeom>
                <a:avLst/>
                <a:gdLst>
                  <a:gd name="T0" fmla="*/ 14 w 113"/>
                  <a:gd name="T1" fmla="*/ 0 h 152"/>
                  <a:gd name="T2" fmla="*/ 0 w 113"/>
                  <a:gd name="T3" fmla="*/ 17 h 152"/>
                  <a:gd name="T4" fmla="*/ 0 w 113"/>
                  <a:gd name="T5" fmla="*/ 17 h 152"/>
                  <a:gd name="T6" fmla="*/ 9 w 113"/>
                  <a:gd name="T7" fmla="*/ 8 h 152"/>
                  <a:gd name="T8" fmla="*/ 113 w 113"/>
                  <a:gd name="T9" fmla="*/ 152 h 152"/>
                  <a:gd name="T10" fmla="*/ 0 w 113"/>
                  <a:gd name="T11" fmla="*/ 17 h 152"/>
                  <a:gd name="T12" fmla="*/ 113 w 113"/>
                  <a:gd name="T13" fmla="*/ 152 h 152"/>
                  <a:gd name="T14" fmla="*/ 14 w 113"/>
                  <a:gd name="T15" fmla="*/ 0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3" h="152">
                    <a:moveTo>
                      <a:pt x="14" y="0"/>
                    </a:moveTo>
                    <a:lnTo>
                      <a:pt x="0" y="17"/>
                    </a:lnTo>
                    <a:lnTo>
                      <a:pt x="0" y="17"/>
                    </a:lnTo>
                    <a:lnTo>
                      <a:pt x="9" y="8"/>
                    </a:lnTo>
                    <a:lnTo>
                      <a:pt x="113" y="152"/>
                    </a:lnTo>
                    <a:lnTo>
                      <a:pt x="0" y="17"/>
                    </a:lnTo>
                    <a:lnTo>
                      <a:pt x="113" y="152"/>
                    </a:lnTo>
                    <a:lnTo>
                      <a:pt x="1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8" name="ïş1íḍê">
                <a:extLst>
                  <a:ext uri="{FF2B5EF4-FFF2-40B4-BE49-F238E27FC236}">
                    <a16:creationId xmlns:a16="http://schemas.microsoft.com/office/drawing/2014/main" xmlns="" id="{B784414F-A5AD-47C2-A345-58BB193CC5C0}"/>
                  </a:ext>
                </a:extLst>
              </p:cNvPr>
              <p:cNvSpPr/>
              <p:nvPr/>
            </p:nvSpPr>
            <p:spPr bwMode="auto">
              <a:xfrm>
                <a:off x="6659579" y="5599821"/>
                <a:ext cx="82605" cy="105266"/>
              </a:xfrm>
              <a:custGeom>
                <a:avLst/>
                <a:gdLst>
                  <a:gd name="T0" fmla="*/ 9 w 113"/>
                  <a:gd name="T1" fmla="*/ 0 h 144"/>
                  <a:gd name="T2" fmla="*/ 0 w 113"/>
                  <a:gd name="T3" fmla="*/ 9 h 144"/>
                  <a:gd name="T4" fmla="*/ 113 w 113"/>
                  <a:gd name="T5" fmla="*/ 144 h 144"/>
                  <a:gd name="T6" fmla="*/ 9 w 113"/>
                  <a:gd name="T7" fmla="*/ 0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3" h="144">
                    <a:moveTo>
                      <a:pt x="9" y="0"/>
                    </a:moveTo>
                    <a:lnTo>
                      <a:pt x="0" y="9"/>
                    </a:lnTo>
                    <a:lnTo>
                      <a:pt x="113" y="144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C5C5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9" name="ïṣľíďé">
                <a:extLst>
                  <a:ext uri="{FF2B5EF4-FFF2-40B4-BE49-F238E27FC236}">
                    <a16:creationId xmlns:a16="http://schemas.microsoft.com/office/drawing/2014/main" xmlns="" id="{7772F68A-A857-4FBC-96AA-F0E97D6202DE}"/>
                  </a:ext>
                </a:extLst>
              </p:cNvPr>
              <p:cNvSpPr/>
              <p:nvPr/>
            </p:nvSpPr>
            <p:spPr bwMode="auto">
              <a:xfrm>
                <a:off x="6659579" y="5599821"/>
                <a:ext cx="82605" cy="105266"/>
              </a:xfrm>
              <a:custGeom>
                <a:avLst/>
                <a:gdLst>
                  <a:gd name="T0" fmla="*/ 9 w 113"/>
                  <a:gd name="T1" fmla="*/ 0 h 144"/>
                  <a:gd name="T2" fmla="*/ 0 w 113"/>
                  <a:gd name="T3" fmla="*/ 9 h 144"/>
                  <a:gd name="T4" fmla="*/ 113 w 113"/>
                  <a:gd name="T5" fmla="*/ 144 h 144"/>
                  <a:gd name="T6" fmla="*/ 9 w 113"/>
                  <a:gd name="T7" fmla="*/ 0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3" h="144">
                    <a:moveTo>
                      <a:pt x="9" y="0"/>
                    </a:moveTo>
                    <a:lnTo>
                      <a:pt x="0" y="9"/>
                    </a:lnTo>
                    <a:lnTo>
                      <a:pt x="113" y="144"/>
                    </a:lnTo>
                    <a:lnTo>
                      <a:pt x="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0" name="ïsḷîḑè">
                <a:extLst>
                  <a:ext uri="{FF2B5EF4-FFF2-40B4-BE49-F238E27FC236}">
                    <a16:creationId xmlns:a16="http://schemas.microsoft.com/office/drawing/2014/main" xmlns="" id="{0A3544B0-2940-4788-BB8D-678B21E7C850}"/>
                  </a:ext>
                </a:extLst>
              </p:cNvPr>
              <p:cNvSpPr/>
              <p:nvPr/>
            </p:nvSpPr>
            <p:spPr bwMode="auto">
              <a:xfrm>
                <a:off x="5713643" y="4161179"/>
                <a:ext cx="776340" cy="639640"/>
              </a:xfrm>
              <a:custGeom>
                <a:avLst/>
                <a:gdLst>
                  <a:gd name="T0" fmla="*/ 439 w 449"/>
                  <a:gd name="T1" fmla="*/ 166 h 370"/>
                  <a:gd name="T2" fmla="*/ 439 w 449"/>
                  <a:gd name="T3" fmla="*/ 166 h 370"/>
                  <a:gd name="T4" fmla="*/ 425 w 449"/>
                  <a:gd name="T5" fmla="*/ 111 h 370"/>
                  <a:gd name="T6" fmla="*/ 372 w 449"/>
                  <a:gd name="T7" fmla="*/ 53 h 370"/>
                  <a:gd name="T8" fmla="*/ 372 w 449"/>
                  <a:gd name="T9" fmla="*/ 53 h 370"/>
                  <a:gd name="T10" fmla="*/ 371 w 449"/>
                  <a:gd name="T11" fmla="*/ 52 h 370"/>
                  <a:gd name="T12" fmla="*/ 355 w 449"/>
                  <a:gd name="T13" fmla="*/ 43 h 370"/>
                  <a:gd name="T14" fmla="*/ 135 w 449"/>
                  <a:gd name="T15" fmla="*/ 25 h 370"/>
                  <a:gd name="T16" fmla="*/ 102 w 449"/>
                  <a:gd name="T17" fmla="*/ 36 h 370"/>
                  <a:gd name="T18" fmla="*/ 102 w 449"/>
                  <a:gd name="T19" fmla="*/ 36 h 370"/>
                  <a:gd name="T20" fmla="*/ 102 w 449"/>
                  <a:gd name="T21" fmla="*/ 36 h 370"/>
                  <a:gd name="T22" fmla="*/ 72 w 449"/>
                  <a:gd name="T23" fmla="*/ 75 h 370"/>
                  <a:gd name="T24" fmla="*/ 6 w 449"/>
                  <a:gd name="T25" fmla="*/ 147 h 370"/>
                  <a:gd name="T26" fmla="*/ 4 w 449"/>
                  <a:gd name="T27" fmla="*/ 162 h 370"/>
                  <a:gd name="T28" fmla="*/ 3 w 449"/>
                  <a:gd name="T29" fmla="*/ 169 h 370"/>
                  <a:gd name="T30" fmla="*/ 3 w 449"/>
                  <a:gd name="T31" fmla="*/ 170 h 370"/>
                  <a:gd name="T32" fmla="*/ 20 w 449"/>
                  <a:gd name="T33" fmla="*/ 370 h 370"/>
                  <a:gd name="T34" fmla="*/ 70 w 449"/>
                  <a:gd name="T35" fmla="*/ 204 h 370"/>
                  <a:gd name="T36" fmla="*/ 70 w 449"/>
                  <a:gd name="T37" fmla="*/ 204 h 370"/>
                  <a:gd name="T38" fmla="*/ 79 w 449"/>
                  <a:gd name="T39" fmla="*/ 197 h 370"/>
                  <a:gd name="T40" fmla="*/ 79 w 449"/>
                  <a:gd name="T41" fmla="*/ 197 h 370"/>
                  <a:gd name="T42" fmla="*/ 81 w 449"/>
                  <a:gd name="T43" fmla="*/ 196 h 370"/>
                  <a:gd name="T44" fmla="*/ 81 w 449"/>
                  <a:gd name="T45" fmla="*/ 196 h 370"/>
                  <a:gd name="T46" fmla="*/ 83 w 449"/>
                  <a:gd name="T47" fmla="*/ 196 h 370"/>
                  <a:gd name="T48" fmla="*/ 84 w 449"/>
                  <a:gd name="T49" fmla="*/ 195 h 370"/>
                  <a:gd name="T50" fmla="*/ 84 w 449"/>
                  <a:gd name="T51" fmla="*/ 195 h 370"/>
                  <a:gd name="T52" fmla="*/ 89 w 449"/>
                  <a:gd name="T53" fmla="*/ 194 h 370"/>
                  <a:gd name="T54" fmla="*/ 332 w 449"/>
                  <a:gd name="T55" fmla="*/ 253 h 370"/>
                  <a:gd name="T56" fmla="*/ 331 w 449"/>
                  <a:gd name="T57" fmla="*/ 254 h 370"/>
                  <a:gd name="T58" fmla="*/ 332 w 449"/>
                  <a:gd name="T59" fmla="*/ 254 h 370"/>
                  <a:gd name="T60" fmla="*/ 329 w 449"/>
                  <a:gd name="T61" fmla="*/ 252 h 370"/>
                  <a:gd name="T62" fmla="*/ 329 w 449"/>
                  <a:gd name="T63" fmla="*/ 252 h 370"/>
                  <a:gd name="T64" fmla="*/ 268 w 449"/>
                  <a:gd name="T65" fmla="*/ 211 h 370"/>
                  <a:gd name="T66" fmla="*/ 268 w 449"/>
                  <a:gd name="T67" fmla="*/ 211 h 370"/>
                  <a:gd name="T68" fmla="*/ 261 w 449"/>
                  <a:gd name="T69" fmla="*/ 198 h 370"/>
                  <a:gd name="T70" fmla="*/ 357 w 449"/>
                  <a:gd name="T71" fmla="*/ 243 h 370"/>
                  <a:gd name="T72" fmla="*/ 357 w 449"/>
                  <a:gd name="T73" fmla="*/ 244 h 370"/>
                  <a:gd name="T74" fmla="*/ 357 w 449"/>
                  <a:gd name="T75" fmla="*/ 244 h 370"/>
                  <a:gd name="T76" fmla="*/ 357 w 449"/>
                  <a:gd name="T77" fmla="*/ 243 h 370"/>
                  <a:gd name="T78" fmla="*/ 330 w 449"/>
                  <a:gd name="T79" fmla="*/ 185 h 370"/>
                  <a:gd name="T80" fmla="*/ 437 w 449"/>
                  <a:gd name="T81" fmla="*/ 370 h 370"/>
                  <a:gd name="T82" fmla="*/ 439 w 449"/>
                  <a:gd name="T83" fmla="*/ 166 h 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49" h="370">
                    <a:moveTo>
                      <a:pt x="439" y="166"/>
                    </a:moveTo>
                    <a:cubicBezTo>
                      <a:pt x="439" y="166"/>
                      <a:pt x="439" y="166"/>
                      <a:pt x="439" y="166"/>
                    </a:cubicBezTo>
                    <a:cubicBezTo>
                      <a:pt x="436" y="144"/>
                      <a:pt x="431" y="125"/>
                      <a:pt x="425" y="111"/>
                    </a:cubicBezTo>
                    <a:cubicBezTo>
                      <a:pt x="414" y="86"/>
                      <a:pt x="395" y="67"/>
                      <a:pt x="372" y="53"/>
                    </a:cubicBezTo>
                    <a:cubicBezTo>
                      <a:pt x="372" y="53"/>
                      <a:pt x="372" y="53"/>
                      <a:pt x="372" y="53"/>
                    </a:cubicBezTo>
                    <a:cubicBezTo>
                      <a:pt x="372" y="52"/>
                      <a:pt x="371" y="52"/>
                      <a:pt x="371" y="52"/>
                    </a:cubicBezTo>
                    <a:cubicBezTo>
                      <a:pt x="366" y="49"/>
                      <a:pt x="360" y="46"/>
                      <a:pt x="355" y="43"/>
                    </a:cubicBezTo>
                    <a:cubicBezTo>
                      <a:pt x="267" y="0"/>
                      <a:pt x="180" y="13"/>
                      <a:pt x="135" y="25"/>
                    </a:cubicBezTo>
                    <a:cubicBezTo>
                      <a:pt x="121" y="28"/>
                      <a:pt x="111" y="32"/>
                      <a:pt x="102" y="36"/>
                    </a:cubicBezTo>
                    <a:cubicBezTo>
                      <a:pt x="102" y="36"/>
                      <a:pt x="102" y="36"/>
                      <a:pt x="102" y="36"/>
                    </a:cubicBezTo>
                    <a:cubicBezTo>
                      <a:pt x="102" y="36"/>
                      <a:pt x="102" y="36"/>
                      <a:pt x="102" y="36"/>
                    </a:cubicBezTo>
                    <a:cubicBezTo>
                      <a:pt x="69" y="52"/>
                      <a:pt x="72" y="75"/>
                      <a:pt x="72" y="75"/>
                    </a:cubicBezTo>
                    <a:cubicBezTo>
                      <a:pt x="30" y="55"/>
                      <a:pt x="12" y="110"/>
                      <a:pt x="6" y="147"/>
                    </a:cubicBezTo>
                    <a:cubicBezTo>
                      <a:pt x="5" y="153"/>
                      <a:pt x="4" y="158"/>
                      <a:pt x="4" y="162"/>
                    </a:cubicBezTo>
                    <a:cubicBezTo>
                      <a:pt x="3" y="165"/>
                      <a:pt x="3" y="167"/>
                      <a:pt x="3" y="169"/>
                    </a:cubicBezTo>
                    <a:cubicBezTo>
                      <a:pt x="3" y="170"/>
                      <a:pt x="3" y="170"/>
                      <a:pt x="3" y="170"/>
                    </a:cubicBezTo>
                    <a:cubicBezTo>
                      <a:pt x="0" y="223"/>
                      <a:pt x="10" y="314"/>
                      <a:pt x="20" y="370"/>
                    </a:cubicBezTo>
                    <a:cubicBezTo>
                      <a:pt x="20" y="370"/>
                      <a:pt x="33" y="241"/>
                      <a:pt x="70" y="204"/>
                    </a:cubicBezTo>
                    <a:cubicBezTo>
                      <a:pt x="70" y="204"/>
                      <a:pt x="70" y="204"/>
                      <a:pt x="70" y="204"/>
                    </a:cubicBezTo>
                    <a:cubicBezTo>
                      <a:pt x="72" y="201"/>
                      <a:pt x="75" y="199"/>
                      <a:pt x="79" y="197"/>
                    </a:cubicBezTo>
                    <a:cubicBezTo>
                      <a:pt x="79" y="197"/>
                      <a:pt x="79" y="197"/>
                      <a:pt x="79" y="197"/>
                    </a:cubicBezTo>
                    <a:cubicBezTo>
                      <a:pt x="79" y="197"/>
                      <a:pt x="80" y="197"/>
                      <a:pt x="81" y="196"/>
                    </a:cubicBezTo>
                    <a:cubicBezTo>
                      <a:pt x="81" y="196"/>
                      <a:pt x="81" y="196"/>
                      <a:pt x="81" y="196"/>
                    </a:cubicBezTo>
                    <a:cubicBezTo>
                      <a:pt x="83" y="196"/>
                      <a:pt x="83" y="196"/>
                      <a:pt x="83" y="196"/>
                    </a:cubicBezTo>
                    <a:cubicBezTo>
                      <a:pt x="83" y="195"/>
                      <a:pt x="84" y="195"/>
                      <a:pt x="84" y="195"/>
                    </a:cubicBezTo>
                    <a:cubicBezTo>
                      <a:pt x="84" y="195"/>
                      <a:pt x="84" y="195"/>
                      <a:pt x="84" y="195"/>
                    </a:cubicBezTo>
                    <a:cubicBezTo>
                      <a:pt x="86" y="195"/>
                      <a:pt x="87" y="194"/>
                      <a:pt x="89" y="194"/>
                    </a:cubicBezTo>
                    <a:cubicBezTo>
                      <a:pt x="136" y="235"/>
                      <a:pt x="260" y="252"/>
                      <a:pt x="332" y="253"/>
                    </a:cubicBezTo>
                    <a:cubicBezTo>
                      <a:pt x="331" y="254"/>
                      <a:pt x="331" y="254"/>
                      <a:pt x="331" y="254"/>
                    </a:cubicBezTo>
                    <a:cubicBezTo>
                      <a:pt x="332" y="254"/>
                      <a:pt x="332" y="254"/>
                      <a:pt x="332" y="254"/>
                    </a:cubicBezTo>
                    <a:cubicBezTo>
                      <a:pt x="331" y="254"/>
                      <a:pt x="330" y="253"/>
                      <a:pt x="329" y="252"/>
                    </a:cubicBezTo>
                    <a:cubicBezTo>
                      <a:pt x="329" y="252"/>
                      <a:pt x="329" y="252"/>
                      <a:pt x="329" y="252"/>
                    </a:cubicBezTo>
                    <a:cubicBezTo>
                      <a:pt x="296" y="237"/>
                      <a:pt x="277" y="222"/>
                      <a:pt x="268" y="211"/>
                    </a:cubicBezTo>
                    <a:cubicBezTo>
                      <a:pt x="268" y="211"/>
                      <a:pt x="268" y="211"/>
                      <a:pt x="268" y="211"/>
                    </a:cubicBezTo>
                    <a:cubicBezTo>
                      <a:pt x="264" y="206"/>
                      <a:pt x="261" y="202"/>
                      <a:pt x="261" y="198"/>
                    </a:cubicBezTo>
                    <a:cubicBezTo>
                      <a:pt x="306" y="230"/>
                      <a:pt x="357" y="243"/>
                      <a:pt x="357" y="243"/>
                    </a:cubicBezTo>
                    <a:cubicBezTo>
                      <a:pt x="357" y="244"/>
                      <a:pt x="357" y="244"/>
                      <a:pt x="357" y="244"/>
                    </a:cubicBezTo>
                    <a:cubicBezTo>
                      <a:pt x="357" y="244"/>
                      <a:pt x="357" y="244"/>
                      <a:pt x="357" y="244"/>
                    </a:cubicBezTo>
                    <a:cubicBezTo>
                      <a:pt x="357" y="243"/>
                      <a:pt x="357" y="243"/>
                      <a:pt x="357" y="243"/>
                    </a:cubicBezTo>
                    <a:cubicBezTo>
                      <a:pt x="342" y="221"/>
                      <a:pt x="330" y="185"/>
                      <a:pt x="330" y="185"/>
                    </a:cubicBezTo>
                    <a:cubicBezTo>
                      <a:pt x="433" y="176"/>
                      <a:pt x="437" y="370"/>
                      <a:pt x="437" y="370"/>
                    </a:cubicBezTo>
                    <a:cubicBezTo>
                      <a:pt x="446" y="320"/>
                      <a:pt x="449" y="231"/>
                      <a:pt x="439" y="166"/>
                    </a:cubicBez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1" name="iṣ1íďê">
                <a:extLst>
                  <a:ext uri="{FF2B5EF4-FFF2-40B4-BE49-F238E27FC236}">
                    <a16:creationId xmlns:a16="http://schemas.microsoft.com/office/drawing/2014/main" xmlns="" id="{7FFD268F-E8BC-41EB-B62D-E14D2053DCCF}"/>
                  </a:ext>
                </a:extLst>
              </p:cNvPr>
              <p:cNvSpPr/>
              <p:nvPr/>
            </p:nvSpPr>
            <p:spPr bwMode="auto">
              <a:xfrm>
                <a:off x="5419774" y="5829360"/>
                <a:ext cx="1379430" cy="839939"/>
              </a:xfrm>
              <a:prstGeom prst="rect">
                <a:avLst/>
              </a:prstGeom>
              <a:solidFill>
                <a:srgbClr val="ECF0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2" name="iṣļîḋé">
                <a:extLst>
                  <a:ext uri="{FF2B5EF4-FFF2-40B4-BE49-F238E27FC236}">
                    <a16:creationId xmlns:a16="http://schemas.microsoft.com/office/drawing/2014/main" xmlns="" id="{978ADAC8-1DF7-49E5-A33E-FD203C2A3FDD}"/>
                  </a:ext>
                </a:extLst>
              </p:cNvPr>
              <p:cNvSpPr/>
              <p:nvPr/>
            </p:nvSpPr>
            <p:spPr bwMode="auto">
              <a:xfrm>
                <a:off x="5419774" y="5829360"/>
                <a:ext cx="1379430" cy="8399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3" name="ïṡļïḍè">
                <a:extLst>
                  <a:ext uri="{FF2B5EF4-FFF2-40B4-BE49-F238E27FC236}">
                    <a16:creationId xmlns:a16="http://schemas.microsoft.com/office/drawing/2014/main" xmlns="" id="{E76D93A5-9202-47A9-9279-CB19E6DA3FF7}"/>
                  </a:ext>
                </a:extLst>
              </p:cNvPr>
              <p:cNvSpPr/>
              <p:nvPr/>
            </p:nvSpPr>
            <p:spPr bwMode="auto">
              <a:xfrm>
                <a:off x="5419774" y="6669299"/>
                <a:ext cx="1379430" cy="130121"/>
              </a:xfrm>
              <a:prstGeom prst="rect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4" name="íṩľïḍê">
                <a:extLst>
                  <a:ext uri="{FF2B5EF4-FFF2-40B4-BE49-F238E27FC236}">
                    <a16:creationId xmlns:a16="http://schemas.microsoft.com/office/drawing/2014/main" xmlns="" id="{01E77747-8A91-4EF8-8188-0D5B5C565B1A}"/>
                  </a:ext>
                </a:extLst>
              </p:cNvPr>
              <p:cNvSpPr/>
              <p:nvPr/>
            </p:nvSpPr>
            <p:spPr bwMode="auto">
              <a:xfrm>
                <a:off x="5210703" y="5558153"/>
                <a:ext cx="209071" cy="1111146"/>
              </a:xfrm>
              <a:custGeom>
                <a:avLst/>
                <a:gdLst>
                  <a:gd name="T0" fmla="*/ 121 w 121"/>
                  <a:gd name="T1" fmla="*/ 643 h 643"/>
                  <a:gd name="T2" fmla="*/ 103 w 121"/>
                  <a:gd name="T3" fmla="*/ 368 h 643"/>
                  <a:gd name="T4" fmla="*/ 92 w 121"/>
                  <a:gd name="T5" fmla="*/ 198 h 643"/>
                  <a:gd name="T6" fmla="*/ 69 w 121"/>
                  <a:gd name="T7" fmla="*/ 0 h 643"/>
                  <a:gd name="T8" fmla="*/ 3 w 121"/>
                  <a:gd name="T9" fmla="*/ 262 h 643"/>
                  <a:gd name="T10" fmla="*/ 3 w 121"/>
                  <a:gd name="T11" fmla="*/ 262 h 643"/>
                  <a:gd name="T12" fmla="*/ 0 w 121"/>
                  <a:gd name="T13" fmla="*/ 284 h 643"/>
                  <a:gd name="T14" fmla="*/ 6 w 121"/>
                  <a:gd name="T15" fmla="*/ 313 h 643"/>
                  <a:gd name="T16" fmla="*/ 6 w 121"/>
                  <a:gd name="T17" fmla="*/ 314 h 643"/>
                  <a:gd name="T18" fmla="*/ 121 w 121"/>
                  <a:gd name="T19" fmla="*/ 643 h 6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1" h="643">
                    <a:moveTo>
                      <a:pt x="121" y="643"/>
                    </a:moveTo>
                    <a:cubicBezTo>
                      <a:pt x="103" y="368"/>
                      <a:pt x="103" y="368"/>
                      <a:pt x="103" y="368"/>
                    </a:cubicBezTo>
                    <a:cubicBezTo>
                      <a:pt x="92" y="198"/>
                      <a:pt x="92" y="198"/>
                      <a:pt x="92" y="198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3" y="262"/>
                      <a:pt x="3" y="262"/>
                      <a:pt x="3" y="262"/>
                    </a:cubicBezTo>
                    <a:cubicBezTo>
                      <a:pt x="3" y="262"/>
                      <a:pt x="3" y="262"/>
                      <a:pt x="3" y="262"/>
                    </a:cubicBezTo>
                    <a:cubicBezTo>
                      <a:pt x="1" y="269"/>
                      <a:pt x="0" y="276"/>
                      <a:pt x="0" y="284"/>
                    </a:cubicBezTo>
                    <a:cubicBezTo>
                      <a:pt x="0" y="294"/>
                      <a:pt x="2" y="304"/>
                      <a:pt x="6" y="313"/>
                    </a:cubicBezTo>
                    <a:cubicBezTo>
                      <a:pt x="6" y="314"/>
                      <a:pt x="6" y="314"/>
                      <a:pt x="6" y="314"/>
                    </a:cubicBezTo>
                    <a:lnTo>
                      <a:pt x="121" y="643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5" name="iš1îḓe">
                <a:extLst>
                  <a:ext uri="{FF2B5EF4-FFF2-40B4-BE49-F238E27FC236}">
                    <a16:creationId xmlns:a16="http://schemas.microsoft.com/office/drawing/2014/main" xmlns="" id="{5BF7381E-4093-44A8-83A1-A7A7D8B2C61F}"/>
                  </a:ext>
                </a:extLst>
              </p:cNvPr>
              <p:cNvSpPr/>
              <p:nvPr/>
            </p:nvSpPr>
            <p:spPr bwMode="auto">
              <a:xfrm>
                <a:off x="6799203" y="5558153"/>
                <a:ext cx="209802" cy="1111146"/>
              </a:xfrm>
              <a:custGeom>
                <a:avLst/>
                <a:gdLst>
                  <a:gd name="T0" fmla="*/ 0 w 121"/>
                  <a:gd name="T1" fmla="*/ 643 h 643"/>
                  <a:gd name="T2" fmla="*/ 18 w 121"/>
                  <a:gd name="T3" fmla="*/ 368 h 643"/>
                  <a:gd name="T4" fmla="*/ 30 w 121"/>
                  <a:gd name="T5" fmla="*/ 198 h 643"/>
                  <a:gd name="T6" fmla="*/ 53 w 121"/>
                  <a:gd name="T7" fmla="*/ 0 h 643"/>
                  <a:gd name="T8" fmla="*/ 118 w 121"/>
                  <a:gd name="T9" fmla="*/ 262 h 643"/>
                  <a:gd name="T10" fmla="*/ 118 w 121"/>
                  <a:gd name="T11" fmla="*/ 262 h 643"/>
                  <a:gd name="T12" fmla="*/ 121 w 121"/>
                  <a:gd name="T13" fmla="*/ 284 h 643"/>
                  <a:gd name="T14" fmla="*/ 115 w 121"/>
                  <a:gd name="T15" fmla="*/ 313 h 643"/>
                  <a:gd name="T16" fmla="*/ 115 w 121"/>
                  <a:gd name="T17" fmla="*/ 314 h 643"/>
                  <a:gd name="T18" fmla="*/ 0 w 121"/>
                  <a:gd name="T19" fmla="*/ 643 h 6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1" h="643">
                    <a:moveTo>
                      <a:pt x="0" y="643"/>
                    </a:moveTo>
                    <a:cubicBezTo>
                      <a:pt x="18" y="368"/>
                      <a:pt x="18" y="368"/>
                      <a:pt x="18" y="368"/>
                    </a:cubicBezTo>
                    <a:cubicBezTo>
                      <a:pt x="30" y="198"/>
                      <a:pt x="30" y="198"/>
                      <a:pt x="30" y="198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118" y="262"/>
                      <a:pt x="118" y="262"/>
                      <a:pt x="118" y="262"/>
                    </a:cubicBezTo>
                    <a:cubicBezTo>
                      <a:pt x="118" y="262"/>
                      <a:pt x="118" y="262"/>
                      <a:pt x="118" y="262"/>
                    </a:cubicBezTo>
                    <a:cubicBezTo>
                      <a:pt x="120" y="269"/>
                      <a:pt x="121" y="276"/>
                      <a:pt x="121" y="284"/>
                    </a:cubicBezTo>
                    <a:cubicBezTo>
                      <a:pt x="121" y="294"/>
                      <a:pt x="119" y="304"/>
                      <a:pt x="115" y="313"/>
                    </a:cubicBezTo>
                    <a:cubicBezTo>
                      <a:pt x="115" y="314"/>
                      <a:pt x="115" y="314"/>
                      <a:pt x="115" y="314"/>
                    </a:cubicBezTo>
                    <a:lnTo>
                      <a:pt x="0" y="643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6" name="ïŝlíde">
                <a:extLst>
                  <a:ext uri="{FF2B5EF4-FFF2-40B4-BE49-F238E27FC236}">
                    <a16:creationId xmlns:a16="http://schemas.microsoft.com/office/drawing/2014/main" xmlns="" id="{A41C403E-068B-459E-966B-7E774A51504B}"/>
                  </a:ext>
                </a:extLst>
              </p:cNvPr>
              <p:cNvSpPr/>
              <p:nvPr/>
            </p:nvSpPr>
            <p:spPr bwMode="auto">
              <a:xfrm>
                <a:off x="6013360" y="6161242"/>
                <a:ext cx="176175" cy="176175"/>
              </a:xfrm>
              <a:prstGeom prst="ellips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7" name="îṩ1ídê">
                <a:extLst>
                  <a:ext uri="{FF2B5EF4-FFF2-40B4-BE49-F238E27FC236}">
                    <a16:creationId xmlns:a16="http://schemas.microsoft.com/office/drawing/2014/main" xmlns="" id="{2EE00E79-BC68-411E-A5AB-470A6581CE9C}"/>
                  </a:ext>
                </a:extLst>
              </p:cNvPr>
              <p:cNvSpPr/>
              <p:nvPr/>
            </p:nvSpPr>
            <p:spPr bwMode="auto">
              <a:xfrm>
                <a:off x="7055060" y="6444877"/>
                <a:ext cx="363315" cy="354543"/>
              </a:xfrm>
              <a:custGeom>
                <a:avLst/>
                <a:gdLst>
                  <a:gd name="T0" fmla="*/ 52 w 210"/>
                  <a:gd name="T1" fmla="*/ 0 h 205"/>
                  <a:gd name="T2" fmla="*/ 52 w 210"/>
                  <a:gd name="T3" fmla="*/ 16 h 205"/>
                  <a:gd name="T4" fmla="*/ 0 w 210"/>
                  <a:gd name="T5" fmla="*/ 97 h 205"/>
                  <a:gd name="T6" fmla="*/ 52 w 210"/>
                  <a:gd name="T7" fmla="*/ 178 h 205"/>
                  <a:gd name="T8" fmla="*/ 52 w 210"/>
                  <a:gd name="T9" fmla="*/ 205 h 205"/>
                  <a:gd name="T10" fmla="*/ 210 w 210"/>
                  <a:gd name="T11" fmla="*/ 205 h 205"/>
                  <a:gd name="T12" fmla="*/ 210 w 210"/>
                  <a:gd name="T13" fmla="*/ 0 h 205"/>
                  <a:gd name="T14" fmla="*/ 52 w 210"/>
                  <a:gd name="T15" fmla="*/ 0 h 205"/>
                  <a:gd name="T16" fmla="*/ 29 w 210"/>
                  <a:gd name="T17" fmla="*/ 147 h 205"/>
                  <a:gd name="T18" fmla="*/ 26 w 210"/>
                  <a:gd name="T19" fmla="*/ 97 h 205"/>
                  <a:gd name="T20" fmla="*/ 52 w 210"/>
                  <a:gd name="T21" fmla="*/ 42 h 205"/>
                  <a:gd name="T22" fmla="*/ 52 w 210"/>
                  <a:gd name="T23" fmla="*/ 152 h 205"/>
                  <a:gd name="T24" fmla="*/ 29 w 210"/>
                  <a:gd name="T25" fmla="*/ 147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10" h="205">
                    <a:moveTo>
                      <a:pt x="52" y="0"/>
                    </a:moveTo>
                    <a:cubicBezTo>
                      <a:pt x="52" y="16"/>
                      <a:pt x="52" y="16"/>
                      <a:pt x="52" y="16"/>
                    </a:cubicBezTo>
                    <a:cubicBezTo>
                      <a:pt x="7" y="16"/>
                      <a:pt x="0" y="34"/>
                      <a:pt x="0" y="97"/>
                    </a:cubicBezTo>
                    <a:cubicBezTo>
                      <a:pt x="0" y="154"/>
                      <a:pt x="0" y="178"/>
                      <a:pt x="52" y="178"/>
                    </a:cubicBezTo>
                    <a:cubicBezTo>
                      <a:pt x="52" y="205"/>
                      <a:pt x="52" y="205"/>
                      <a:pt x="52" y="205"/>
                    </a:cubicBezTo>
                    <a:cubicBezTo>
                      <a:pt x="210" y="205"/>
                      <a:pt x="210" y="205"/>
                      <a:pt x="210" y="205"/>
                    </a:cubicBezTo>
                    <a:cubicBezTo>
                      <a:pt x="210" y="0"/>
                      <a:pt x="210" y="0"/>
                      <a:pt x="210" y="0"/>
                    </a:cubicBezTo>
                    <a:lnTo>
                      <a:pt x="52" y="0"/>
                    </a:lnTo>
                    <a:close/>
                    <a:moveTo>
                      <a:pt x="29" y="147"/>
                    </a:moveTo>
                    <a:cubicBezTo>
                      <a:pt x="26" y="140"/>
                      <a:pt x="26" y="122"/>
                      <a:pt x="26" y="97"/>
                    </a:cubicBezTo>
                    <a:cubicBezTo>
                      <a:pt x="26" y="42"/>
                      <a:pt x="28" y="42"/>
                      <a:pt x="52" y="42"/>
                    </a:cubicBezTo>
                    <a:cubicBezTo>
                      <a:pt x="52" y="152"/>
                      <a:pt x="52" y="152"/>
                      <a:pt x="52" y="152"/>
                    </a:cubicBezTo>
                    <a:cubicBezTo>
                      <a:pt x="32" y="152"/>
                      <a:pt x="30" y="149"/>
                      <a:pt x="29" y="147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lnSpcReduction="1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8" name="íṡľïḑè">
                <a:extLst>
                  <a:ext uri="{FF2B5EF4-FFF2-40B4-BE49-F238E27FC236}">
                    <a16:creationId xmlns:a16="http://schemas.microsoft.com/office/drawing/2014/main" xmlns="" id="{391997E2-94F1-4CBB-83CD-9C829D66EEF0}"/>
                  </a:ext>
                </a:extLst>
              </p:cNvPr>
              <p:cNvSpPr/>
              <p:nvPr/>
            </p:nvSpPr>
            <p:spPr bwMode="auto">
              <a:xfrm>
                <a:off x="6671276" y="6709505"/>
                <a:ext cx="60675" cy="51902"/>
              </a:xfrm>
              <a:custGeom>
                <a:avLst/>
                <a:gdLst>
                  <a:gd name="T0" fmla="*/ 19 w 83"/>
                  <a:gd name="T1" fmla="*/ 71 h 71"/>
                  <a:gd name="T2" fmla="*/ 0 w 83"/>
                  <a:gd name="T3" fmla="*/ 35 h 71"/>
                  <a:gd name="T4" fmla="*/ 19 w 83"/>
                  <a:gd name="T5" fmla="*/ 0 h 71"/>
                  <a:gd name="T6" fmla="*/ 62 w 83"/>
                  <a:gd name="T7" fmla="*/ 0 h 71"/>
                  <a:gd name="T8" fmla="*/ 83 w 83"/>
                  <a:gd name="T9" fmla="*/ 35 h 71"/>
                  <a:gd name="T10" fmla="*/ 62 w 83"/>
                  <a:gd name="T11" fmla="*/ 71 h 71"/>
                  <a:gd name="T12" fmla="*/ 19 w 83"/>
                  <a:gd name="T13" fmla="*/ 7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3" h="71">
                    <a:moveTo>
                      <a:pt x="19" y="71"/>
                    </a:moveTo>
                    <a:lnTo>
                      <a:pt x="0" y="35"/>
                    </a:lnTo>
                    <a:lnTo>
                      <a:pt x="19" y="0"/>
                    </a:lnTo>
                    <a:lnTo>
                      <a:pt x="62" y="0"/>
                    </a:lnTo>
                    <a:lnTo>
                      <a:pt x="83" y="35"/>
                    </a:lnTo>
                    <a:lnTo>
                      <a:pt x="62" y="71"/>
                    </a:lnTo>
                    <a:lnTo>
                      <a:pt x="19" y="7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9" name="ïšḷíde">
                <a:extLst>
                  <a:ext uri="{FF2B5EF4-FFF2-40B4-BE49-F238E27FC236}">
                    <a16:creationId xmlns:a16="http://schemas.microsoft.com/office/drawing/2014/main" xmlns="" id="{A1048B06-885E-4227-BE1F-E992BEBB5F9D}"/>
                  </a:ext>
                </a:extLst>
              </p:cNvPr>
              <p:cNvSpPr/>
              <p:nvPr/>
            </p:nvSpPr>
            <p:spPr bwMode="auto">
              <a:xfrm>
                <a:off x="6592326" y="6709505"/>
                <a:ext cx="58481" cy="51902"/>
              </a:xfrm>
              <a:custGeom>
                <a:avLst/>
                <a:gdLst>
                  <a:gd name="T0" fmla="*/ 19 w 80"/>
                  <a:gd name="T1" fmla="*/ 71 h 71"/>
                  <a:gd name="T2" fmla="*/ 0 w 80"/>
                  <a:gd name="T3" fmla="*/ 35 h 71"/>
                  <a:gd name="T4" fmla="*/ 19 w 80"/>
                  <a:gd name="T5" fmla="*/ 0 h 71"/>
                  <a:gd name="T6" fmla="*/ 61 w 80"/>
                  <a:gd name="T7" fmla="*/ 0 h 71"/>
                  <a:gd name="T8" fmla="*/ 80 w 80"/>
                  <a:gd name="T9" fmla="*/ 35 h 71"/>
                  <a:gd name="T10" fmla="*/ 61 w 80"/>
                  <a:gd name="T11" fmla="*/ 71 h 71"/>
                  <a:gd name="T12" fmla="*/ 19 w 80"/>
                  <a:gd name="T13" fmla="*/ 7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0" h="71">
                    <a:moveTo>
                      <a:pt x="19" y="71"/>
                    </a:moveTo>
                    <a:lnTo>
                      <a:pt x="0" y="35"/>
                    </a:lnTo>
                    <a:lnTo>
                      <a:pt x="19" y="0"/>
                    </a:lnTo>
                    <a:lnTo>
                      <a:pt x="61" y="0"/>
                    </a:lnTo>
                    <a:lnTo>
                      <a:pt x="80" y="35"/>
                    </a:lnTo>
                    <a:lnTo>
                      <a:pt x="61" y="71"/>
                    </a:lnTo>
                    <a:lnTo>
                      <a:pt x="19" y="7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0" name="ïṡ1iḋê">
                <a:extLst>
                  <a:ext uri="{FF2B5EF4-FFF2-40B4-BE49-F238E27FC236}">
                    <a16:creationId xmlns:a16="http://schemas.microsoft.com/office/drawing/2014/main" xmlns="" id="{7BE6D0D9-FBD2-40AB-94FD-18AF2B29EE09}"/>
                  </a:ext>
                </a:extLst>
              </p:cNvPr>
              <p:cNvSpPr/>
              <p:nvPr/>
            </p:nvSpPr>
            <p:spPr bwMode="auto">
              <a:xfrm>
                <a:off x="6516300" y="6709505"/>
                <a:ext cx="59944" cy="51902"/>
              </a:xfrm>
              <a:custGeom>
                <a:avLst/>
                <a:gdLst>
                  <a:gd name="T0" fmla="*/ 21 w 82"/>
                  <a:gd name="T1" fmla="*/ 71 h 71"/>
                  <a:gd name="T2" fmla="*/ 0 w 82"/>
                  <a:gd name="T3" fmla="*/ 35 h 71"/>
                  <a:gd name="T4" fmla="*/ 21 w 82"/>
                  <a:gd name="T5" fmla="*/ 0 h 71"/>
                  <a:gd name="T6" fmla="*/ 64 w 82"/>
                  <a:gd name="T7" fmla="*/ 0 h 71"/>
                  <a:gd name="T8" fmla="*/ 82 w 82"/>
                  <a:gd name="T9" fmla="*/ 35 h 71"/>
                  <a:gd name="T10" fmla="*/ 64 w 82"/>
                  <a:gd name="T11" fmla="*/ 71 h 71"/>
                  <a:gd name="T12" fmla="*/ 21 w 82"/>
                  <a:gd name="T13" fmla="*/ 7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2" h="71">
                    <a:moveTo>
                      <a:pt x="21" y="71"/>
                    </a:moveTo>
                    <a:lnTo>
                      <a:pt x="0" y="35"/>
                    </a:lnTo>
                    <a:lnTo>
                      <a:pt x="21" y="0"/>
                    </a:lnTo>
                    <a:lnTo>
                      <a:pt x="64" y="0"/>
                    </a:lnTo>
                    <a:lnTo>
                      <a:pt x="82" y="35"/>
                    </a:lnTo>
                    <a:lnTo>
                      <a:pt x="64" y="71"/>
                    </a:lnTo>
                    <a:lnTo>
                      <a:pt x="21" y="7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1" name="ïṩḻîḑé">
                <a:extLst>
                  <a:ext uri="{FF2B5EF4-FFF2-40B4-BE49-F238E27FC236}">
                    <a16:creationId xmlns:a16="http://schemas.microsoft.com/office/drawing/2014/main" xmlns="" id="{661643A1-DF91-4AFF-8086-704C2ADE6993}"/>
                  </a:ext>
                </a:extLst>
              </p:cNvPr>
              <p:cNvSpPr/>
              <p:nvPr/>
            </p:nvSpPr>
            <p:spPr bwMode="auto">
              <a:xfrm>
                <a:off x="5739960" y="4828598"/>
                <a:ext cx="285097" cy="207609"/>
              </a:xfrm>
              <a:custGeom>
                <a:avLst/>
                <a:gdLst>
                  <a:gd name="T0" fmla="*/ 145 w 165"/>
                  <a:gd name="T1" fmla="*/ 81 h 120"/>
                  <a:gd name="T2" fmla="*/ 128 w 165"/>
                  <a:gd name="T3" fmla="*/ 92 h 120"/>
                  <a:gd name="T4" fmla="*/ 8 w 165"/>
                  <a:gd name="T5" fmla="*/ 0 h 120"/>
                  <a:gd name="T6" fmla="*/ 1 w 165"/>
                  <a:gd name="T7" fmla="*/ 8 h 120"/>
                  <a:gd name="T8" fmla="*/ 127 w 165"/>
                  <a:gd name="T9" fmla="*/ 108 h 120"/>
                  <a:gd name="T10" fmla="*/ 145 w 165"/>
                  <a:gd name="T11" fmla="*/ 120 h 120"/>
                  <a:gd name="T12" fmla="*/ 165 w 165"/>
                  <a:gd name="T13" fmla="*/ 100 h 120"/>
                  <a:gd name="T14" fmla="*/ 145 w 165"/>
                  <a:gd name="T15" fmla="*/ 81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5" h="120">
                    <a:moveTo>
                      <a:pt x="145" y="81"/>
                    </a:moveTo>
                    <a:cubicBezTo>
                      <a:pt x="138" y="81"/>
                      <a:pt x="131" y="85"/>
                      <a:pt x="128" y="92"/>
                    </a:cubicBezTo>
                    <a:cubicBezTo>
                      <a:pt x="18" y="72"/>
                      <a:pt x="8" y="3"/>
                      <a:pt x="8" y="0"/>
                    </a:cubicBezTo>
                    <a:cubicBezTo>
                      <a:pt x="5" y="0"/>
                      <a:pt x="1" y="4"/>
                      <a:pt x="1" y="8"/>
                    </a:cubicBezTo>
                    <a:cubicBezTo>
                      <a:pt x="1" y="10"/>
                      <a:pt x="0" y="86"/>
                      <a:pt x="127" y="108"/>
                    </a:cubicBezTo>
                    <a:cubicBezTo>
                      <a:pt x="130" y="115"/>
                      <a:pt x="137" y="120"/>
                      <a:pt x="145" y="120"/>
                    </a:cubicBezTo>
                    <a:cubicBezTo>
                      <a:pt x="156" y="120"/>
                      <a:pt x="165" y="111"/>
                      <a:pt x="165" y="100"/>
                    </a:cubicBezTo>
                    <a:cubicBezTo>
                      <a:pt x="165" y="90"/>
                      <a:pt x="156" y="81"/>
                      <a:pt x="145" y="81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475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2" name="íṩlíḍê">
              <a:extLst>
                <a:ext uri="{FF2B5EF4-FFF2-40B4-BE49-F238E27FC236}">
                  <a16:creationId xmlns:a16="http://schemas.microsoft.com/office/drawing/2014/main" xmlns="" id="{8CCA1859-60B1-46A6-BD33-F51EEF3D323B}"/>
                </a:ext>
              </a:extLst>
            </p:cNvPr>
            <p:cNvSpPr/>
            <p:nvPr/>
          </p:nvSpPr>
          <p:spPr bwMode="auto">
            <a:xfrm>
              <a:off x="4062817" y="3544652"/>
              <a:ext cx="816561" cy="81656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" name="í$lîḑe">
              <a:extLst>
                <a:ext uri="{FF2B5EF4-FFF2-40B4-BE49-F238E27FC236}">
                  <a16:creationId xmlns:a16="http://schemas.microsoft.com/office/drawing/2014/main" xmlns="" id="{9D5BDBCA-F6D2-44B7-8984-A4D2717F39E5}"/>
                </a:ext>
              </a:extLst>
            </p:cNvPr>
            <p:cNvSpPr/>
            <p:nvPr/>
          </p:nvSpPr>
          <p:spPr bwMode="auto">
            <a:xfrm>
              <a:off x="4272271" y="3756330"/>
              <a:ext cx="397653" cy="39320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357" y="18801"/>
                  </a:moveTo>
                  <a:cubicBezTo>
                    <a:pt x="21518" y="18965"/>
                    <a:pt x="21599" y="19177"/>
                    <a:pt x="21599" y="19436"/>
                  </a:cubicBezTo>
                  <a:cubicBezTo>
                    <a:pt x="21599" y="19580"/>
                    <a:pt x="21518" y="19775"/>
                    <a:pt x="21357" y="20018"/>
                  </a:cubicBezTo>
                  <a:cubicBezTo>
                    <a:pt x="21193" y="20261"/>
                    <a:pt x="20989" y="20504"/>
                    <a:pt x="20746" y="20741"/>
                  </a:cubicBezTo>
                  <a:cubicBezTo>
                    <a:pt x="20503" y="20978"/>
                    <a:pt x="20260" y="21184"/>
                    <a:pt x="20023" y="21348"/>
                  </a:cubicBezTo>
                  <a:cubicBezTo>
                    <a:pt x="19783" y="21518"/>
                    <a:pt x="19593" y="21599"/>
                    <a:pt x="19447" y="21599"/>
                  </a:cubicBezTo>
                  <a:cubicBezTo>
                    <a:pt x="19189" y="21599"/>
                    <a:pt x="18975" y="21515"/>
                    <a:pt x="18811" y="21343"/>
                  </a:cubicBezTo>
                  <a:lnTo>
                    <a:pt x="13957" y="16502"/>
                  </a:lnTo>
                  <a:cubicBezTo>
                    <a:pt x="13217" y="16980"/>
                    <a:pt x="12428" y="17350"/>
                    <a:pt x="11589" y="17604"/>
                  </a:cubicBezTo>
                  <a:cubicBezTo>
                    <a:pt x="10750" y="17864"/>
                    <a:pt x="9891" y="17991"/>
                    <a:pt x="9007" y="17991"/>
                  </a:cubicBezTo>
                  <a:cubicBezTo>
                    <a:pt x="7769" y="17991"/>
                    <a:pt x="6608" y="17759"/>
                    <a:pt x="5517" y="17290"/>
                  </a:cubicBezTo>
                  <a:cubicBezTo>
                    <a:pt x="4427" y="16822"/>
                    <a:pt x="3469" y="16175"/>
                    <a:pt x="2644" y="15353"/>
                  </a:cubicBezTo>
                  <a:cubicBezTo>
                    <a:pt x="1816" y="14534"/>
                    <a:pt x="1172" y="13580"/>
                    <a:pt x="700" y="12487"/>
                  </a:cubicBezTo>
                  <a:cubicBezTo>
                    <a:pt x="231" y="11400"/>
                    <a:pt x="0" y="10236"/>
                    <a:pt x="0" y="8999"/>
                  </a:cubicBezTo>
                  <a:cubicBezTo>
                    <a:pt x="0" y="7768"/>
                    <a:pt x="231" y="6602"/>
                    <a:pt x="700" y="5515"/>
                  </a:cubicBezTo>
                  <a:cubicBezTo>
                    <a:pt x="1169" y="4422"/>
                    <a:pt x="1816" y="3467"/>
                    <a:pt x="2644" y="2645"/>
                  </a:cubicBezTo>
                  <a:cubicBezTo>
                    <a:pt x="3469" y="1827"/>
                    <a:pt x="4424" y="1180"/>
                    <a:pt x="5512" y="708"/>
                  </a:cubicBezTo>
                  <a:cubicBezTo>
                    <a:pt x="6600" y="237"/>
                    <a:pt x="7764" y="0"/>
                    <a:pt x="9007" y="0"/>
                  </a:cubicBezTo>
                  <a:cubicBezTo>
                    <a:pt x="10244" y="0"/>
                    <a:pt x="11403" y="237"/>
                    <a:pt x="12488" y="708"/>
                  </a:cubicBezTo>
                  <a:cubicBezTo>
                    <a:pt x="13573" y="1180"/>
                    <a:pt x="14530" y="1827"/>
                    <a:pt x="15358" y="2645"/>
                  </a:cubicBezTo>
                  <a:cubicBezTo>
                    <a:pt x="16183" y="3467"/>
                    <a:pt x="16830" y="4422"/>
                    <a:pt x="17299" y="5515"/>
                  </a:cubicBezTo>
                  <a:cubicBezTo>
                    <a:pt x="17768" y="6602"/>
                    <a:pt x="18003" y="7768"/>
                    <a:pt x="18003" y="8999"/>
                  </a:cubicBezTo>
                  <a:cubicBezTo>
                    <a:pt x="18003" y="9886"/>
                    <a:pt x="17873" y="10747"/>
                    <a:pt x="17616" y="11589"/>
                  </a:cubicBezTo>
                  <a:cubicBezTo>
                    <a:pt x="17359" y="12433"/>
                    <a:pt x="16991" y="13218"/>
                    <a:pt x="16514" y="13947"/>
                  </a:cubicBezTo>
                  <a:lnTo>
                    <a:pt x="21357" y="18801"/>
                  </a:lnTo>
                  <a:close/>
                  <a:moveTo>
                    <a:pt x="3596" y="8999"/>
                  </a:moveTo>
                  <a:cubicBezTo>
                    <a:pt x="3596" y="9759"/>
                    <a:pt x="3740" y="10465"/>
                    <a:pt x="4028" y="11117"/>
                  </a:cubicBezTo>
                  <a:cubicBezTo>
                    <a:pt x="4317" y="11770"/>
                    <a:pt x="4707" y="12337"/>
                    <a:pt x="5193" y="12820"/>
                  </a:cubicBezTo>
                  <a:cubicBezTo>
                    <a:pt x="5679" y="13300"/>
                    <a:pt x="6252" y="13684"/>
                    <a:pt x="6908" y="13969"/>
                  </a:cubicBezTo>
                  <a:cubicBezTo>
                    <a:pt x="7566" y="14252"/>
                    <a:pt x="8264" y="14393"/>
                    <a:pt x="9004" y="14393"/>
                  </a:cubicBezTo>
                  <a:cubicBezTo>
                    <a:pt x="9744" y="14393"/>
                    <a:pt x="10439" y="14252"/>
                    <a:pt x="11092" y="13969"/>
                  </a:cubicBezTo>
                  <a:cubicBezTo>
                    <a:pt x="11745" y="13684"/>
                    <a:pt x="12318" y="13300"/>
                    <a:pt x="12801" y="12820"/>
                  </a:cubicBezTo>
                  <a:cubicBezTo>
                    <a:pt x="13290" y="12337"/>
                    <a:pt x="13677" y="11770"/>
                    <a:pt x="13965" y="11117"/>
                  </a:cubicBezTo>
                  <a:cubicBezTo>
                    <a:pt x="14254" y="10465"/>
                    <a:pt x="14398" y="9759"/>
                    <a:pt x="14398" y="8999"/>
                  </a:cubicBezTo>
                  <a:cubicBezTo>
                    <a:pt x="14398" y="8259"/>
                    <a:pt x="14254" y="7565"/>
                    <a:pt x="13965" y="6912"/>
                  </a:cubicBezTo>
                  <a:cubicBezTo>
                    <a:pt x="13674" y="6257"/>
                    <a:pt x="13290" y="5684"/>
                    <a:pt x="12801" y="5192"/>
                  </a:cubicBezTo>
                  <a:cubicBezTo>
                    <a:pt x="12315" y="4704"/>
                    <a:pt x="11745" y="4317"/>
                    <a:pt x="11092" y="4032"/>
                  </a:cubicBezTo>
                  <a:cubicBezTo>
                    <a:pt x="10439" y="3749"/>
                    <a:pt x="9741" y="3605"/>
                    <a:pt x="9004" y="3605"/>
                  </a:cubicBezTo>
                  <a:cubicBezTo>
                    <a:pt x="8267" y="3605"/>
                    <a:pt x="7566" y="3749"/>
                    <a:pt x="6908" y="4032"/>
                  </a:cubicBezTo>
                  <a:cubicBezTo>
                    <a:pt x="6252" y="4317"/>
                    <a:pt x="5676" y="4704"/>
                    <a:pt x="5193" y="5192"/>
                  </a:cubicBezTo>
                  <a:cubicBezTo>
                    <a:pt x="4707" y="5684"/>
                    <a:pt x="4317" y="6257"/>
                    <a:pt x="4028" y="6912"/>
                  </a:cubicBezTo>
                  <a:cubicBezTo>
                    <a:pt x="3740" y="7565"/>
                    <a:pt x="3596" y="8256"/>
                    <a:pt x="3596" y="8999"/>
                  </a:cubicBezTo>
                  <a:moveTo>
                    <a:pt x="9007" y="5591"/>
                  </a:moveTo>
                  <a:cubicBezTo>
                    <a:pt x="9185" y="5591"/>
                    <a:pt x="9343" y="5656"/>
                    <a:pt x="9473" y="5785"/>
                  </a:cubicBezTo>
                  <a:cubicBezTo>
                    <a:pt x="9603" y="5918"/>
                    <a:pt x="9668" y="6082"/>
                    <a:pt x="9668" y="6279"/>
                  </a:cubicBezTo>
                  <a:cubicBezTo>
                    <a:pt x="9668" y="6460"/>
                    <a:pt x="9603" y="6616"/>
                    <a:pt x="9473" y="6745"/>
                  </a:cubicBezTo>
                  <a:cubicBezTo>
                    <a:pt x="9343" y="6878"/>
                    <a:pt x="9185" y="6943"/>
                    <a:pt x="9007" y="6943"/>
                  </a:cubicBezTo>
                  <a:cubicBezTo>
                    <a:pt x="8439" y="6943"/>
                    <a:pt x="7953" y="7144"/>
                    <a:pt x="7552" y="7536"/>
                  </a:cubicBezTo>
                  <a:cubicBezTo>
                    <a:pt x="7151" y="7934"/>
                    <a:pt x="6950" y="8423"/>
                    <a:pt x="6950" y="8996"/>
                  </a:cubicBezTo>
                  <a:cubicBezTo>
                    <a:pt x="6950" y="9180"/>
                    <a:pt x="6885" y="9332"/>
                    <a:pt x="6755" y="9465"/>
                  </a:cubicBezTo>
                  <a:cubicBezTo>
                    <a:pt x="6622" y="9595"/>
                    <a:pt x="6467" y="9657"/>
                    <a:pt x="6289" y="9657"/>
                  </a:cubicBezTo>
                  <a:cubicBezTo>
                    <a:pt x="6080" y="9657"/>
                    <a:pt x="5913" y="9595"/>
                    <a:pt x="5786" y="9465"/>
                  </a:cubicBezTo>
                  <a:cubicBezTo>
                    <a:pt x="5659" y="9332"/>
                    <a:pt x="5599" y="9180"/>
                    <a:pt x="5599" y="8996"/>
                  </a:cubicBezTo>
                  <a:cubicBezTo>
                    <a:pt x="5599" y="8539"/>
                    <a:pt x="5684" y="8104"/>
                    <a:pt x="5862" y="7686"/>
                  </a:cubicBezTo>
                  <a:cubicBezTo>
                    <a:pt x="6037" y="7271"/>
                    <a:pt x="6280" y="6907"/>
                    <a:pt x="6597" y="6590"/>
                  </a:cubicBezTo>
                  <a:cubicBezTo>
                    <a:pt x="6905" y="6277"/>
                    <a:pt x="7264" y="6028"/>
                    <a:pt x="7676" y="5856"/>
                  </a:cubicBezTo>
                  <a:cubicBezTo>
                    <a:pt x="8086" y="5681"/>
                    <a:pt x="8529" y="5591"/>
                    <a:pt x="9007" y="559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lIns="50789" tIns="50789" rIns="50789" bIns="50789" anchor="ctr">
              <a:normAutofit fontScale="62500" lnSpcReduction="20000"/>
            </a:bodyPr>
            <a:lstStyle/>
            <a:p>
              <a:pPr marL="0" marR="0" lvl="0" indent="0" algn="l" defTabSz="45709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3600" b="0" i="0" u="none" strike="noStrike" kern="1200" cap="none" spc="0" normalizeH="0" baseline="0" noProof="0" dirty="0">
                <a:ln>
                  <a:noFill/>
                </a:ln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</a:endParaRPr>
            </a:p>
          </p:txBody>
        </p:sp>
        <p:sp>
          <p:nvSpPr>
            <p:cNvPr id="14" name="íṡlîḓê">
              <a:extLst>
                <a:ext uri="{FF2B5EF4-FFF2-40B4-BE49-F238E27FC236}">
                  <a16:creationId xmlns:a16="http://schemas.microsoft.com/office/drawing/2014/main" xmlns="" id="{7B0AB073-C79B-4AC6-BD6F-C89F35757B7B}"/>
                </a:ext>
              </a:extLst>
            </p:cNvPr>
            <p:cNvSpPr/>
            <p:nvPr/>
          </p:nvSpPr>
          <p:spPr bwMode="auto">
            <a:xfrm>
              <a:off x="5698102" y="2730715"/>
              <a:ext cx="823925" cy="82638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íṥļiḑê">
              <a:extLst>
                <a:ext uri="{FF2B5EF4-FFF2-40B4-BE49-F238E27FC236}">
                  <a16:creationId xmlns:a16="http://schemas.microsoft.com/office/drawing/2014/main" xmlns="" id="{DB3D6F13-5301-4B42-A97A-208CBD374742}"/>
                </a:ext>
              </a:extLst>
            </p:cNvPr>
            <p:cNvSpPr/>
            <p:nvPr/>
          </p:nvSpPr>
          <p:spPr bwMode="auto">
            <a:xfrm>
              <a:off x="5975347" y="288043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C3E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6" name="iśliḑé">
              <a:extLst>
                <a:ext uri="{FF2B5EF4-FFF2-40B4-BE49-F238E27FC236}">
                  <a16:creationId xmlns:a16="http://schemas.microsoft.com/office/drawing/2014/main" xmlns="" id="{10110340-1D33-4159-B10E-B2AB93A1A342}"/>
                </a:ext>
              </a:extLst>
            </p:cNvPr>
            <p:cNvSpPr/>
            <p:nvPr/>
          </p:nvSpPr>
          <p:spPr bwMode="auto">
            <a:xfrm>
              <a:off x="5944367" y="2883615"/>
              <a:ext cx="331394" cy="520581"/>
            </a:xfrm>
            <a:custGeom>
              <a:avLst/>
              <a:gdLst>
                <a:gd name="T0" fmla="*/ 406 w 657"/>
                <a:gd name="T1" fmla="*/ 947 h 1032"/>
                <a:gd name="T2" fmla="*/ 333 w 657"/>
                <a:gd name="T3" fmla="*/ 1031 h 1032"/>
                <a:gd name="T4" fmla="*/ 250 w 657"/>
                <a:gd name="T5" fmla="*/ 947 h 1032"/>
                <a:gd name="T6" fmla="*/ 448 w 657"/>
                <a:gd name="T7" fmla="*/ 916 h 1032"/>
                <a:gd name="T8" fmla="*/ 198 w 657"/>
                <a:gd name="T9" fmla="*/ 833 h 1032"/>
                <a:gd name="T10" fmla="*/ 656 w 657"/>
                <a:gd name="T11" fmla="*/ 333 h 1032"/>
                <a:gd name="T12" fmla="*/ 562 w 657"/>
                <a:gd name="T13" fmla="*/ 562 h 1032"/>
                <a:gd name="T14" fmla="*/ 531 w 657"/>
                <a:gd name="T15" fmla="*/ 635 h 1032"/>
                <a:gd name="T16" fmla="*/ 500 w 657"/>
                <a:gd name="T17" fmla="*/ 708 h 1032"/>
                <a:gd name="T18" fmla="*/ 500 w 657"/>
                <a:gd name="T19" fmla="*/ 729 h 1032"/>
                <a:gd name="T20" fmla="*/ 166 w 657"/>
                <a:gd name="T21" fmla="*/ 791 h 1032"/>
                <a:gd name="T22" fmla="*/ 156 w 657"/>
                <a:gd name="T23" fmla="*/ 708 h 1032"/>
                <a:gd name="T24" fmla="*/ 135 w 657"/>
                <a:gd name="T25" fmla="*/ 635 h 1032"/>
                <a:gd name="T26" fmla="*/ 93 w 657"/>
                <a:gd name="T27" fmla="*/ 552 h 1032"/>
                <a:gd name="T28" fmla="*/ 0 w 657"/>
                <a:gd name="T29" fmla="*/ 333 h 1032"/>
                <a:gd name="T30" fmla="*/ 333 w 657"/>
                <a:gd name="T31" fmla="*/ 0 h 1032"/>
                <a:gd name="T32" fmla="*/ 656 w 657"/>
                <a:gd name="T33" fmla="*/ 333 h 1032"/>
                <a:gd name="T34" fmla="*/ 510 w 657"/>
                <a:gd name="T35" fmla="*/ 156 h 1032"/>
                <a:gd name="T36" fmla="*/ 156 w 657"/>
                <a:gd name="T37" fmla="*/ 156 h 1032"/>
                <a:gd name="T38" fmla="*/ 146 w 657"/>
                <a:gd name="T39" fmla="*/ 499 h 1032"/>
                <a:gd name="T40" fmla="*/ 166 w 657"/>
                <a:gd name="T41" fmla="*/ 541 h 1032"/>
                <a:gd name="T42" fmla="*/ 229 w 657"/>
                <a:gd name="T43" fmla="*/ 666 h 1032"/>
                <a:gd name="T44" fmla="*/ 427 w 657"/>
                <a:gd name="T45" fmla="*/ 718 h 1032"/>
                <a:gd name="T46" fmla="*/ 458 w 657"/>
                <a:gd name="T47" fmla="*/ 604 h 1032"/>
                <a:gd name="T48" fmla="*/ 510 w 657"/>
                <a:gd name="T49" fmla="*/ 520 h 1032"/>
                <a:gd name="T50" fmla="*/ 583 w 657"/>
                <a:gd name="T51" fmla="*/ 333 h 1032"/>
                <a:gd name="T52" fmla="*/ 354 w 657"/>
                <a:gd name="T53" fmla="*/ 354 h 1032"/>
                <a:gd name="T54" fmla="*/ 302 w 657"/>
                <a:gd name="T55" fmla="*/ 354 h 1032"/>
                <a:gd name="T56" fmla="*/ 239 w 657"/>
                <a:gd name="T57" fmla="*/ 354 h 1032"/>
                <a:gd name="T58" fmla="*/ 250 w 657"/>
                <a:gd name="T59" fmla="*/ 499 h 1032"/>
                <a:gd name="T60" fmla="*/ 302 w 657"/>
                <a:gd name="T61" fmla="*/ 499 h 1032"/>
                <a:gd name="T62" fmla="*/ 364 w 657"/>
                <a:gd name="T63" fmla="*/ 499 h 1032"/>
                <a:gd name="T64" fmla="*/ 416 w 657"/>
                <a:gd name="T65" fmla="*/ 499 h 1032"/>
                <a:gd name="T66" fmla="*/ 427 w 657"/>
                <a:gd name="T67" fmla="*/ 354 h 1032"/>
                <a:gd name="T68" fmla="*/ 385 w 657"/>
                <a:gd name="T69" fmla="*/ 416 h 1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57" h="1032">
                  <a:moveTo>
                    <a:pt x="250" y="947"/>
                  </a:moveTo>
                  <a:cubicBezTo>
                    <a:pt x="406" y="947"/>
                    <a:pt x="406" y="947"/>
                    <a:pt x="406" y="947"/>
                  </a:cubicBezTo>
                  <a:cubicBezTo>
                    <a:pt x="406" y="968"/>
                    <a:pt x="396" y="989"/>
                    <a:pt x="385" y="1010"/>
                  </a:cubicBezTo>
                  <a:cubicBezTo>
                    <a:pt x="364" y="1020"/>
                    <a:pt x="354" y="1031"/>
                    <a:pt x="333" y="1031"/>
                  </a:cubicBezTo>
                  <a:cubicBezTo>
                    <a:pt x="312" y="1031"/>
                    <a:pt x="291" y="1020"/>
                    <a:pt x="281" y="1010"/>
                  </a:cubicBezTo>
                  <a:cubicBezTo>
                    <a:pt x="260" y="989"/>
                    <a:pt x="250" y="968"/>
                    <a:pt x="250" y="947"/>
                  </a:cubicBezTo>
                  <a:close/>
                  <a:moveTo>
                    <a:pt x="208" y="916"/>
                  </a:moveTo>
                  <a:cubicBezTo>
                    <a:pt x="448" y="916"/>
                    <a:pt x="448" y="916"/>
                    <a:pt x="448" y="916"/>
                  </a:cubicBezTo>
                  <a:cubicBezTo>
                    <a:pt x="458" y="833"/>
                    <a:pt x="458" y="833"/>
                    <a:pt x="458" y="833"/>
                  </a:cubicBezTo>
                  <a:cubicBezTo>
                    <a:pt x="198" y="833"/>
                    <a:pt x="198" y="833"/>
                    <a:pt x="198" y="833"/>
                  </a:cubicBezTo>
                  <a:lnTo>
                    <a:pt x="208" y="916"/>
                  </a:lnTo>
                  <a:close/>
                  <a:moveTo>
                    <a:pt x="656" y="333"/>
                  </a:moveTo>
                  <a:cubicBezTo>
                    <a:pt x="656" y="416"/>
                    <a:pt x="625" y="489"/>
                    <a:pt x="573" y="552"/>
                  </a:cubicBezTo>
                  <a:lnTo>
                    <a:pt x="562" y="562"/>
                  </a:lnTo>
                  <a:cubicBezTo>
                    <a:pt x="562" y="562"/>
                    <a:pt x="562" y="572"/>
                    <a:pt x="552" y="572"/>
                  </a:cubicBezTo>
                  <a:cubicBezTo>
                    <a:pt x="541" y="593"/>
                    <a:pt x="541" y="614"/>
                    <a:pt x="531" y="635"/>
                  </a:cubicBezTo>
                  <a:cubicBezTo>
                    <a:pt x="521" y="656"/>
                    <a:pt x="510" y="677"/>
                    <a:pt x="510" y="697"/>
                  </a:cubicBezTo>
                  <a:cubicBezTo>
                    <a:pt x="500" y="697"/>
                    <a:pt x="500" y="697"/>
                    <a:pt x="500" y="708"/>
                  </a:cubicBezTo>
                  <a:lnTo>
                    <a:pt x="500" y="718"/>
                  </a:lnTo>
                  <a:cubicBezTo>
                    <a:pt x="500" y="729"/>
                    <a:pt x="500" y="729"/>
                    <a:pt x="500" y="729"/>
                  </a:cubicBezTo>
                  <a:cubicBezTo>
                    <a:pt x="500" y="791"/>
                    <a:pt x="500" y="791"/>
                    <a:pt x="500" y="791"/>
                  </a:cubicBezTo>
                  <a:cubicBezTo>
                    <a:pt x="166" y="791"/>
                    <a:pt x="166" y="791"/>
                    <a:pt x="166" y="791"/>
                  </a:cubicBezTo>
                  <a:cubicBezTo>
                    <a:pt x="166" y="729"/>
                    <a:pt x="166" y="729"/>
                    <a:pt x="166" y="729"/>
                  </a:cubicBezTo>
                  <a:cubicBezTo>
                    <a:pt x="166" y="718"/>
                    <a:pt x="156" y="718"/>
                    <a:pt x="156" y="708"/>
                  </a:cubicBezTo>
                  <a:lnTo>
                    <a:pt x="156" y="697"/>
                  </a:lnTo>
                  <a:cubicBezTo>
                    <a:pt x="146" y="677"/>
                    <a:pt x="146" y="656"/>
                    <a:pt x="135" y="635"/>
                  </a:cubicBezTo>
                  <a:cubicBezTo>
                    <a:pt x="125" y="614"/>
                    <a:pt x="114" y="593"/>
                    <a:pt x="104" y="572"/>
                  </a:cubicBezTo>
                  <a:cubicBezTo>
                    <a:pt x="93" y="562"/>
                    <a:pt x="93" y="562"/>
                    <a:pt x="93" y="552"/>
                  </a:cubicBezTo>
                  <a:lnTo>
                    <a:pt x="83" y="552"/>
                  </a:lnTo>
                  <a:cubicBezTo>
                    <a:pt x="31" y="489"/>
                    <a:pt x="0" y="416"/>
                    <a:pt x="0" y="333"/>
                  </a:cubicBezTo>
                  <a:cubicBezTo>
                    <a:pt x="0" y="239"/>
                    <a:pt x="31" y="166"/>
                    <a:pt x="104" y="104"/>
                  </a:cubicBezTo>
                  <a:cubicBezTo>
                    <a:pt x="166" y="31"/>
                    <a:pt x="239" y="0"/>
                    <a:pt x="333" y="0"/>
                  </a:cubicBezTo>
                  <a:cubicBezTo>
                    <a:pt x="416" y="0"/>
                    <a:pt x="500" y="31"/>
                    <a:pt x="562" y="104"/>
                  </a:cubicBezTo>
                  <a:cubicBezTo>
                    <a:pt x="625" y="166"/>
                    <a:pt x="656" y="239"/>
                    <a:pt x="656" y="333"/>
                  </a:cubicBezTo>
                  <a:close/>
                  <a:moveTo>
                    <a:pt x="583" y="333"/>
                  </a:moveTo>
                  <a:cubicBezTo>
                    <a:pt x="583" y="260"/>
                    <a:pt x="562" y="198"/>
                    <a:pt x="510" y="156"/>
                  </a:cubicBezTo>
                  <a:cubicBezTo>
                    <a:pt x="458" y="104"/>
                    <a:pt x="396" y="83"/>
                    <a:pt x="333" y="83"/>
                  </a:cubicBezTo>
                  <a:cubicBezTo>
                    <a:pt x="260" y="83"/>
                    <a:pt x="198" y="104"/>
                    <a:pt x="156" y="156"/>
                  </a:cubicBezTo>
                  <a:cubicBezTo>
                    <a:pt x="104" y="198"/>
                    <a:pt x="73" y="260"/>
                    <a:pt x="73" y="333"/>
                  </a:cubicBezTo>
                  <a:cubicBezTo>
                    <a:pt x="73" y="396"/>
                    <a:pt x="93" y="448"/>
                    <a:pt x="146" y="499"/>
                  </a:cubicBezTo>
                  <a:cubicBezTo>
                    <a:pt x="146" y="499"/>
                    <a:pt x="146" y="510"/>
                    <a:pt x="156" y="510"/>
                  </a:cubicBezTo>
                  <a:cubicBezTo>
                    <a:pt x="156" y="520"/>
                    <a:pt x="166" y="531"/>
                    <a:pt x="166" y="541"/>
                  </a:cubicBezTo>
                  <a:cubicBezTo>
                    <a:pt x="177" y="562"/>
                    <a:pt x="187" y="583"/>
                    <a:pt x="198" y="604"/>
                  </a:cubicBezTo>
                  <a:cubicBezTo>
                    <a:pt x="208" y="624"/>
                    <a:pt x="218" y="645"/>
                    <a:pt x="229" y="666"/>
                  </a:cubicBezTo>
                  <a:cubicBezTo>
                    <a:pt x="229" y="697"/>
                    <a:pt x="239" y="708"/>
                    <a:pt x="239" y="718"/>
                  </a:cubicBezTo>
                  <a:cubicBezTo>
                    <a:pt x="427" y="718"/>
                    <a:pt x="427" y="718"/>
                    <a:pt x="427" y="718"/>
                  </a:cubicBezTo>
                  <a:cubicBezTo>
                    <a:pt x="427" y="708"/>
                    <a:pt x="427" y="697"/>
                    <a:pt x="437" y="666"/>
                  </a:cubicBezTo>
                  <a:cubicBezTo>
                    <a:pt x="437" y="645"/>
                    <a:pt x="448" y="624"/>
                    <a:pt x="458" y="604"/>
                  </a:cubicBezTo>
                  <a:cubicBezTo>
                    <a:pt x="468" y="583"/>
                    <a:pt x="479" y="562"/>
                    <a:pt x="489" y="541"/>
                  </a:cubicBezTo>
                  <a:cubicBezTo>
                    <a:pt x="489" y="531"/>
                    <a:pt x="500" y="520"/>
                    <a:pt x="510" y="520"/>
                  </a:cubicBezTo>
                  <a:cubicBezTo>
                    <a:pt x="510" y="510"/>
                    <a:pt x="510" y="499"/>
                    <a:pt x="521" y="499"/>
                  </a:cubicBezTo>
                  <a:cubicBezTo>
                    <a:pt x="562" y="448"/>
                    <a:pt x="583" y="396"/>
                    <a:pt x="583" y="333"/>
                  </a:cubicBezTo>
                  <a:close/>
                  <a:moveTo>
                    <a:pt x="385" y="416"/>
                  </a:moveTo>
                  <a:cubicBezTo>
                    <a:pt x="354" y="354"/>
                    <a:pt x="354" y="354"/>
                    <a:pt x="354" y="354"/>
                  </a:cubicBezTo>
                  <a:cubicBezTo>
                    <a:pt x="333" y="302"/>
                    <a:pt x="333" y="302"/>
                    <a:pt x="333" y="302"/>
                  </a:cubicBezTo>
                  <a:cubicBezTo>
                    <a:pt x="302" y="354"/>
                    <a:pt x="302" y="354"/>
                    <a:pt x="302" y="354"/>
                  </a:cubicBezTo>
                  <a:cubicBezTo>
                    <a:pt x="271" y="416"/>
                    <a:pt x="271" y="416"/>
                    <a:pt x="271" y="416"/>
                  </a:cubicBezTo>
                  <a:cubicBezTo>
                    <a:pt x="239" y="354"/>
                    <a:pt x="239" y="354"/>
                    <a:pt x="239" y="354"/>
                  </a:cubicBezTo>
                  <a:cubicBezTo>
                    <a:pt x="187" y="385"/>
                    <a:pt x="187" y="385"/>
                    <a:pt x="187" y="385"/>
                  </a:cubicBezTo>
                  <a:cubicBezTo>
                    <a:pt x="250" y="499"/>
                    <a:pt x="250" y="499"/>
                    <a:pt x="250" y="499"/>
                  </a:cubicBezTo>
                  <a:cubicBezTo>
                    <a:pt x="271" y="552"/>
                    <a:pt x="271" y="552"/>
                    <a:pt x="271" y="552"/>
                  </a:cubicBezTo>
                  <a:cubicBezTo>
                    <a:pt x="302" y="499"/>
                    <a:pt x="302" y="499"/>
                    <a:pt x="302" y="499"/>
                  </a:cubicBezTo>
                  <a:cubicBezTo>
                    <a:pt x="333" y="437"/>
                    <a:pt x="333" y="437"/>
                    <a:pt x="333" y="437"/>
                  </a:cubicBezTo>
                  <a:cubicBezTo>
                    <a:pt x="364" y="499"/>
                    <a:pt x="364" y="499"/>
                    <a:pt x="364" y="499"/>
                  </a:cubicBezTo>
                  <a:cubicBezTo>
                    <a:pt x="385" y="552"/>
                    <a:pt x="385" y="552"/>
                    <a:pt x="385" y="552"/>
                  </a:cubicBezTo>
                  <a:cubicBezTo>
                    <a:pt x="416" y="499"/>
                    <a:pt x="416" y="499"/>
                    <a:pt x="416" y="499"/>
                  </a:cubicBezTo>
                  <a:cubicBezTo>
                    <a:pt x="479" y="385"/>
                    <a:pt x="479" y="385"/>
                    <a:pt x="479" y="385"/>
                  </a:cubicBezTo>
                  <a:cubicBezTo>
                    <a:pt x="427" y="354"/>
                    <a:pt x="427" y="354"/>
                    <a:pt x="427" y="354"/>
                  </a:cubicBezTo>
                  <a:lnTo>
                    <a:pt x="385" y="416"/>
                  </a:lnTo>
                  <a:close/>
                  <a:moveTo>
                    <a:pt x="385" y="416"/>
                  </a:moveTo>
                  <a:lnTo>
                    <a:pt x="385" y="4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lIns="182843" tIns="91422" rIns="182843" bIns="91422" anchor="ctr">
              <a:normAutofit lnSpcReduction="1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7" name="ïṧḷïḋe">
              <a:extLst>
                <a:ext uri="{FF2B5EF4-FFF2-40B4-BE49-F238E27FC236}">
                  <a16:creationId xmlns:a16="http://schemas.microsoft.com/office/drawing/2014/main" xmlns="" id="{17DC22DF-ED30-4A0C-887D-6176ACE488B6}"/>
                </a:ext>
              </a:extLst>
            </p:cNvPr>
            <p:cNvSpPr/>
            <p:nvPr/>
          </p:nvSpPr>
          <p:spPr bwMode="auto">
            <a:xfrm>
              <a:off x="3516747" y="4935261"/>
              <a:ext cx="697923" cy="69792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8" name="iṥľïdê">
              <a:extLst>
                <a:ext uri="{FF2B5EF4-FFF2-40B4-BE49-F238E27FC236}">
                  <a16:creationId xmlns:a16="http://schemas.microsoft.com/office/drawing/2014/main" xmlns="" id="{6F524301-0A14-4C0B-ADF3-4DCC8DCE6768}"/>
                </a:ext>
              </a:extLst>
            </p:cNvPr>
            <p:cNvSpPr/>
            <p:nvPr/>
          </p:nvSpPr>
          <p:spPr bwMode="auto">
            <a:xfrm>
              <a:off x="3691070" y="5109538"/>
              <a:ext cx="349277" cy="349368"/>
            </a:xfrm>
            <a:custGeom>
              <a:avLst/>
              <a:gdLst>
                <a:gd name="T0" fmla="*/ 3437 w 6844"/>
                <a:gd name="T1" fmla="*/ 1719 h 6844"/>
                <a:gd name="T2" fmla="*/ 3437 w 6844"/>
                <a:gd name="T3" fmla="*/ 2875 h 6844"/>
                <a:gd name="T4" fmla="*/ 3437 w 6844"/>
                <a:gd name="T5" fmla="*/ 1719 h 6844"/>
                <a:gd name="T6" fmla="*/ 6843 w 6844"/>
                <a:gd name="T7" fmla="*/ 188 h 6844"/>
                <a:gd name="T8" fmla="*/ 5437 w 6844"/>
                <a:gd name="T9" fmla="*/ 2375 h 6844"/>
                <a:gd name="T10" fmla="*/ 5124 w 6844"/>
                <a:gd name="T11" fmla="*/ 1250 h 6844"/>
                <a:gd name="T12" fmla="*/ 5093 w 6844"/>
                <a:gd name="T13" fmla="*/ 2719 h 6844"/>
                <a:gd name="T14" fmla="*/ 4437 w 6844"/>
                <a:gd name="T15" fmla="*/ 3749 h 6844"/>
                <a:gd name="T16" fmla="*/ 5218 w 6844"/>
                <a:gd name="T17" fmla="*/ 4562 h 6844"/>
                <a:gd name="T18" fmla="*/ 5218 w 6844"/>
                <a:gd name="T19" fmla="*/ 4593 h 6844"/>
                <a:gd name="T20" fmla="*/ 5124 w 6844"/>
                <a:gd name="T21" fmla="*/ 6624 h 6844"/>
                <a:gd name="T22" fmla="*/ 4812 w 6844"/>
                <a:gd name="T23" fmla="*/ 6843 h 6844"/>
                <a:gd name="T24" fmla="*/ 4812 w 6844"/>
                <a:gd name="T25" fmla="*/ 5093 h 6844"/>
                <a:gd name="T26" fmla="*/ 2594 w 6844"/>
                <a:gd name="T27" fmla="*/ 5812 h 6844"/>
                <a:gd name="T28" fmla="*/ 2438 w 6844"/>
                <a:gd name="T29" fmla="*/ 5968 h 6844"/>
                <a:gd name="T30" fmla="*/ 875 w 6844"/>
                <a:gd name="T31" fmla="*/ 6843 h 6844"/>
                <a:gd name="T32" fmla="*/ 719 w 6844"/>
                <a:gd name="T33" fmla="*/ 6312 h 6844"/>
                <a:gd name="T34" fmla="*/ 2844 w 6844"/>
                <a:gd name="T35" fmla="*/ 4562 h 6844"/>
                <a:gd name="T36" fmla="*/ 1782 w 6844"/>
                <a:gd name="T37" fmla="*/ 2750 h 6844"/>
                <a:gd name="T38" fmla="*/ 1719 w 6844"/>
                <a:gd name="T39" fmla="*/ 2594 h 6844"/>
                <a:gd name="T40" fmla="*/ 1250 w 6844"/>
                <a:gd name="T41" fmla="*/ 1313 h 6844"/>
                <a:gd name="T42" fmla="*/ 407 w 6844"/>
                <a:gd name="T43" fmla="*/ 2563 h 6844"/>
                <a:gd name="T44" fmla="*/ 1032 w 6844"/>
                <a:gd name="T45" fmla="*/ 32 h 6844"/>
                <a:gd name="T46" fmla="*/ 1813 w 6844"/>
                <a:gd name="T47" fmla="*/ 938 h 6844"/>
                <a:gd name="T48" fmla="*/ 2157 w 6844"/>
                <a:gd name="T49" fmla="*/ 907 h 6844"/>
                <a:gd name="T50" fmla="*/ 4718 w 6844"/>
                <a:gd name="T51" fmla="*/ 907 h 6844"/>
                <a:gd name="T52" fmla="*/ 5031 w 6844"/>
                <a:gd name="T53" fmla="*/ 938 h 6844"/>
                <a:gd name="T54" fmla="*/ 5812 w 6844"/>
                <a:gd name="T55" fmla="*/ 0 h 6844"/>
                <a:gd name="T56" fmla="*/ 4562 w 6844"/>
                <a:gd name="T57" fmla="*/ 1188 h 6844"/>
                <a:gd name="T58" fmla="*/ 3437 w 6844"/>
                <a:gd name="T59" fmla="*/ 1157 h 6844"/>
                <a:gd name="T60" fmla="*/ 2282 w 6844"/>
                <a:gd name="T61" fmla="*/ 2469 h 6844"/>
                <a:gd name="T62" fmla="*/ 3718 w 6844"/>
                <a:gd name="T63" fmla="*/ 3157 h 6844"/>
                <a:gd name="T64" fmla="*/ 4562 w 6844"/>
                <a:gd name="T65" fmla="*/ 1188 h 6844"/>
                <a:gd name="T66" fmla="*/ 4562 w 6844"/>
                <a:gd name="T67" fmla="*/ 1188 h 6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44" h="6844">
                  <a:moveTo>
                    <a:pt x="3437" y="1719"/>
                  </a:moveTo>
                  <a:lnTo>
                    <a:pt x="3437" y="1719"/>
                  </a:lnTo>
                  <a:cubicBezTo>
                    <a:pt x="3749" y="1719"/>
                    <a:pt x="3999" y="2000"/>
                    <a:pt x="3999" y="2313"/>
                  </a:cubicBezTo>
                  <a:cubicBezTo>
                    <a:pt x="3999" y="2625"/>
                    <a:pt x="3749" y="2875"/>
                    <a:pt x="3437" y="2875"/>
                  </a:cubicBezTo>
                  <a:cubicBezTo>
                    <a:pt x="3125" y="2875"/>
                    <a:pt x="2844" y="2625"/>
                    <a:pt x="2844" y="2313"/>
                  </a:cubicBezTo>
                  <a:cubicBezTo>
                    <a:pt x="2844" y="2000"/>
                    <a:pt x="3125" y="1719"/>
                    <a:pt x="3437" y="1719"/>
                  </a:cubicBezTo>
                  <a:close/>
                  <a:moveTo>
                    <a:pt x="6843" y="188"/>
                  </a:moveTo>
                  <a:lnTo>
                    <a:pt x="6843" y="188"/>
                  </a:lnTo>
                  <a:cubicBezTo>
                    <a:pt x="6437" y="2532"/>
                    <a:pt x="6437" y="2532"/>
                    <a:pt x="6437" y="2532"/>
                  </a:cubicBezTo>
                  <a:cubicBezTo>
                    <a:pt x="5437" y="2375"/>
                    <a:pt x="5437" y="2375"/>
                    <a:pt x="5437" y="2375"/>
                  </a:cubicBezTo>
                  <a:cubicBezTo>
                    <a:pt x="5593" y="1282"/>
                    <a:pt x="5593" y="1282"/>
                    <a:pt x="5593" y="1282"/>
                  </a:cubicBezTo>
                  <a:cubicBezTo>
                    <a:pt x="5468" y="1282"/>
                    <a:pt x="5312" y="1250"/>
                    <a:pt x="5124" y="1250"/>
                  </a:cubicBezTo>
                  <a:cubicBezTo>
                    <a:pt x="5124" y="2594"/>
                    <a:pt x="5124" y="2594"/>
                    <a:pt x="5124" y="2594"/>
                  </a:cubicBezTo>
                  <a:cubicBezTo>
                    <a:pt x="5124" y="2625"/>
                    <a:pt x="5124" y="2688"/>
                    <a:pt x="5093" y="2719"/>
                  </a:cubicBezTo>
                  <a:lnTo>
                    <a:pt x="5093" y="2750"/>
                  </a:lnTo>
                  <a:cubicBezTo>
                    <a:pt x="4437" y="3749"/>
                    <a:pt x="4437" y="3749"/>
                    <a:pt x="4437" y="3749"/>
                  </a:cubicBezTo>
                  <a:cubicBezTo>
                    <a:pt x="4249" y="4281"/>
                    <a:pt x="4249" y="4281"/>
                    <a:pt x="4249" y="4281"/>
                  </a:cubicBezTo>
                  <a:cubicBezTo>
                    <a:pt x="5218" y="4562"/>
                    <a:pt x="5218" y="4562"/>
                    <a:pt x="5218" y="4562"/>
                  </a:cubicBezTo>
                  <a:cubicBezTo>
                    <a:pt x="5218" y="4562"/>
                    <a:pt x="5218" y="4562"/>
                    <a:pt x="5187" y="4593"/>
                  </a:cubicBezTo>
                  <a:cubicBezTo>
                    <a:pt x="5218" y="4593"/>
                    <a:pt x="5218" y="4593"/>
                    <a:pt x="5218" y="4593"/>
                  </a:cubicBezTo>
                  <a:cubicBezTo>
                    <a:pt x="5343" y="4624"/>
                    <a:pt x="5437" y="4749"/>
                    <a:pt x="5406" y="4906"/>
                  </a:cubicBezTo>
                  <a:cubicBezTo>
                    <a:pt x="5124" y="6624"/>
                    <a:pt x="5124" y="6624"/>
                    <a:pt x="5124" y="6624"/>
                  </a:cubicBezTo>
                  <a:cubicBezTo>
                    <a:pt x="5093" y="6749"/>
                    <a:pt x="4999" y="6843"/>
                    <a:pt x="4843" y="6843"/>
                  </a:cubicBezTo>
                  <a:lnTo>
                    <a:pt x="4812" y="6843"/>
                  </a:lnTo>
                  <a:cubicBezTo>
                    <a:pt x="4656" y="6812"/>
                    <a:pt x="4531" y="6687"/>
                    <a:pt x="4562" y="6531"/>
                  </a:cubicBezTo>
                  <a:cubicBezTo>
                    <a:pt x="4812" y="5093"/>
                    <a:pt x="4812" y="5093"/>
                    <a:pt x="4812" y="5093"/>
                  </a:cubicBezTo>
                  <a:cubicBezTo>
                    <a:pt x="3531" y="5124"/>
                    <a:pt x="3531" y="5124"/>
                    <a:pt x="3531" y="5124"/>
                  </a:cubicBezTo>
                  <a:cubicBezTo>
                    <a:pt x="2594" y="5812"/>
                    <a:pt x="2594" y="5812"/>
                    <a:pt x="2594" y="5812"/>
                  </a:cubicBezTo>
                  <a:cubicBezTo>
                    <a:pt x="2500" y="5906"/>
                    <a:pt x="2500" y="5906"/>
                    <a:pt x="2500" y="5906"/>
                  </a:cubicBezTo>
                  <a:cubicBezTo>
                    <a:pt x="2469" y="5937"/>
                    <a:pt x="2469" y="5937"/>
                    <a:pt x="2438" y="5968"/>
                  </a:cubicBezTo>
                  <a:cubicBezTo>
                    <a:pt x="1000" y="6812"/>
                    <a:pt x="1000" y="6812"/>
                    <a:pt x="1000" y="6812"/>
                  </a:cubicBezTo>
                  <a:cubicBezTo>
                    <a:pt x="969" y="6843"/>
                    <a:pt x="907" y="6843"/>
                    <a:pt x="875" y="6843"/>
                  </a:cubicBezTo>
                  <a:cubicBezTo>
                    <a:pt x="782" y="6843"/>
                    <a:pt x="688" y="6812"/>
                    <a:pt x="625" y="6718"/>
                  </a:cubicBezTo>
                  <a:cubicBezTo>
                    <a:pt x="532" y="6562"/>
                    <a:pt x="594" y="6406"/>
                    <a:pt x="719" y="6312"/>
                  </a:cubicBezTo>
                  <a:cubicBezTo>
                    <a:pt x="1969" y="5562"/>
                    <a:pt x="1969" y="5562"/>
                    <a:pt x="1969" y="5562"/>
                  </a:cubicBezTo>
                  <a:cubicBezTo>
                    <a:pt x="2844" y="4562"/>
                    <a:pt x="2844" y="4562"/>
                    <a:pt x="2844" y="4562"/>
                  </a:cubicBezTo>
                  <a:cubicBezTo>
                    <a:pt x="2563" y="3718"/>
                    <a:pt x="2563" y="3718"/>
                    <a:pt x="2563" y="3718"/>
                  </a:cubicBezTo>
                  <a:cubicBezTo>
                    <a:pt x="1782" y="2750"/>
                    <a:pt x="1782" y="2750"/>
                    <a:pt x="1782" y="2750"/>
                  </a:cubicBezTo>
                  <a:lnTo>
                    <a:pt x="1782" y="2750"/>
                  </a:lnTo>
                  <a:cubicBezTo>
                    <a:pt x="1750" y="2688"/>
                    <a:pt x="1719" y="2657"/>
                    <a:pt x="1719" y="2594"/>
                  </a:cubicBezTo>
                  <a:cubicBezTo>
                    <a:pt x="1719" y="1250"/>
                    <a:pt x="1719" y="1250"/>
                    <a:pt x="1719" y="1250"/>
                  </a:cubicBezTo>
                  <a:cubicBezTo>
                    <a:pt x="1532" y="1250"/>
                    <a:pt x="1375" y="1282"/>
                    <a:pt x="1250" y="1313"/>
                  </a:cubicBezTo>
                  <a:cubicBezTo>
                    <a:pt x="1407" y="2375"/>
                    <a:pt x="1407" y="2375"/>
                    <a:pt x="1407" y="2375"/>
                  </a:cubicBezTo>
                  <a:cubicBezTo>
                    <a:pt x="407" y="2563"/>
                    <a:pt x="407" y="2563"/>
                    <a:pt x="407" y="2563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1032" y="32"/>
                    <a:pt x="1032" y="32"/>
                    <a:pt x="1032" y="32"/>
                  </a:cubicBezTo>
                  <a:cubicBezTo>
                    <a:pt x="1188" y="1032"/>
                    <a:pt x="1188" y="1032"/>
                    <a:pt x="1188" y="1032"/>
                  </a:cubicBezTo>
                  <a:cubicBezTo>
                    <a:pt x="1375" y="1000"/>
                    <a:pt x="1594" y="969"/>
                    <a:pt x="1813" y="938"/>
                  </a:cubicBezTo>
                  <a:cubicBezTo>
                    <a:pt x="1875" y="907"/>
                    <a:pt x="1938" y="875"/>
                    <a:pt x="2000" y="875"/>
                  </a:cubicBezTo>
                  <a:cubicBezTo>
                    <a:pt x="2063" y="875"/>
                    <a:pt x="2094" y="907"/>
                    <a:pt x="2157" y="907"/>
                  </a:cubicBezTo>
                  <a:cubicBezTo>
                    <a:pt x="2532" y="907"/>
                    <a:pt x="2938" y="875"/>
                    <a:pt x="3437" y="875"/>
                  </a:cubicBezTo>
                  <a:cubicBezTo>
                    <a:pt x="3906" y="875"/>
                    <a:pt x="4343" y="907"/>
                    <a:pt x="4718" y="907"/>
                  </a:cubicBezTo>
                  <a:cubicBezTo>
                    <a:pt x="4749" y="907"/>
                    <a:pt x="4781" y="875"/>
                    <a:pt x="4843" y="875"/>
                  </a:cubicBezTo>
                  <a:cubicBezTo>
                    <a:pt x="4906" y="875"/>
                    <a:pt x="4968" y="907"/>
                    <a:pt x="5031" y="938"/>
                  </a:cubicBezTo>
                  <a:cubicBezTo>
                    <a:pt x="5281" y="969"/>
                    <a:pt x="5468" y="1000"/>
                    <a:pt x="5656" y="1000"/>
                  </a:cubicBezTo>
                  <a:cubicBezTo>
                    <a:pt x="5812" y="0"/>
                    <a:pt x="5812" y="0"/>
                    <a:pt x="5812" y="0"/>
                  </a:cubicBezTo>
                  <a:lnTo>
                    <a:pt x="6843" y="188"/>
                  </a:lnTo>
                  <a:close/>
                  <a:moveTo>
                    <a:pt x="4562" y="1188"/>
                  </a:moveTo>
                  <a:lnTo>
                    <a:pt x="4562" y="1188"/>
                  </a:lnTo>
                  <a:cubicBezTo>
                    <a:pt x="4218" y="1188"/>
                    <a:pt x="3843" y="1157"/>
                    <a:pt x="3437" y="1157"/>
                  </a:cubicBezTo>
                  <a:cubicBezTo>
                    <a:pt x="3000" y="1157"/>
                    <a:pt x="2625" y="1188"/>
                    <a:pt x="2282" y="1188"/>
                  </a:cubicBezTo>
                  <a:cubicBezTo>
                    <a:pt x="2282" y="2469"/>
                    <a:pt x="2282" y="2469"/>
                    <a:pt x="2282" y="2469"/>
                  </a:cubicBezTo>
                  <a:cubicBezTo>
                    <a:pt x="3157" y="3157"/>
                    <a:pt x="3157" y="3157"/>
                    <a:pt x="3157" y="3157"/>
                  </a:cubicBezTo>
                  <a:cubicBezTo>
                    <a:pt x="3718" y="3157"/>
                    <a:pt x="3718" y="3157"/>
                    <a:pt x="3718" y="3157"/>
                  </a:cubicBezTo>
                  <a:cubicBezTo>
                    <a:pt x="4562" y="2469"/>
                    <a:pt x="4562" y="2469"/>
                    <a:pt x="4562" y="2469"/>
                  </a:cubicBezTo>
                  <a:lnTo>
                    <a:pt x="4562" y="1188"/>
                  </a:lnTo>
                  <a:close/>
                  <a:moveTo>
                    <a:pt x="4562" y="1188"/>
                  </a:moveTo>
                  <a:lnTo>
                    <a:pt x="4562" y="11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lIns="243797" tIns="121899" rIns="243797" bIns="121899" anchor="ctr">
              <a:normAutofit fontScale="325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9" name="ïSḷiďê">
              <a:extLst>
                <a:ext uri="{FF2B5EF4-FFF2-40B4-BE49-F238E27FC236}">
                  <a16:creationId xmlns:a16="http://schemas.microsoft.com/office/drawing/2014/main" xmlns="" id="{5EEFB018-8C36-43F7-A567-01E8D9905B82}"/>
                </a:ext>
              </a:extLst>
            </p:cNvPr>
            <p:cNvSpPr/>
            <p:nvPr/>
          </p:nvSpPr>
          <p:spPr bwMode="auto">
            <a:xfrm>
              <a:off x="7978145" y="4935261"/>
              <a:ext cx="697923" cy="69792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0" name="î$ḷide">
              <a:extLst>
                <a:ext uri="{FF2B5EF4-FFF2-40B4-BE49-F238E27FC236}">
                  <a16:creationId xmlns:a16="http://schemas.microsoft.com/office/drawing/2014/main" xmlns="" id="{6EBF232C-CA9B-4AFA-AC33-7C19CE68CAA5}"/>
                </a:ext>
              </a:extLst>
            </p:cNvPr>
            <p:cNvSpPr/>
            <p:nvPr/>
          </p:nvSpPr>
          <p:spPr bwMode="auto">
            <a:xfrm>
              <a:off x="8166847" y="5076468"/>
              <a:ext cx="320519" cy="415509"/>
            </a:xfrm>
            <a:custGeom>
              <a:avLst/>
              <a:gdLst>
                <a:gd name="T0" fmla="*/ 719 w 1222"/>
                <a:gd name="T1" fmla="*/ 1338 h 1581"/>
                <a:gd name="T2" fmla="*/ 686 w 1222"/>
                <a:gd name="T3" fmla="*/ 1221 h 1581"/>
                <a:gd name="T4" fmla="*/ 686 w 1222"/>
                <a:gd name="T5" fmla="*/ 359 h 1581"/>
                <a:gd name="T6" fmla="*/ 719 w 1222"/>
                <a:gd name="T7" fmla="*/ 243 h 1581"/>
                <a:gd name="T8" fmla="*/ 17 w 1222"/>
                <a:gd name="T9" fmla="*/ 460 h 1581"/>
                <a:gd name="T10" fmla="*/ 0 w 1222"/>
                <a:gd name="T11" fmla="*/ 794 h 1581"/>
                <a:gd name="T12" fmla="*/ 17 w 1222"/>
                <a:gd name="T13" fmla="*/ 1120 h 1581"/>
                <a:gd name="T14" fmla="*/ 502 w 1222"/>
                <a:gd name="T15" fmla="*/ 1530 h 1581"/>
                <a:gd name="T16" fmla="*/ 493 w 1222"/>
                <a:gd name="T17" fmla="*/ 1112 h 1581"/>
                <a:gd name="T18" fmla="*/ 284 w 1222"/>
                <a:gd name="T19" fmla="*/ 1120 h 1581"/>
                <a:gd name="T20" fmla="*/ 284 w 1222"/>
                <a:gd name="T21" fmla="*/ 794 h 1581"/>
                <a:gd name="T22" fmla="*/ 284 w 1222"/>
                <a:gd name="T23" fmla="*/ 460 h 1581"/>
                <a:gd name="T24" fmla="*/ 493 w 1222"/>
                <a:gd name="T25" fmla="*/ 468 h 1581"/>
                <a:gd name="T26" fmla="*/ 502 w 1222"/>
                <a:gd name="T27" fmla="*/ 58 h 1581"/>
                <a:gd name="T28" fmla="*/ 17 w 1222"/>
                <a:gd name="T29" fmla="*/ 460 h 1581"/>
                <a:gd name="T30" fmla="*/ 602 w 1222"/>
                <a:gd name="T31" fmla="*/ 911 h 1581"/>
                <a:gd name="T32" fmla="*/ 493 w 1222"/>
                <a:gd name="T33" fmla="*/ 861 h 1581"/>
                <a:gd name="T34" fmla="*/ 543 w 1222"/>
                <a:gd name="T35" fmla="*/ 828 h 1581"/>
                <a:gd name="T36" fmla="*/ 610 w 1222"/>
                <a:gd name="T37" fmla="*/ 778 h 1581"/>
                <a:gd name="T38" fmla="*/ 627 w 1222"/>
                <a:gd name="T39" fmla="*/ 660 h 1581"/>
                <a:gd name="T40" fmla="*/ 476 w 1222"/>
                <a:gd name="T41" fmla="*/ 677 h 1581"/>
                <a:gd name="T42" fmla="*/ 510 w 1222"/>
                <a:gd name="T43" fmla="*/ 736 h 1581"/>
                <a:gd name="T44" fmla="*/ 560 w 1222"/>
                <a:gd name="T45" fmla="*/ 677 h 1581"/>
                <a:gd name="T46" fmla="*/ 585 w 1222"/>
                <a:gd name="T47" fmla="*/ 719 h 1581"/>
                <a:gd name="T48" fmla="*/ 502 w 1222"/>
                <a:gd name="T49" fmla="*/ 803 h 1581"/>
                <a:gd name="T50" fmla="*/ 410 w 1222"/>
                <a:gd name="T51" fmla="*/ 911 h 1581"/>
                <a:gd name="T52" fmla="*/ 819 w 1222"/>
                <a:gd name="T53" fmla="*/ 811 h 1581"/>
                <a:gd name="T54" fmla="*/ 794 w 1222"/>
                <a:gd name="T55" fmla="*/ 635 h 1581"/>
                <a:gd name="T56" fmla="*/ 644 w 1222"/>
                <a:gd name="T57" fmla="*/ 853 h 1581"/>
                <a:gd name="T58" fmla="*/ 744 w 1222"/>
                <a:gd name="T59" fmla="*/ 911 h 1581"/>
                <a:gd name="T60" fmla="*/ 803 w 1222"/>
                <a:gd name="T61" fmla="*/ 853 h 1581"/>
                <a:gd name="T62" fmla="*/ 844 w 1222"/>
                <a:gd name="T63" fmla="*/ 811 h 1581"/>
                <a:gd name="T64" fmla="*/ 786 w 1222"/>
                <a:gd name="T65" fmla="*/ 686 h 1581"/>
                <a:gd name="T66" fmla="*/ 694 w 1222"/>
                <a:gd name="T67" fmla="*/ 811 h 1581"/>
                <a:gd name="T68" fmla="*/ 694 w 1222"/>
                <a:gd name="T69" fmla="*/ 811 h 1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22" h="1581">
                  <a:moveTo>
                    <a:pt x="1221" y="794"/>
                  </a:moveTo>
                  <a:cubicBezTo>
                    <a:pt x="1221" y="1079"/>
                    <a:pt x="995" y="1313"/>
                    <a:pt x="719" y="1338"/>
                  </a:cubicBezTo>
                  <a:cubicBezTo>
                    <a:pt x="719" y="1329"/>
                    <a:pt x="711" y="1313"/>
                    <a:pt x="711" y="1296"/>
                  </a:cubicBezTo>
                  <a:cubicBezTo>
                    <a:pt x="711" y="1296"/>
                    <a:pt x="702" y="1262"/>
                    <a:pt x="686" y="1221"/>
                  </a:cubicBezTo>
                  <a:cubicBezTo>
                    <a:pt x="911" y="1212"/>
                    <a:pt x="1095" y="1028"/>
                    <a:pt x="1095" y="794"/>
                  </a:cubicBezTo>
                  <a:cubicBezTo>
                    <a:pt x="1095" y="560"/>
                    <a:pt x="911" y="368"/>
                    <a:pt x="686" y="359"/>
                  </a:cubicBezTo>
                  <a:cubicBezTo>
                    <a:pt x="702" y="326"/>
                    <a:pt x="711" y="293"/>
                    <a:pt x="711" y="284"/>
                  </a:cubicBezTo>
                  <a:cubicBezTo>
                    <a:pt x="711" y="276"/>
                    <a:pt x="719" y="259"/>
                    <a:pt x="719" y="243"/>
                  </a:cubicBezTo>
                  <a:cubicBezTo>
                    <a:pt x="995" y="267"/>
                    <a:pt x="1221" y="510"/>
                    <a:pt x="1221" y="794"/>
                  </a:cubicBezTo>
                  <a:close/>
                  <a:moveTo>
                    <a:pt x="17" y="460"/>
                  </a:moveTo>
                  <a:cubicBezTo>
                    <a:pt x="8" y="568"/>
                    <a:pt x="0" y="677"/>
                    <a:pt x="0" y="786"/>
                  </a:cubicBezTo>
                  <a:lnTo>
                    <a:pt x="0" y="794"/>
                  </a:lnTo>
                  <a:lnTo>
                    <a:pt x="0" y="803"/>
                  </a:lnTo>
                  <a:cubicBezTo>
                    <a:pt x="0" y="911"/>
                    <a:pt x="8" y="1012"/>
                    <a:pt x="17" y="1120"/>
                  </a:cubicBezTo>
                  <a:cubicBezTo>
                    <a:pt x="42" y="1396"/>
                    <a:pt x="259" y="1580"/>
                    <a:pt x="468" y="1538"/>
                  </a:cubicBezTo>
                  <a:cubicBezTo>
                    <a:pt x="485" y="1530"/>
                    <a:pt x="493" y="1530"/>
                    <a:pt x="502" y="1530"/>
                  </a:cubicBezTo>
                  <a:cubicBezTo>
                    <a:pt x="552" y="1505"/>
                    <a:pt x="594" y="1471"/>
                    <a:pt x="644" y="1438"/>
                  </a:cubicBezTo>
                  <a:cubicBezTo>
                    <a:pt x="702" y="1396"/>
                    <a:pt x="569" y="1070"/>
                    <a:pt x="493" y="1112"/>
                  </a:cubicBezTo>
                  <a:cubicBezTo>
                    <a:pt x="460" y="1129"/>
                    <a:pt x="376" y="1196"/>
                    <a:pt x="343" y="1196"/>
                  </a:cubicBezTo>
                  <a:cubicBezTo>
                    <a:pt x="309" y="1204"/>
                    <a:pt x="293" y="1162"/>
                    <a:pt x="284" y="1120"/>
                  </a:cubicBezTo>
                  <a:cubicBezTo>
                    <a:pt x="276" y="1028"/>
                    <a:pt x="284" y="903"/>
                    <a:pt x="284" y="803"/>
                  </a:cubicBezTo>
                  <a:cubicBezTo>
                    <a:pt x="284" y="794"/>
                    <a:pt x="284" y="794"/>
                    <a:pt x="284" y="794"/>
                  </a:cubicBezTo>
                  <a:cubicBezTo>
                    <a:pt x="284" y="786"/>
                    <a:pt x="284" y="786"/>
                    <a:pt x="284" y="786"/>
                  </a:cubicBezTo>
                  <a:cubicBezTo>
                    <a:pt x="284" y="677"/>
                    <a:pt x="276" y="560"/>
                    <a:pt x="284" y="460"/>
                  </a:cubicBezTo>
                  <a:cubicBezTo>
                    <a:pt x="293" y="426"/>
                    <a:pt x="309" y="385"/>
                    <a:pt x="343" y="385"/>
                  </a:cubicBezTo>
                  <a:cubicBezTo>
                    <a:pt x="376" y="393"/>
                    <a:pt x="460" y="452"/>
                    <a:pt x="493" y="468"/>
                  </a:cubicBezTo>
                  <a:cubicBezTo>
                    <a:pt x="569" y="510"/>
                    <a:pt x="702" y="184"/>
                    <a:pt x="644" y="142"/>
                  </a:cubicBezTo>
                  <a:cubicBezTo>
                    <a:pt x="594" y="117"/>
                    <a:pt x="552" y="75"/>
                    <a:pt x="502" y="58"/>
                  </a:cubicBezTo>
                  <a:cubicBezTo>
                    <a:pt x="493" y="50"/>
                    <a:pt x="485" y="50"/>
                    <a:pt x="468" y="50"/>
                  </a:cubicBezTo>
                  <a:cubicBezTo>
                    <a:pt x="259" y="0"/>
                    <a:pt x="42" y="184"/>
                    <a:pt x="17" y="460"/>
                  </a:cubicBezTo>
                  <a:close/>
                  <a:moveTo>
                    <a:pt x="410" y="911"/>
                  </a:moveTo>
                  <a:cubicBezTo>
                    <a:pt x="602" y="911"/>
                    <a:pt x="602" y="911"/>
                    <a:pt x="602" y="911"/>
                  </a:cubicBezTo>
                  <a:cubicBezTo>
                    <a:pt x="610" y="861"/>
                    <a:pt x="610" y="861"/>
                    <a:pt x="610" y="861"/>
                  </a:cubicBezTo>
                  <a:cubicBezTo>
                    <a:pt x="493" y="861"/>
                    <a:pt x="493" y="861"/>
                    <a:pt x="493" y="861"/>
                  </a:cubicBezTo>
                  <a:cubicBezTo>
                    <a:pt x="493" y="861"/>
                    <a:pt x="502" y="853"/>
                    <a:pt x="510" y="853"/>
                  </a:cubicBezTo>
                  <a:cubicBezTo>
                    <a:pt x="510" y="845"/>
                    <a:pt x="527" y="836"/>
                    <a:pt x="543" y="828"/>
                  </a:cubicBezTo>
                  <a:cubicBezTo>
                    <a:pt x="569" y="811"/>
                    <a:pt x="569" y="811"/>
                    <a:pt x="569" y="811"/>
                  </a:cubicBezTo>
                  <a:cubicBezTo>
                    <a:pt x="585" y="803"/>
                    <a:pt x="602" y="786"/>
                    <a:pt x="610" y="778"/>
                  </a:cubicBezTo>
                  <a:cubicBezTo>
                    <a:pt x="627" y="761"/>
                    <a:pt x="635" y="744"/>
                    <a:pt x="644" y="719"/>
                  </a:cubicBezTo>
                  <a:cubicBezTo>
                    <a:pt x="652" y="694"/>
                    <a:pt x="644" y="677"/>
                    <a:pt x="627" y="660"/>
                  </a:cubicBezTo>
                  <a:cubicBezTo>
                    <a:pt x="619" y="644"/>
                    <a:pt x="594" y="635"/>
                    <a:pt x="569" y="635"/>
                  </a:cubicBezTo>
                  <a:cubicBezTo>
                    <a:pt x="527" y="635"/>
                    <a:pt x="502" y="644"/>
                    <a:pt x="476" y="677"/>
                  </a:cubicBezTo>
                  <a:cubicBezTo>
                    <a:pt x="468" y="686"/>
                    <a:pt x="460" y="711"/>
                    <a:pt x="452" y="736"/>
                  </a:cubicBezTo>
                  <a:cubicBezTo>
                    <a:pt x="510" y="736"/>
                    <a:pt x="510" y="736"/>
                    <a:pt x="510" y="736"/>
                  </a:cubicBezTo>
                  <a:cubicBezTo>
                    <a:pt x="510" y="719"/>
                    <a:pt x="518" y="702"/>
                    <a:pt x="518" y="694"/>
                  </a:cubicBezTo>
                  <a:cubicBezTo>
                    <a:pt x="527" y="686"/>
                    <a:pt x="543" y="677"/>
                    <a:pt x="560" y="677"/>
                  </a:cubicBezTo>
                  <a:cubicBezTo>
                    <a:pt x="569" y="677"/>
                    <a:pt x="577" y="686"/>
                    <a:pt x="585" y="694"/>
                  </a:cubicBezTo>
                  <a:cubicBezTo>
                    <a:pt x="585" y="702"/>
                    <a:pt x="594" y="711"/>
                    <a:pt x="585" y="719"/>
                  </a:cubicBezTo>
                  <a:cubicBezTo>
                    <a:pt x="585" y="736"/>
                    <a:pt x="577" y="744"/>
                    <a:pt x="560" y="761"/>
                  </a:cubicBezTo>
                  <a:cubicBezTo>
                    <a:pt x="552" y="769"/>
                    <a:pt x="535" y="778"/>
                    <a:pt x="502" y="803"/>
                  </a:cubicBezTo>
                  <a:cubicBezTo>
                    <a:pt x="468" y="819"/>
                    <a:pt x="452" y="836"/>
                    <a:pt x="435" y="861"/>
                  </a:cubicBezTo>
                  <a:cubicBezTo>
                    <a:pt x="426" y="878"/>
                    <a:pt x="418" y="895"/>
                    <a:pt x="410" y="911"/>
                  </a:cubicBezTo>
                  <a:close/>
                  <a:moveTo>
                    <a:pt x="844" y="811"/>
                  </a:moveTo>
                  <a:cubicBezTo>
                    <a:pt x="819" y="811"/>
                    <a:pt x="819" y="811"/>
                    <a:pt x="819" y="811"/>
                  </a:cubicBezTo>
                  <a:cubicBezTo>
                    <a:pt x="853" y="635"/>
                    <a:pt x="853" y="635"/>
                    <a:pt x="853" y="635"/>
                  </a:cubicBezTo>
                  <a:cubicBezTo>
                    <a:pt x="794" y="635"/>
                    <a:pt x="794" y="635"/>
                    <a:pt x="794" y="635"/>
                  </a:cubicBezTo>
                  <a:cubicBezTo>
                    <a:pt x="652" y="803"/>
                    <a:pt x="652" y="803"/>
                    <a:pt x="652" y="803"/>
                  </a:cubicBezTo>
                  <a:cubicBezTo>
                    <a:pt x="644" y="853"/>
                    <a:pt x="644" y="853"/>
                    <a:pt x="644" y="853"/>
                  </a:cubicBezTo>
                  <a:cubicBezTo>
                    <a:pt x="753" y="853"/>
                    <a:pt x="753" y="853"/>
                    <a:pt x="753" y="853"/>
                  </a:cubicBezTo>
                  <a:cubicBezTo>
                    <a:pt x="744" y="911"/>
                    <a:pt x="744" y="911"/>
                    <a:pt x="744" y="911"/>
                  </a:cubicBezTo>
                  <a:cubicBezTo>
                    <a:pt x="794" y="911"/>
                    <a:pt x="794" y="911"/>
                    <a:pt x="794" y="911"/>
                  </a:cubicBezTo>
                  <a:cubicBezTo>
                    <a:pt x="803" y="853"/>
                    <a:pt x="803" y="853"/>
                    <a:pt x="803" y="853"/>
                  </a:cubicBezTo>
                  <a:cubicBezTo>
                    <a:pt x="836" y="853"/>
                    <a:pt x="836" y="853"/>
                    <a:pt x="836" y="853"/>
                  </a:cubicBezTo>
                  <a:lnTo>
                    <a:pt x="844" y="811"/>
                  </a:lnTo>
                  <a:close/>
                  <a:moveTo>
                    <a:pt x="694" y="811"/>
                  </a:moveTo>
                  <a:cubicBezTo>
                    <a:pt x="786" y="686"/>
                    <a:pt x="786" y="686"/>
                    <a:pt x="786" y="686"/>
                  </a:cubicBezTo>
                  <a:cubicBezTo>
                    <a:pt x="761" y="811"/>
                    <a:pt x="761" y="811"/>
                    <a:pt x="761" y="811"/>
                  </a:cubicBezTo>
                  <a:lnTo>
                    <a:pt x="694" y="811"/>
                  </a:lnTo>
                  <a:close/>
                  <a:moveTo>
                    <a:pt x="694" y="811"/>
                  </a:moveTo>
                  <a:lnTo>
                    <a:pt x="694" y="8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lIns="243785" tIns="121892" rIns="243785" bIns="121892" anchor="ctr">
              <a:normAutofit fontScale="550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1" name="iśḻîḋe">
              <a:extLst>
                <a:ext uri="{FF2B5EF4-FFF2-40B4-BE49-F238E27FC236}">
                  <a16:creationId xmlns:a16="http://schemas.microsoft.com/office/drawing/2014/main" xmlns="" id="{00B9B9CD-BC06-4EF5-B3B2-735083F6A3DA}"/>
                </a:ext>
              </a:extLst>
            </p:cNvPr>
            <p:cNvSpPr/>
            <p:nvPr/>
          </p:nvSpPr>
          <p:spPr bwMode="auto">
            <a:xfrm>
              <a:off x="7301955" y="3542023"/>
              <a:ext cx="818197" cy="82065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2" name="ï$ļîďé">
              <a:extLst>
                <a:ext uri="{FF2B5EF4-FFF2-40B4-BE49-F238E27FC236}">
                  <a16:creationId xmlns:a16="http://schemas.microsoft.com/office/drawing/2014/main" xmlns="" id="{2D7E1827-6DF8-417F-9693-11EB946E711F}"/>
                </a:ext>
              </a:extLst>
            </p:cNvPr>
            <p:cNvSpPr/>
            <p:nvPr/>
          </p:nvSpPr>
          <p:spPr bwMode="auto">
            <a:xfrm>
              <a:off x="8184481" y="4311768"/>
              <a:ext cx="362585" cy="362585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700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3" name="íṩ1iḍe">
              <a:extLst>
                <a:ext uri="{FF2B5EF4-FFF2-40B4-BE49-F238E27FC236}">
                  <a16:creationId xmlns:a16="http://schemas.microsoft.com/office/drawing/2014/main" xmlns="" id="{8DF62335-C5CC-4A7F-B513-C236E6D92F06}"/>
                </a:ext>
              </a:extLst>
            </p:cNvPr>
            <p:cNvSpPr/>
            <p:nvPr/>
          </p:nvSpPr>
          <p:spPr bwMode="auto">
            <a:xfrm>
              <a:off x="8283231" y="4410497"/>
              <a:ext cx="165084" cy="165127"/>
            </a:xfrm>
            <a:custGeom>
              <a:avLst/>
              <a:gdLst>
                <a:gd name="T0" fmla="*/ 10800 w 21600"/>
                <a:gd name="T1" fmla="*/ 10789 h 21579"/>
                <a:gd name="T2" fmla="*/ 10800 w 21600"/>
                <a:gd name="T3" fmla="*/ 10789 h 21579"/>
                <a:gd name="T4" fmla="*/ 10800 w 21600"/>
                <a:gd name="T5" fmla="*/ 10789 h 21579"/>
                <a:gd name="T6" fmla="*/ 10800 w 21600"/>
                <a:gd name="T7" fmla="*/ 10789 h 21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579">
                  <a:moveTo>
                    <a:pt x="21599" y="9391"/>
                  </a:moveTo>
                  <a:cubicBezTo>
                    <a:pt x="21599" y="9887"/>
                    <a:pt x="21472" y="10321"/>
                    <a:pt x="21218" y="10697"/>
                  </a:cubicBezTo>
                  <a:cubicBezTo>
                    <a:pt x="20963" y="11072"/>
                    <a:pt x="20647" y="11313"/>
                    <a:pt x="20263" y="11427"/>
                  </a:cubicBezTo>
                  <a:lnTo>
                    <a:pt x="20263" y="16610"/>
                  </a:lnTo>
                  <a:cubicBezTo>
                    <a:pt x="20263" y="17200"/>
                    <a:pt x="20087" y="17708"/>
                    <a:pt x="19729" y="18128"/>
                  </a:cubicBezTo>
                  <a:cubicBezTo>
                    <a:pt x="19374" y="18550"/>
                    <a:pt x="18951" y="18758"/>
                    <a:pt x="18459" y="18758"/>
                  </a:cubicBezTo>
                  <a:cubicBezTo>
                    <a:pt x="17927" y="18122"/>
                    <a:pt x="17286" y="17505"/>
                    <a:pt x="16537" y="16904"/>
                  </a:cubicBezTo>
                  <a:cubicBezTo>
                    <a:pt x="15785" y="16305"/>
                    <a:pt x="14980" y="15756"/>
                    <a:pt x="14116" y="15254"/>
                  </a:cubicBezTo>
                  <a:cubicBezTo>
                    <a:pt x="13254" y="14755"/>
                    <a:pt x="12363" y="14324"/>
                    <a:pt x="11449" y="13969"/>
                  </a:cubicBezTo>
                  <a:cubicBezTo>
                    <a:pt x="10536" y="13614"/>
                    <a:pt x="9648" y="13379"/>
                    <a:pt x="8788" y="13267"/>
                  </a:cubicBezTo>
                  <a:cubicBezTo>
                    <a:pt x="8453" y="13379"/>
                    <a:pt x="8179" y="13564"/>
                    <a:pt x="7968" y="13828"/>
                  </a:cubicBezTo>
                  <a:cubicBezTo>
                    <a:pt x="7758" y="14092"/>
                    <a:pt x="7613" y="14386"/>
                    <a:pt x="7535" y="14706"/>
                  </a:cubicBezTo>
                  <a:cubicBezTo>
                    <a:pt x="7457" y="15028"/>
                    <a:pt x="7449" y="15360"/>
                    <a:pt x="7510" y="15698"/>
                  </a:cubicBezTo>
                  <a:cubicBezTo>
                    <a:pt x="7574" y="16035"/>
                    <a:pt x="7719" y="16340"/>
                    <a:pt x="7946" y="16610"/>
                  </a:cubicBezTo>
                  <a:cubicBezTo>
                    <a:pt x="7750" y="16992"/>
                    <a:pt x="7660" y="17347"/>
                    <a:pt x="7677" y="17673"/>
                  </a:cubicBezTo>
                  <a:cubicBezTo>
                    <a:pt x="7692" y="17993"/>
                    <a:pt x="7772" y="18307"/>
                    <a:pt x="7917" y="18606"/>
                  </a:cubicBezTo>
                  <a:cubicBezTo>
                    <a:pt x="8059" y="18908"/>
                    <a:pt x="8255" y="19193"/>
                    <a:pt x="8497" y="19469"/>
                  </a:cubicBezTo>
                  <a:cubicBezTo>
                    <a:pt x="8737" y="19745"/>
                    <a:pt x="8996" y="20021"/>
                    <a:pt x="9271" y="20291"/>
                  </a:cubicBezTo>
                  <a:cubicBezTo>
                    <a:pt x="9114" y="20696"/>
                    <a:pt x="8842" y="21001"/>
                    <a:pt x="8455" y="21212"/>
                  </a:cubicBezTo>
                  <a:cubicBezTo>
                    <a:pt x="8069" y="21423"/>
                    <a:pt x="7655" y="21541"/>
                    <a:pt x="7212" y="21570"/>
                  </a:cubicBezTo>
                  <a:cubicBezTo>
                    <a:pt x="6771" y="21599"/>
                    <a:pt x="6340" y="21550"/>
                    <a:pt x="5917" y="21423"/>
                  </a:cubicBezTo>
                  <a:cubicBezTo>
                    <a:pt x="5496" y="21294"/>
                    <a:pt x="5163" y="21092"/>
                    <a:pt x="4923" y="20810"/>
                  </a:cubicBezTo>
                  <a:cubicBezTo>
                    <a:pt x="4781" y="20241"/>
                    <a:pt x="4624" y="19657"/>
                    <a:pt x="4453" y="19055"/>
                  </a:cubicBezTo>
                  <a:cubicBezTo>
                    <a:pt x="4281" y="18453"/>
                    <a:pt x="4139" y="17843"/>
                    <a:pt x="4032" y="17224"/>
                  </a:cubicBezTo>
                  <a:cubicBezTo>
                    <a:pt x="3921" y="16599"/>
                    <a:pt x="3868" y="15953"/>
                    <a:pt x="3868" y="15281"/>
                  </a:cubicBezTo>
                  <a:cubicBezTo>
                    <a:pt x="3868" y="14615"/>
                    <a:pt x="3961" y="13905"/>
                    <a:pt x="4149" y="13153"/>
                  </a:cubicBezTo>
                  <a:lnTo>
                    <a:pt x="1804" y="13153"/>
                  </a:lnTo>
                  <a:cubicBezTo>
                    <a:pt x="1312" y="13153"/>
                    <a:pt x="888" y="12945"/>
                    <a:pt x="533" y="12522"/>
                  </a:cubicBezTo>
                  <a:cubicBezTo>
                    <a:pt x="176" y="12100"/>
                    <a:pt x="0" y="11592"/>
                    <a:pt x="0" y="10990"/>
                  </a:cubicBezTo>
                  <a:lnTo>
                    <a:pt x="0" y="7774"/>
                  </a:lnTo>
                  <a:cubicBezTo>
                    <a:pt x="0" y="7184"/>
                    <a:pt x="176" y="6676"/>
                    <a:pt x="526" y="6245"/>
                  </a:cubicBezTo>
                  <a:cubicBezTo>
                    <a:pt x="878" y="5819"/>
                    <a:pt x="1304" y="5605"/>
                    <a:pt x="1804" y="5605"/>
                  </a:cubicBezTo>
                  <a:lnTo>
                    <a:pt x="7652" y="5605"/>
                  </a:lnTo>
                  <a:cubicBezTo>
                    <a:pt x="8551" y="5605"/>
                    <a:pt x="9508" y="5449"/>
                    <a:pt x="10524" y="5135"/>
                  </a:cubicBezTo>
                  <a:cubicBezTo>
                    <a:pt x="11540" y="4821"/>
                    <a:pt x="12536" y="4399"/>
                    <a:pt x="13511" y="3873"/>
                  </a:cubicBezTo>
                  <a:cubicBezTo>
                    <a:pt x="14488" y="3342"/>
                    <a:pt x="15408" y="2744"/>
                    <a:pt x="16272" y="2071"/>
                  </a:cubicBezTo>
                  <a:cubicBezTo>
                    <a:pt x="17134" y="1405"/>
                    <a:pt x="17864" y="713"/>
                    <a:pt x="18459" y="0"/>
                  </a:cubicBezTo>
                  <a:cubicBezTo>
                    <a:pt x="18951" y="0"/>
                    <a:pt x="19374" y="214"/>
                    <a:pt x="19729" y="633"/>
                  </a:cubicBezTo>
                  <a:cubicBezTo>
                    <a:pt x="20087" y="1056"/>
                    <a:pt x="20263" y="1567"/>
                    <a:pt x="20263" y="2165"/>
                  </a:cubicBezTo>
                  <a:lnTo>
                    <a:pt x="20263" y="7334"/>
                  </a:lnTo>
                  <a:cubicBezTo>
                    <a:pt x="20647" y="7445"/>
                    <a:pt x="20963" y="7692"/>
                    <a:pt x="21218" y="8070"/>
                  </a:cubicBezTo>
                  <a:cubicBezTo>
                    <a:pt x="21472" y="8454"/>
                    <a:pt x="21599" y="8895"/>
                    <a:pt x="21599" y="9391"/>
                  </a:cubicBezTo>
                  <a:moveTo>
                    <a:pt x="18459" y="2855"/>
                  </a:moveTo>
                  <a:cubicBezTo>
                    <a:pt x="17864" y="3407"/>
                    <a:pt x="17215" y="3941"/>
                    <a:pt x="16512" y="4451"/>
                  </a:cubicBezTo>
                  <a:cubicBezTo>
                    <a:pt x="15810" y="4962"/>
                    <a:pt x="15065" y="5423"/>
                    <a:pt x="14280" y="5834"/>
                  </a:cubicBezTo>
                  <a:cubicBezTo>
                    <a:pt x="13494" y="6245"/>
                    <a:pt x="12693" y="6609"/>
                    <a:pt x="11878" y="6923"/>
                  </a:cubicBezTo>
                  <a:cubicBezTo>
                    <a:pt x="11060" y="7237"/>
                    <a:pt x="10255" y="7462"/>
                    <a:pt x="9457" y="7603"/>
                  </a:cubicBezTo>
                  <a:lnTo>
                    <a:pt x="9457" y="11172"/>
                  </a:lnTo>
                  <a:cubicBezTo>
                    <a:pt x="10255" y="11325"/>
                    <a:pt x="11060" y="11554"/>
                    <a:pt x="11878" y="11862"/>
                  </a:cubicBezTo>
                  <a:cubicBezTo>
                    <a:pt x="12693" y="12170"/>
                    <a:pt x="13494" y="12537"/>
                    <a:pt x="14280" y="12956"/>
                  </a:cubicBezTo>
                  <a:cubicBezTo>
                    <a:pt x="15065" y="13379"/>
                    <a:pt x="15812" y="13843"/>
                    <a:pt x="16524" y="14347"/>
                  </a:cubicBezTo>
                  <a:cubicBezTo>
                    <a:pt x="17234" y="14855"/>
                    <a:pt x="17881" y="15380"/>
                    <a:pt x="18459" y="15920"/>
                  </a:cubicBezTo>
                  <a:lnTo>
                    <a:pt x="18459" y="285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lIns="50789" tIns="50789" rIns="50789" bIns="50789" anchor="ctr">
              <a:normAutofit fontScale="25000" lnSpcReduction="20000"/>
            </a:bodyPr>
            <a:lstStyle/>
            <a:p>
              <a:pPr marL="0" marR="0" lvl="0" indent="0" algn="l" defTabSz="45709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</a:endParaRPr>
            </a:p>
          </p:txBody>
        </p:sp>
        <p:sp>
          <p:nvSpPr>
            <p:cNvPr id="24" name="íṣľîḋé">
              <a:extLst>
                <a:ext uri="{FF2B5EF4-FFF2-40B4-BE49-F238E27FC236}">
                  <a16:creationId xmlns:a16="http://schemas.microsoft.com/office/drawing/2014/main" xmlns="" id="{7B624FCB-AD07-40CB-9990-13424AAE3420}"/>
                </a:ext>
              </a:extLst>
            </p:cNvPr>
            <p:cNvSpPr/>
            <p:nvPr/>
          </p:nvSpPr>
          <p:spPr bwMode="auto">
            <a:xfrm>
              <a:off x="6820403" y="3215242"/>
              <a:ext cx="362585" cy="363315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700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5" name="ïSľíḍè">
              <a:extLst>
                <a:ext uri="{FF2B5EF4-FFF2-40B4-BE49-F238E27FC236}">
                  <a16:creationId xmlns:a16="http://schemas.microsoft.com/office/drawing/2014/main" xmlns="" id="{0B6FA23E-03CA-4866-9244-86F35A76765E}"/>
                </a:ext>
              </a:extLst>
            </p:cNvPr>
            <p:cNvSpPr/>
            <p:nvPr/>
          </p:nvSpPr>
          <p:spPr bwMode="auto">
            <a:xfrm>
              <a:off x="6920297" y="3315154"/>
              <a:ext cx="162796" cy="16349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792" y="0"/>
                  </a:moveTo>
                  <a:cubicBezTo>
                    <a:pt x="12101" y="0"/>
                    <a:pt x="13398" y="296"/>
                    <a:pt x="14685" y="897"/>
                  </a:cubicBezTo>
                  <a:cubicBezTo>
                    <a:pt x="15972" y="1496"/>
                    <a:pt x="17128" y="2309"/>
                    <a:pt x="18152" y="3337"/>
                  </a:cubicBezTo>
                  <a:cubicBezTo>
                    <a:pt x="19173" y="4365"/>
                    <a:pt x="20002" y="5565"/>
                    <a:pt x="20642" y="6941"/>
                  </a:cubicBezTo>
                  <a:cubicBezTo>
                    <a:pt x="21277" y="8313"/>
                    <a:pt x="21599" y="9784"/>
                    <a:pt x="21599" y="11354"/>
                  </a:cubicBezTo>
                  <a:cubicBezTo>
                    <a:pt x="21599" y="12995"/>
                    <a:pt x="21305" y="14571"/>
                    <a:pt x="20722" y="16085"/>
                  </a:cubicBezTo>
                  <a:lnTo>
                    <a:pt x="20416" y="16895"/>
                  </a:lnTo>
                  <a:lnTo>
                    <a:pt x="18455" y="17245"/>
                  </a:lnTo>
                  <a:cubicBezTo>
                    <a:pt x="18253" y="18183"/>
                    <a:pt x="17836" y="18965"/>
                    <a:pt x="17210" y="19589"/>
                  </a:cubicBezTo>
                  <a:cubicBezTo>
                    <a:pt x="16584" y="20207"/>
                    <a:pt x="15843" y="20521"/>
                    <a:pt x="14996" y="20521"/>
                  </a:cubicBezTo>
                  <a:lnTo>
                    <a:pt x="14996" y="21074"/>
                  </a:lnTo>
                  <a:cubicBezTo>
                    <a:pt x="14996" y="21218"/>
                    <a:pt x="14953" y="21343"/>
                    <a:pt x="14862" y="21447"/>
                  </a:cubicBezTo>
                  <a:cubicBezTo>
                    <a:pt x="14770" y="21549"/>
                    <a:pt x="14664" y="21599"/>
                    <a:pt x="14534" y="21599"/>
                  </a:cubicBezTo>
                  <a:lnTo>
                    <a:pt x="13633" y="21599"/>
                  </a:lnTo>
                  <a:cubicBezTo>
                    <a:pt x="13513" y="21599"/>
                    <a:pt x="13407" y="21549"/>
                    <a:pt x="13322" y="21447"/>
                  </a:cubicBezTo>
                  <a:cubicBezTo>
                    <a:pt x="13238" y="21343"/>
                    <a:pt x="13193" y="21218"/>
                    <a:pt x="13193" y="21074"/>
                  </a:cubicBezTo>
                  <a:lnTo>
                    <a:pt x="13193" y="11354"/>
                  </a:lnTo>
                  <a:cubicBezTo>
                    <a:pt x="13193" y="11210"/>
                    <a:pt x="13238" y="11081"/>
                    <a:pt x="13322" y="10970"/>
                  </a:cubicBezTo>
                  <a:cubicBezTo>
                    <a:pt x="13407" y="10857"/>
                    <a:pt x="13513" y="10798"/>
                    <a:pt x="13633" y="10798"/>
                  </a:cubicBezTo>
                  <a:lnTo>
                    <a:pt x="14534" y="10798"/>
                  </a:lnTo>
                  <a:cubicBezTo>
                    <a:pt x="14654" y="10798"/>
                    <a:pt x="14763" y="10857"/>
                    <a:pt x="14857" y="10970"/>
                  </a:cubicBezTo>
                  <a:cubicBezTo>
                    <a:pt x="14949" y="11081"/>
                    <a:pt x="14996" y="11210"/>
                    <a:pt x="14996" y="11354"/>
                  </a:cubicBezTo>
                  <a:lnTo>
                    <a:pt x="14996" y="11880"/>
                  </a:lnTo>
                  <a:cubicBezTo>
                    <a:pt x="15655" y="11880"/>
                    <a:pt x="16262" y="12077"/>
                    <a:pt x="16810" y="12476"/>
                  </a:cubicBezTo>
                  <a:cubicBezTo>
                    <a:pt x="17359" y="12874"/>
                    <a:pt x="17787" y="13396"/>
                    <a:pt x="18095" y="14046"/>
                  </a:cubicBezTo>
                  <a:lnTo>
                    <a:pt x="18533" y="13947"/>
                  </a:lnTo>
                  <a:cubicBezTo>
                    <a:pt x="18782" y="13136"/>
                    <a:pt x="18900" y="12272"/>
                    <a:pt x="18893" y="11354"/>
                  </a:cubicBezTo>
                  <a:cubicBezTo>
                    <a:pt x="18893" y="10228"/>
                    <a:pt x="18648" y="9177"/>
                    <a:pt x="18156" y="8194"/>
                  </a:cubicBezTo>
                  <a:cubicBezTo>
                    <a:pt x="17665" y="7220"/>
                    <a:pt x="17024" y="6362"/>
                    <a:pt x="16238" y="5622"/>
                  </a:cubicBezTo>
                  <a:cubicBezTo>
                    <a:pt x="15455" y="4882"/>
                    <a:pt x="14584" y="4300"/>
                    <a:pt x="13621" y="3877"/>
                  </a:cubicBezTo>
                  <a:cubicBezTo>
                    <a:pt x="12659" y="3456"/>
                    <a:pt x="11717" y="3241"/>
                    <a:pt x="10792" y="3241"/>
                  </a:cubicBezTo>
                  <a:cubicBezTo>
                    <a:pt x="9868" y="3241"/>
                    <a:pt x="8929" y="3456"/>
                    <a:pt x="7971" y="3877"/>
                  </a:cubicBezTo>
                  <a:cubicBezTo>
                    <a:pt x="7015" y="4300"/>
                    <a:pt x="6140" y="4879"/>
                    <a:pt x="5358" y="5608"/>
                  </a:cubicBezTo>
                  <a:cubicBezTo>
                    <a:pt x="4572" y="6336"/>
                    <a:pt x="3934" y="7198"/>
                    <a:pt x="3443" y="8183"/>
                  </a:cubicBezTo>
                  <a:cubicBezTo>
                    <a:pt x="2951" y="9171"/>
                    <a:pt x="2704" y="10219"/>
                    <a:pt x="2704" y="11329"/>
                  </a:cubicBezTo>
                  <a:cubicBezTo>
                    <a:pt x="2704" y="12267"/>
                    <a:pt x="2824" y="13136"/>
                    <a:pt x="3066" y="13947"/>
                  </a:cubicBezTo>
                  <a:lnTo>
                    <a:pt x="3504" y="14046"/>
                  </a:lnTo>
                  <a:cubicBezTo>
                    <a:pt x="3812" y="13396"/>
                    <a:pt x="4240" y="12874"/>
                    <a:pt x="4789" y="12476"/>
                  </a:cubicBezTo>
                  <a:cubicBezTo>
                    <a:pt x="5337" y="12077"/>
                    <a:pt x="5942" y="11880"/>
                    <a:pt x="6603" y="11880"/>
                  </a:cubicBezTo>
                  <a:lnTo>
                    <a:pt x="6603" y="11354"/>
                  </a:lnTo>
                  <a:cubicBezTo>
                    <a:pt x="6603" y="11210"/>
                    <a:pt x="6646" y="11081"/>
                    <a:pt x="6737" y="10970"/>
                  </a:cubicBezTo>
                  <a:cubicBezTo>
                    <a:pt x="6827" y="10857"/>
                    <a:pt x="6935" y="10798"/>
                    <a:pt x="7065" y="10798"/>
                  </a:cubicBezTo>
                  <a:lnTo>
                    <a:pt x="7966" y="10798"/>
                  </a:lnTo>
                  <a:cubicBezTo>
                    <a:pt x="8086" y="10798"/>
                    <a:pt x="8187" y="10857"/>
                    <a:pt x="8270" y="10970"/>
                  </a:cubicBezTo>
                  <a:cubicBezTo>
                    <a:pt x="8352" y="11081"/>
                    <a:pt x="8392" y="11210"/>
                    <a:pt x="8392" y="11354"/>
                  </a:cubicBezTo>
                  <a:lnTo>
                    <a:pt x="8392" y="21074"/>
                  </a:lnTo>
                  <a:cubicBezTo>
                    <a:pt x="8392" y="21218"/>
                    <a:pt x="8352" y="21343"/>
                    <a:pt x="8270" y="21447"/>
                  </a:cubicBezTo>
                  <a:cubicBezTo>
                    <a:pt x="8187" y="21549"/>
                    <a:pt x="8086" y="21599"/>
                    <a:pt x="7966" y="21599"/>
                  </a:cubicBezTo>
                  <a:lnTo>
                    <a:pt x="7065" y="21599"/>
                  </a:lnTo>
                  <a:cubicBezTo>
                    <a:pt x="6945" y="21599"/>
                    <a:pt x="6836" y="21549"/>
                    <a:pt x="6742" y="21447"/>
                  </a:cubicBezTo>
                  <a:cubicBezTo>
                    <a:pt x="6650" y="21343"/>
                    <a:pt x="6603" y="21218"/>
                    <a:pt x="6603" y="21074"/>
                  </a:cubicBezTo>
                  <a:lnTo>
                    <a:pt x="6603" y="20521"/>
                  </a:lnTo>
                  <a:cubicBezTo>
                    <a:pt x="6189" y="20521"/>
                    <a:pt x="5789" y="20436"/>
                    <a:pt x="5403" y="20270"/>
                  </a:cubicBezTo>
                  <a:cubicBezTo>
                    <a:pt x="5015" y="20103"/>
                    <a:pt x="4671" y="19877"/>
                    <a:pt x="4370" y="19589"/>
                  </a:cubicBezTo>
                  <a:cubicBezTo>
                    <a:pt x="4073" y="19298"/>
                    <a:pt x="3814" y="18956"/>
                    <a:pt x="3598" y="18558"/>
                  </a:cubicBezTo>
                  <a:cubicBezTo>
                    <a:pt x="3388" y="18163"/>
                    <a:pt x="3233" y="17725"/>
                    <a:pt x="3144" y="17245"/>
                  </a:cubicBezTo>
                  <a:lnTo>
                    <a:pt x="1172" y="16895"/>
                  </a:lnTo>
                  <a:lnTo>
                    <a:pt x="877" y="16085"/>
                  </a:lnTo>
                  <a:cubicBezTo>
                    <a:pt x="294" y="14571"/>
                    <a:pt x="0" y="12987"/>
                    <a:pt x="0" y="11326"/>
                  </a:cubicBezTo>
                  <a:cubicBezTo>
                    <a:pt x="0" y="9776"/>
                    <a:pt x="320" y="8310"/>
                    <a:pt x="957" y="6938"/>
                  </a:cubicBezTo>
                  <a:cubicBezTo>
                    <a:pt x="1595" y="5563"/>
                    <a:pt x="2426" y="4363"/>
                    <a:pt x="3447" y="3335"/>
                  </a:cubicBezTo>
                  <a:cubicBezTo>
                    <a:pt x="4469" y="2307"/>
                    <a:pt x="5622" y="1493"/>
                    <a:pt x="6909" y="895"/>
                  </a:cubicBezTo>
                  <a:cubicBezTo>
                    <a:pt x="8192" y="296"/>
                    <a:pt x="9486" y="0"/>
                    <a:pt x="10792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lIns="101578" tIns="101578" rIns="101578" bIns="101578" anchor="ctr">
              <a:normAutofit fontScale="25000" lnSpcReduction="20000"/>
            </a:bodyPr>
            <a:lstStyle/>
            <a:p>
              <a:pPr marL="0" marR="0" lvl="0" indent="0" algn="l" defTabSz="9140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6600" b="0" i="0" u="none" strike="noStrike" kern="1200" cap="none" spc="0" normalizeH="0" baseline="0" noProof="0" dirty="0">
                <a:ln>
                  <a:noFill/>
                </a:ln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</a:endParaRPr>
            </a:p>
          </p:txBody>
        </p:sp>
        <p:sp>
          <p:nvSpPr>
            <p:cNvPr id="26" name="ïṧḷîďe">
              <a:extLst>
                <a:ext uri="{FF2B5EF4-FFF2-40B4-BE49-F238E27FC236}">
                  <a16:creationId xmlns:a16="http://schemas.microsoft.com/office/drawing/2014/main" xmlns="" id="{606E95FB-76F6-4927-8754-24ECED90AA64}"/>
                </a:ext>
              </a:extLst>
            </p:cNvPr>
            <p:cNvSpPr/>
            <p:nvPr/>
          </p:nvSpPr>
          <p:spPr bwMode="auto">
            <a:xfrm>
              <a:off x="3667526" y="4311768"/>
              <a:ext cx="362585" cy="362585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700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7" name="íŝlidê">
              <a:extLst>
                <a:ext uri="{FF2B5EF4-FFF2-40B4-BE49-F238E27FC236}">
                  <a16:creationId xmlns:a16="http://schemas.microsoft.com/office/drawing/2014/main" xmlns="" id="{3BBA97E0-E985-44E6-8897-C84B82669B7B}"/>
                </a:ext>
              </a:extLst>
            </p:cNvPr>
            <p:cNvSpPr/>
            <p:nvPr/>
          </p:nvSpPr>
          <p:spPr bwMode="auto">
            <a:xfrm>
              <a:off x="3754943" y="4399536"/>
              <a:ext cx="187750" cy="187048"/>
            </a:xfrm>
            <a:custGeom>
              <a:avLst/>
              <a:gdLst>
                <a:gd name="T0" fmla="+- 0 10797 26"/>
                <a:gd name="T1" fmla="*/ T0 w 21542"/>
                <a:gd name="T2" fmla="*/ 10800 h 21600"/>
                <a:gd name="T3" fmla="+- 0 10797 26"/>
                <a:gd name="T4" fmla="*/ T3 w 21542"/>
                <a:gd name="T5" fmla="*/ 10800 h 21600"/>
                <a:gd name="T6" fmla="+- 0 10797 26"/>
                <a:gd name="T7" fmla="*/ T6 w 21542"/>
                <a:gd name="T8" fmla="*/ 10800 h 21600"/>
                <a:gd name="T9" fmla="+- 0 10797 26"/>
                <a:gd name="T10" fmla="*/ T9 w 2154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2" h="21600">
                  <a:moveTo>
                    <a:pt x="11685" y="1798"/>
                  </a:moveTo>
                  <a:cubicBezTo>
                    <a:pt x="12903" y="1906"/>
                    <a:pt x="14055" y="2202"/>
                    <a:pt x="15143" y="2682"/>
                  </a:cubicBezTo>
                  <a:cubicBezTo>
                    <a:pt x="16233" y="3165"/>
                    <a:pt x="17213" y="3803"/>
                    <a:pt x="18089" y="4596"/>
                  </a:cubicBezTo>
                  <a:cubicBezTo>
                    <a:pt x="18964" y="5390"/>
                    <a:pt x="19696" y="6307"/>
                    <a:pt x="20286" y="7355"/>
                  </a:cubicBezTo>
                  <a:cubicBezTo>
                    <a:pt x="20875" y="8400"/>
                    <a:pt x="21290" y="9537"/>
                    <a:pt x="21528" y="10774"/>
                  </a:cubicBezTo>
                  <a:cubicBezTo>
                    <a:pt x="21573" y="11034"/>
                    <a:pt x="21497" y="11229"/>
                    <a:pt x="21299" y="11356"/>
                  </a:cubicBezTo>
                  <a:cubicBezTo>
                    <a:pt x="21223" y="11407"/>
                    <a:pt x="21151" y="11435"/>
                    <a:pt x="21077" y="11435"/>
                  </a:cubicBezTo>
                  <a:cubicBezTo>
                    <a:pt x="20930" y="11435"/>
                    <a:pt x="20822" y="11381"/>
                    <a:pt x="20760" y="11271"/>
                  </a:cubicBezTo>
                  <a:cubicBezTo>
                    <a:pt x="20016" y="10353"/>
                    <a:pt x="19186" y="9890"/>
                    <a:pt x="18272" y="9879"/>
                  </a:cubicBezTo>
                  <a:cubicBezTo>
                    <a:pt x="17616" y="9879"/>
                    <a:pt x="16994" y="10128"/>
                    <a:pt x="16402" y="10619"/>
                  </a:cubicBezTo>
                  <a:cubicBezTo>
                    <a:pt x="15813" y="11110"/>
                    <a:pt x="15320" y="11796"/>
                    <a:pt x="14912" y="12680"/>
                  </a:cubicBezTo>
                  <a:cubicBezTo>
                    <a:pt x="14840" y="12886"/>
                    <a:pt x="14704" y="12991"/>
                    <a:pt x="14516" y="12991"/>
                  </a:cubicBezTo>
                  <a:cubicBezTo>
                    <a:pt x="14323" y="12991"/>
                    <a:pt x="14191" y="12886"/>
                    <a:pt x="14115" y="12680"/>
                  </a:cubicBezTo>
                  <a:cubicBezTo>
                    <a:pt x="13490" y="11328"/>
                    <a:pt x="12679" y="10452"/>
                    <a:pt x="11682" y="10057"/>
                  </a:cubicBezTo>
                  <a:lnTo>
                    <a:pt x="11682" y="17164"/>
                  </a:lnTo>
                  <a:cubicBezTo>
                    <a:pt x="11682" y="17779"/>
                    <a:pt x="11594" y="18350"/>
                    <a:pt x="11415" y="18883"/>
                  </a:cubicBezTo>
                  <a:cubicBezTo>
                    <a:pt x="11234" y="19414"/>
                    <a:pt x="10993" y="19886"/>
                    <a:pt x="10690" y="20298"/>
                  </a:cubicBezTo>
                  <a:cubicBezTo>
                    <a:pt x="10385" y="20704"/>
                    <a:pt x="10029" y="21026"/>
                    <a:pt x="9621" y="21258"/>
                  </a:cubicBezTo>
                  <a:cubicBezTo>
                    <a:pt x="9214" y="21487"/>
                    <a:pt x="8777" y="21599"/>
                    <a:pt x="8314" y="21599"/>
                  </a:cubicBezTo>
                  <a:cubicBezTo>
                    <a:pt x="7852" y="21599"/>
                    <a:pt x="7410" y="21487"/>
                    <a:pt x="6995" y="21258"/>
                  </a:cubicBezTo>
                  <a:cubicBezTo>
                    <a:pt x="6580" y="21027"/>
                    <a:pt x="6220" y="20705"/>
                    <a:pt x="5915" y="20298"/>
                  </a:cubicBezTo>
                  <a:cubicBezTo>
                    <a:pt x="5612" y="19886"/>
                    <a:pt x="5369" y="19417"/>
                    <a:pt x="5190" y="18883"/>
                  </a:cubicBezTo>
                  <a:cubicBezTo>
                    <a:pt x="5011" y="18350"/>
                    <a:pt x="4923" y="17779"/>
                    <a:pt x="4923" y="17164"/>
                  </a:cubicBezTo>
                  <a:cubicBezTo>
                    <a:pt x="4923" y="16850"/>
                    <a:pt x="5011" y="16591"/>
                    <a:pt x="5190" y="16390"/>
                  </a:cubicBezTo>
                  <a:cubicBezTo>
                    <a:pt x="5369" y="16187"/>
                    <a:pt x="5583" y="16085"/>
                    <a:pt x="5836" y="16085"/>
                  </a:cubicBezTo>
                  <a:cubicBezTo>
                    <a:pt x="6103" y="16085"/>
                    <a:pt x="6320" y="16187"/>
                    <a:pt x="6492" y="16390"/>
                  </a:cubicBezTo>
                  <a:cubicBezTo>
                    <a:pt x="6661" y="16591"/>
                    <a:pt x="6747" y="16851"/>
                    <a:pt x="6747" y="17164"/>
                  </a:cubicBezTo>
                  <a:cubicBezTo>
                    <a:pt x="6747" y="17799"/>
                    <a:pt x="6900" y="18333"/>
                    <a:pt x="7203" y="18776"/>
                  </a:cubicBezTo>
                  <a:cubicBezTo>
                    <a:pt x="7508" y="19216"/>
                    <a:pt x="7878" y="19437"/>
                    <a:pt x="8312" y="19437"/>
                  </a:cubicBezTo>
                  <a:cubicBezTo>
                    <a:pt x="8732" y="19437"/>
                    <a:pt x="9092" y="19216"/>
                    <a:pt x="9397" y="18776"/>
                  </a:cubicBezTo>
                  <a:cubicBezTo>
                    <a:pt x="9700" y="18333"/>
                    <a:pt x="9853" y="17799"/>
                    <a:pt x="9853" y="17164"/>
                  </a:cubicBezTo>
                  <a:lnTo>
                    <a:pt x="9853" y="10057"/>
                  </a:lnTo>
                  <a:cubicBezTo>
                    <a:pt x="8856" y="10461"/>
                    <a:pt x="8042" y="11336"/>
                    <a:pt x="7420" y="12680"/>
                  </a:cubicBezTo>
                  <a:cubicBezTo>
                    <a:pt x="7344" y="12886"/>
                    <a:pt x="7210" y="12991"/>
                    <a:pt x="7019" y="12991"/>
                  </a:cubicBezTo>
                  <a:cubicBezTo>
                    <a:pt x="6828" y="12991"/>
                    <a:pt x="6700" y="12886"/>
                    <a:pt x="6631" y="12680"/>
                  </a:cubicBezTo>
                  <a:cubicBezTo>
                    <a:pt x="6227" y="11796"/>
                    <a:pt x="5734" y="11110"/>
                    <a:pt x="5147" y="10619"/>
                  </a:cubicBezTo>
                  <a:cubicBezTo>
                    <a:pt x="4560" y="10128"/>
                    <a:pt x="3940" y="9879"/>
                    <a:pt x="3284" y="9879"/>
                  </a:cubicBezTo>
                  <a:cubicBezTo>
                    <a:pt x="2363" y="9879"/>
                    <a:pt x="1541" y="10345"/>
                    <a:pt x="808" y="11271"/>
                  </a:cubicBezTo>
                  <a:cubicBezTo>
                    <a:pt x="718" y="11381"/>
                    <a:pt x="596" y="11435"/>
                    <a:pt x="455" y="11435"/>
                  </a:cubicBezTo>
                  <a:cubicBezTo>
                    <a:pt x="381" y="11435"/>
                    <a:pt x="305" y="11407"/>
                    <a:pt x="238" y="11356"/>
                  </a:cubicBezTo>
                  <a:cubicBezTo>
                    <a:pt x="47" y="11229"/>
                    <a:pt x="-26" y="11034"/>
                    <a:pt x="7" y="10774"/>
                  </a:cubicBezTo>
                  <a:cubicBezTo>
                    <a:pt x="245" y="9537"/>
                    <a:pt x="660" y="8400"/>
                    <a:pt x="1259" y="7355"/>
                  </a:cubicBezTo>
                  <a:cubicBezTo>
                    <a:pt x="1855" y="6307"/>
                    <a:pt x="2595" y="5390"/>
                    <a:pt x="3468" y="4596"/>
                  </a:cubicBezTo>
                  <a:cubicBezTo>
                    <a:pt x="4343" y="3803"/>
                    <a:pt x="5321" y="3168"/>
                    <a:pt x="6402" y="2688"/>
                  </a:cubicBezTo>
                  <a:cubicBezTo>
                    <a:pt x="7482" y="2213"/>
                    <a:pt x="8634" y="1917"/>
                    <a:pt x="9850" y="1798"/>
                  </a:cubicBezTo>
                  <a:lnTo>
                    <a:pt x="9850" y="1081"/>
                  </a:lnTo>
                  <a:cubicBezTo>
                    <a:pt x="9850" y="767"/>
                    <a:pt x="9936" y="508"/>
                    <a:pt x="10118" y="304"/>
                  </a:cubicBezTo>
                  <a:cubicBezTo>
                    <a:pt x="10296" y="101"/>
                    <a:pt x="10511" y="0"/>
                    <a:pt x="10764" y="0"/>
                  </a:cubicBezTo>
                  <a:cubicBezTo>
                    <a:pt x="11029" y="0"/>
                    <a:pt x="11248" y="101"/>
                    <a:pt x="11420" y="304"/>
                  </a:cubicBezTo>
                  <a:cubicBezTo>
                    <a:pt x="11589" y="508"/>
                    <a:pt x="11675" y="767"/>
                    <a:pt x="11675" y="1081"/>
                  </a:cubicBezTo>
                  <a:lnTo>
                    <a:pt x="11675" y="179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lIns="101578" tIns="101578" rIns="101578" bIns="101578" anchor="ctr">
              <a:normAutofit fontScale="25000" lnSpcReduction="20000"/>
            </a:bodyPr>
            <a:lstStyle/>
            <a:p>
              <a:pPr marL="0" marR="0" lvl="0" indent="0" algn="l" defTabSz="91419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6600" b="0" i="0" u="none" strike="noStrike" kern="1200" cap="none" spc="0" normalizeH="0" baseline="0" noProof="0" dirty="0">
                <a:ln>
                  <a:noFill/>
                </a:ln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</a:endParaRPr>
            </a:p>
          </p:txBody>
        </p:sp>
        <p:grpSp>
          <p:nvGrpSpPr>
            <p:cNvPr id="28" name="îŝḷiḓe">
              <a:extLst>
                <a:ext uri="{FF2B5EF4-FFF2-40B4-BE49-F238E27FC236}">
                  <a16:creationId xmlns:a16="http://schemas.microsoft.com/office/drawing/2014/main" xmlns="" id="{72CB1BBA-BFDC-4A7D-98B7-6CF60685012D}"/>
                </a:ext>
              </a:extLst>
            </p:cNvPr>
            <p:cNvGrpSpPr/>
            <p:nvPr/>
          </p:nvGrpSpPr>
          <p:grpSpPr>
            <a:xfrm>
              <a:off x="4953385" y="3215242"/>
              <a:ext cx="363315" cy="363315"/>
              <a:chOff x="4953385" y="3215242"/>
              <a:chExt cx="363315" cy="363315"/>
            </a:xfrm>
          </p:grpSpPr>
          <p:sp>
            <p:nvSpPr>
              <p:cNvPr id="45" name="í$liḓè">
                <a:extLst>
                  <a:ext uri="{FF2B5EF4-FFF2-40B4-BE49-F238E27FC236}">
                    <a16:creationId xmlns:a16="http://schemas.microsoft.com/office/drawing/2014/main" xmlns="" id="{FA5CA567-6A1F-4185-90B7-5F6CE9C67D8D}"/>
                  </a:ext>
                </a:extLst>
              </p:cNvPr>
              <p:cNvSpPr/>
              <p:nvPr/>
            </p:nvSpPr>
            <p:spPr bwMode="auto">
              <a:xfrm>
                <a:off x="4953385" y="3215242"/>
                <a:ext cx="363315" cy="363315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70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6" name="ïṥḻîḑè">
                <a:extLst>
                  <a:ext uri="{FF2B5EF4-FFF2-40B4-BE49-F238E27FC236}">
                    <a16:creationId xmlns:a16="http://schemas.microsoft.com/office/drawing/2014/main" xmlns="" id="{95D8C1EC-EDD6-46A6-99EB-F519EEB16C32}"/>
                  </a:ext>
                </a:extLst>
              </p:cNvPr>
              <p:cNvSpPr/>
              <p:nvPr/>
            </p:nvSpPr>
            <p:spPr bwMode="auto">
              <a:xfrm>
                <a:off x="5058609" y="3300729"/>
                <a:ext cx="185275" cy="176091"/>
              </a:xfrm>
              <a:custGeom>
                <a:avLst/>
                <a:gdLst>
                  <a:gd name="connsiteX0" fmla="*/ 16160 w 185275"/>
                  <a:gd name="connsiteY0" fmla="*/ 164715 h 176091"/>
                  <a:gd name="connsiteX1" fmla="*/ 147569 w 185275"/>
                  <a:gd name="connsiteY1" fmla="*/ 164715 h 176091"/>
                  <a:gd name="connsiteX2" fmla="*/ 140230 w 185275"/>
                  <a:gd name="connsiteY2" fmla="*/ 171846 h 176091"/>
                  <a:gd name="connsiteX3" fmla="*/ 115416 w 185275"/>
                  <a:gd name="connsiteY3" fmla="*/ 171846 h 176091"/>
                  <a:gd name="connsiteX4" fmla="*/ 111048 w 185275"/>
                  <a:gd name="connsiteY4" fmla="*/ 176091 h 176091"/>
                  <a:gd name="connsiteX5" fmla="*/ 54080 w 185275"/>
                  <a:gd name="connsiteY5" fmla="*/ 176091 h 176091"/>
                  <a:gd name="connsiteX6" fmla="*/ 49712 w 185275"/>
                  <a:gd name="connsiteY6" fmla="*/ 171846 h 176091"/>
                  <a:gd name="connsiteX7" fmla="*/ 23325 w 185275"/>
                  <a:gd name="connsiteY7" fmla="*/ 171846 h 176091"/>
                  <a:gd name="connsiteX8" fmla="*/ 16160 w 185275"/>
                  <a:gd name="connsiteY8" fmla="*/ 164715 h 176091"/>
                  <a:gd name="connsiteX9" fmla="*/ 156113 w 185275"/>
                  <a:gd name="connsiteY9" fmla="*/ 100168 h 176091"/>
                  <a:gd name="connsiteX10" fmla="*/ 150350 w 185275"/>
                  <a:gd name="connsiteY10" fmla="*/ 124906 h 176091"/>
                  <a:gd name="connsiteX11" fmla="*/ 173750 w 185275"/>
                  <a:gd name="connsiteY11" fmla="*/ 108879 h 176091"/>
                  <a:gd name="connsiteX12" fmla="*/ 170781 w 185275"/>
                  <a:gd name="connsiteY12" fmla="*/ 101736 h 176091"/>
                  <a:gd name="connsiteX13" fmla="*/ 156113 w 185275"/>
                  <a:gd name="connsiteY13" fmla="*/ 100168 h 176091"/>
                  <a:gd name="connsiteX14" fmla="*/ 0 w 185275"/>
                  <a:gd name="connsiteY14" fmla="*/ 75430 h 176091"/>
                  <a:gd name="connsiteX15" fmla="*/ 156113 w 185275"/>
                  <a:gd name="connsiteY15" fmla="*/ 75430 h 176091"/>
                  <a:gd name="connsiteX16" fmla="*/ 156113 w 185275"/>
                  <a:gd name="connsiteY16" fmla="*/ 88496 h 176091"/>
                  <a:gd name="connsiteX17" fmla="*/ 178115 w 185275"/>
                  <a:gd name="connsiteY17" fmla="*/ 92851 h 176091"/>
                  <a:gd name="connsiteX18" fmla="*/ 185275 w 185275"/>
                  <a:gd name="connsiteY18" fmla="*/ 108879 h 176091"/>
                  <a:gd name="connsiteX19" fmla="*/ 143016 w 185275"/>
                  <a:gd name="connsiteY19" fmla="*/ 136578 h 176091"/>
                  <a:gd name="connsiteX20" fmla="*/ 109488 w 185275"/>
                  <a:gd name="connsiteY20" fmla="*/ 159923 h 176091"/>
                  <a:gd name="connsiteX21" fmla="*/ 46624 w 185275"/>
                  <a:gd name="connsiteY21" fmla="*/ 159923 h 176091"/>
                  <a:gd name="connsiteX22" fmla="*/ 0 w 185275"/>
                  <a:gd name="connsiteY22" fmla="*/ 75430 h 176091"/>
                  <a:gd name="connsiteX23" fmla="*/ 96122 w 185275"/>
                  <a:gd name="connsiteY23" fmla="*/ 32327 h 176091"/>
                  <a:gd name="connsiteX24" fmla="*/ 94562 w 185275"/>
                  <a:gd name="connsiteY24" fmla="*/ 44070 h 176091"/>
                  <a:gd name="connsiteX25" fmla="*/ 84513 w 185275"/>
                  <a:gd name="connsiteY25" fmla="*/ 67558 h 176091"/>
                  <a:gd name="connsiteX26" fmla="*/ 87285 w 185275"/>
                  <a:gd name="connsiteY26" fmla="*/ 45473 h 176091"/>
                  <a:gd name="connsiteX27" fmla="*/ 96122 w 185275"/>
                  <a:gd name="connsiteY27" fmla="*/ 32327 h 176091"/>
                  <a:gd name="connsiteX28" fmla="*/ 86325 w 185275"/>
                  <a:gd name="connsiteY28" fmla="*/ 0 h 176091"/>
                  <a:gd name="connsiteX29" fmla="*/ 80353 w 185275"/>
                  <a:gd name="connsiteY29" fmla="*/ 42339 h 176091"/>
                  <a:gd name="connsiteX30" fmla="*/ 64191 w 185275"/>
                  <a:gd name="connsiteY30" fmla="*/ 69869 h 176091"/>
                  <a:gd name="connsiteX31" fmla="*/ 67177 w 185275"/>
                  <a:gd name="connsiteY31" fmla="*/ 48089 h 176091"/>
                  <a:gd name="connsiteX32" fmla="*/ 86325 w 185275"/>
                  <a:gd name="connsiteY32" fmla="*/ 0 h 1760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185275" h="176091">
                    <a:moveTo>
                      <a:pt x="16160" y="164715"/>
                    </a:moveTo>
                    <a:cubicBezTo>
                      <a:pt x="16160" y="164715"/>
                      <a:pt x="16160" y="164715"/>
                      <a:pt x="147569" y="164715"/>
                    </a:cubicBezTo>
                    <a:cubicBezTo>
                      <a:pt x="147569" y="167602"/>
                      <a:pt x="144599" y="171846"/>
                      <a:pt x="140230" y="171846"/>
                    </a:cubicBezTo>
                    <a:cubicBezTo>
                      <a:pt x="140230" y="171846"/>
                      <a:pt x="140230" y="171846"/>
                      <a:pt x="115416" y="171846"/>
                    </a:cubicBezTo>
                    <a:cubicBezTo>
                      <a:pt x="115416" y="173205"/>
                      <a:pt x="112620" y="176091"/>
                      <a:pt x="111048" y="176091"/>
                    </a:cubicBezTo>
                    <a:cubicBezTo>
                      <a:pt x="111048" y="176091"/>
                      <a:pt x="111048" y="176091"/>
                      <a:pt x="54080" y="176091"/>
                    </a:cubicBezTo>
                    <a:cubicBezTo>
                      <a:pt x="51110" y="176091"/>
                      <a:pt x="49712" y="173205"/>
                      <a:pt x="49712" y="171846"/>
                    </a:cubicBezTo>
                    <a:cubicBezTo>
                      <a:pt x="49712" y="171846"/>
                      <a:pt x="49712" y="171846"/>
                      <a:pt x="23325" y="171846"/>
                    </a:cubicBezTo>
                    <a:cubicBezTo>
                      <a:pt x="18956" y="171846"/>
                      <a:pt x="16160" y="167602"/>
                      <a:pt x="16160" y="164715"/>
                    </a:cubicBezTo>
                    <a:close/>
                    <a:moveTo>
                      <a:pt x="156113" y="100168"/>
                    </a:moveTo>
                    <a:cubicBezTo>
                      <a:pt x="154716" y="108879"/>
                      <a:pt x="153319" y="117763"/>
                      <a:pt x="150350" y="124906"/>
                    </a:cubicBezTo>
                    <a:cubicBezTo>
                      <a:pt x="159081" y="123512"/>
                      <a:pt x="172178" y="120551"/>
                      <a:pt x="173750" y="108879"/>
                    </a:cubicBezTo>
                    <a:cubicBezTo>
                      <a:pt x="173750" y="103130"/>
                      <a:pt x="170781" y="101736"/>
                      <a:pt x="170781" y="101736"/>
                    </a:cubicBezTo>
                    <a:cubicBezTo>
                      <a:pt x="167812" y="98774"/>
                      <a:pt x="160478" y="98774"/>
                      <a:pt x="156113" y="100168"/>
                    </a:cubicBezTo>
                    <a:close/>
                    <a:moveTo>
                      <a:pt x="0" y="75430"/>
                    </a:moveTo>
                    <a:cubicBezTo>
                      <a:pt x="0" y="75430"/>
                      <a:pt x="0" y="75430"/>
                      <a:pt x="156113" y="75430"/>
                    </a:cubicBezTo>
                    <a:cubicBezTo>
                      <a:pt x="156113" y="79785"/>
                      <a:pt x="156113" y="84140"/>
                      <a:pt x="156113" y="88496"/>
                    </a:cubicBezTo>
                    <a:cubicBezTo>
                      <a:pt x="162050" y="87102"/>
                      <a:pt x="172178" y="87102"/>
                      <a:pt x="178115" y="92851"/>
                    </a:cubicBezTo>
                    <a:cubicBezTo>
                      <a:pt x="180909" y="95813"/>
                      <a:pt x="185275" y="100168"/>
                      <a:pt x="185275" y="108879"/>
                    </a:cubicBezTo>
                    <a:cubicBezTo>
                      <a:pt x="183878" y="130829"/>
                      <a:pt x="159081" y="136578"/>
                      <a:pt x="143016" y="136578"/>
                    </a:cubicBezTo>
                    <a:cubicBezTo>
                      <a:pt x="137253" y="146857"/>
                      <a:pt x="125554" y="154174"/>
                      <a:pt x="109488" y="159923"/>
                    </a:cubicBezTo>
                    <a:cubicBezTo>
                      <a:pt x="109488" y="159923"/>
                      <a:pt x="109488" y="159923"/>
                      <a:pt x="46624" y="159923"/>
                    </a:cubicBezTo>
                    <a:cubicBezTo>
                      <a:pt x="7334" y="148250"/>
                      <a:pt x="0" y="117763"/>
                      <a:pt x="0" y="75430"/>
                    </a:cubicBezTo>
                    <a:close/>
                    <a:moveTo>
                      <a:pt x="96122" y="32327"/>
                    </a:moveTo>
                    <a:cubicBezTo>
                      <a:pt x="96122" y="32327"/>
                      <a:pt x="90230" y="35307"/>
                      <a:pt x="94562" y="44070"/>
                    </a:cubicBezTo>
                    <a:cubicBezTo>
                      <a:pt x="107557" y="63176"/>
                      <a:pt x="84513" y="67558"/>
                      <a:pt x="84513" y="67558"/>
                    </a:cubicBezTo>
                    <a:cubicBezTo>
                      <a:pt x="91617" y="63176"/>
                      <a:pt x="93176" y="57216"/>
                      <a:pt x="87285" y="45473"/>
                    </a:cubicBezTo>
                    <a:cubicBezTo>
                      <a:pt x="81567" y="32327"/>
                      <a:pt x="96122" y="32327"/>
                      <a:pt x="96122" y="32327"/>
                    </a:cubicBezTo>
                    <a:close/>
                    <a:moveTo>
                      <a:pt x="86325" y="0"/>
                    </a:moveTo>
                    <a:cubicBezTo>
                      <a:pt x="71569" y="10280"/>
                      <a:pt x="68758" y="21954"/>
                      <a:pt x="80353" y="42339"/>
                    </a:cubicBezTo>
                    <a:cubicBezTo>
                      <a:pt x="93704" y="67081"/>
                      <a:pt x="64191" y="69869"/>
                      <a:pt x="64191" y="69869"/>
                    </a:cubicBezTo>
                    <a:cubicBezTo>
                      <a:pt x="64191" y="69869"/>
                      <a:pt x="75961" y="62725"/>
                      <a:pt x="67177" y="48089"/>
                    </a:cubicBezTo>
                    <a:cubicBezTo>
                      <a:pt x="39245" y="11674"/>
                      <a:pt x="86325" y="0"/>
                      <a:pt x="8632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anchor="ctr"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29" name="îṩḻíḑe">
              <a:extLst>
                <a:ext uri="{FF2B5EF4-FFF2-40B4-BE49-F238E27FC236}">
                  <a16:creationId xmlns:a16="http://schemas.microsoft.com/office/drawing/2014/main" xmlns="" id="{2B649D0B-EDD4-48E8-B6CA-69C1595A545E}"/>
                </a:ext>
              </a:extLst>
            </p:cNvPr>
            <p:cNvSpPr/>
            <p:nvPr/>
          </p:nvSpPr>
          <p:spPr bwMode="auto">
            <a:xfrm>
              <a:off x="7522256" y="3744595"/>
              <a:ext cx="377595" cy="415509"/>
            </a:xfrm>
            <a:custGeom>
              <a:avLst/>
              <a:gdLst>
                <a:gd name="T0" fmla="*/ 462 w 473"/>
                <a:gd name="T1" fmla="*/ 99 h 521"/>
                <a:gd name="T2" fmla="*/ 442 w 473"/>
                <a:gd name="T3" fmla="*/ 82 h 521"/>
                <a:gd name="T4" fmla="*/ 345 w 473"/>
                <a:gd name="T5" fmla="*/ 130 h 521"/>
                <a:gd name="T6" fmla="*/ 379 w 473"/>
                <a:gd name="T7" fmla="*/ 27 h 521"/>
                <a:gd name="T8" fmla="*/ 359 w 473"/>
                <a:gd name="T9" fmla="*/ 10 h 521"/>
                <a:gd name="T10" fmla="*/ 290 w 473"/>
                <a:gd name="T11" fmla="*/ 49 h 521"/>
                <a:gd name="T12" fmla="*/ 242 w 473"/>
                <a:gd name="T13" fmla="*/ 105 h 521"/>
                <a:gd name="T14" fmla="*/ 249 w 473"/>
                <a:gd name="T15" fmla="*/ 209 h 521"/>
                <a:gd name="T16" fmla="*/ 234 w 473"/>
                <a:gd name="T17" fmla="*/ 225 h 521"/>
                <a:gd name="T18" fmla="*/ 132 w 473"/>
                <a:gd name="T19" fmla="*/ 91 h 521"/>
                <a:gd name="T20" fmla="*/ 138 w 473"/>
                <a:gd name="T21" fmla="*/ 58 h 521"/>
                <a:gd name="T22" fmla="*/ 73 w 473"/>
                <a:gd name="T23" fmla="*/ 31 h 521"/>
                <a:gd name="T24" fmla="*/ 50 w 473"/>
                <a:gd name="T25" fmla="*/ 51 h 521"/>
                <a:gd name="T26" fmla="*/ 57 w 473"/>
                <a:gd name="T27" fmla="*/ 115 h 521"/>
                <a:gd name="T28" fmla="*/ 96 w 473"/>
                <a:gd name="T29" fmla="*/ 120 h 521"/>
                <a:gd name="T30" fmla="*/ 194 w 473"/>
                <a:gd name="T31" fmla="*/ 249 h 521"/>
                <a:gd name="T32" fmla="*/ 153 w 473"/>
                <a:gd name="T33" fmla="*/ 262 h 521"/>
                <a:gd name="T34" fmla="*/ 0 w 473"/>
                <a:gd name="T35" fmla="*/ 440 h 521"/>
                <a:gd name="T36" fmla="*/ 58 w 473"/>
                <a:gd name="T37" fmla="*/ 490 h 521"/>
                <a:gd name="T38" fmla="*/ 117 w 473"/>
                <a:gd name="T39" fmla="*/ 486 h 521"/>
                <a:gd name="T40" fmla="*/ 253 w 473"/>
                <a:gd name="T41" fmla="*/ 327 h 521"/>
                <a:gd name="T42" fmla="*/ 287 w 473"/>
                <a:gd name="T43" fmla="*/ 372 h 521"/>
                <a:gd name="T44" fmla="*/ 288 w 473"/>
                <a:gd name="T45" fmla="*/ 423 h 521"/>
                <a:gd name="T46" fmla="*/ 362 w 473"/>
                <a:gd name="T47" fmla="*/ 521 h 521"/>
                <a:gd name="T48" fmla="*/ 417 w 473"/>
                <a:gd name="T49" fmla="*/ 480 h 521"/>
                <a:gd name="T50" fmla="*/ 416 w 473"/>
                <a:gd name="T51" fmla="*/ 429 h 521"/>
                <a:gd name="T52" fmla="*/ 342 w 473"/>
                <a:gd name="T53" fmla="*/ 330 h 521"/>
                <a:gd name="T54" fmla="*/ 324 w 473"/>
                <a:gd name="T55" fmla="*/ 343 h 521"/>
                <a:gd name="T56" fmla="*/ 261 w 473"/>
                <a:gd name="T57" fmla="*/ 261 h 521"/>
                <a:gd name="T58" fmla="*/ 281 w 473"/>
                <a:gd name="T59" fmla="*/ 237 h 521"/>
                <a:gd name="T60" fmla="*/ 385 w 473"/>
                <a:gd name="T61" fmla="*/ 229 h 521"/>
                <a:gd name="T62" fmla="*/ 434 w 473"/>
                <a:gd name="T63" fmla="*/ 172 h 521"/>
                <a:gd name="T64" fmla="*/ 462 w 473"/>
                <a:gd name="T65" fmla="*/ 99 h 521"/>
                <a:gd name="T66" fmla="*/ 109 w 473"/>
                <a:gd name="T67" fmla="*/ 443 h 521"/>
                <a:gd name="T68" fmla="*/ 73 w 473"/>
                <a:gd name="T69" fmla="*/ 446 h 521"/>
                <a:gd name="T70" fmla="*/ 70 w 473"/>
                <a:gd name="T71" fmla="*/ 410 h 521"/>
                <a:gd name="T72" fmla="*/ 106 w 473"/>
                <a:gd name="T73" fmla="*/ 407 h 521"/>
                <a:gd name="T74" fmla="*/ 109 w 473"/>
                <a:gd name="T75" fmla="*/ 443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73" h="521">
                  <a:moveTo>
                    <a:pt x="462" y="99"/>
                  </a:moveTo>
                  <a:lnTo>
                    <a:pt x="442" y="82"/>
                  </a:lnTo>
                  <a:cubicBezTo>
                    <a:pt x="400" y="121"/>
                    <a:pt x="382" y="162"/>
                    <a:pt x="345" y="130"/>
                  </a:cubicBezTo>
                  <a:cubicBezTo>
                    <a:pt x="308" y="98"/>
                    <a:pt x="346" y="75"/>
                    <a:pt x="379" y="27"/>
                  </a:cubicBezTo>
                  <a:cubicBezTo>
                    <a:pt x="379" y="27"/>
                    <a:pt x="370" y="19"/>
                    <a:pt x="359" y="10"/>
                  </a:cubicBezTo>
                  <a:cubicBezTo>
                    <a:pt x="348" y="0"/>
                    <a:pt x="317" y="18"/>
                    <a:pt x="290" y="49"/>
                  </a:cubicBezTo>
                  <a:lnTo>
                    <a:pt x="242" y="105"/>
                  </a:lnTo>
                  <a:cubicBezTo>
                    <a:pt x="215" y="136"/>
                    <a:pt x="218" y="182"/>
                    <a:pt x="249" y="209"/>
                  </a:cubicBezTo>
                  <a:lnTo>
                    <a:pt x="234" y="225"/>
                  </a:lnTo>
                  <a:lnTo>
                    <a:pt x="132" y="91"/>
                  </a:lnTo>
                  <a:cubicBezTo>
                    <a:pt x="137" y="79"/>
                    <a:pt x="150" y="67"/>
                    <a:pt x="138" y="58"/>
                  </a:cubicBezTo>
                  <a:lnTo>
                    <a:pt x="73" y="31"/>
                  </a:lnTo>
                  <a:lnTo>
                    <a:pt x="50" y="51"/>
                  </a:lnTo>
                  <a:cubicBezTo>
                    <a:pt x="50" y="51"/>
                    <a:pt x="57" y="115"/>
                    <a:pt x="57" y="115"/>
                  </a:cubicBezTo>
                  <a:cubicBezTo>
                    <a:pt x="63" y="131"/>
                    <a:pt x="82" y="125"/>
                    <a:pt x="96" y="120"/>
                  </a:cubicBezTo>
                  <a:lnTo>
                    <a:pt x="194" y="249"/>
                  </a:lnTo>
                  <a:cubicBezTo>
                    <a:pt x="179" y="246"/>
                    <a:pt x="164" y="250"/>
                    <a:pt x="153" y="262"/>
                  </a:cubicBezTo>
                  <a:lnTo>
                    <a:pt x="0" y="440"/>
                  </a:lnTo>
                  <a:lnTo>
                    <a:pt x="58" y="490"/>
                  </a:lnTo>
                  <a:cubicBezTo>
                    <a:pt x="75" y="505"/>
                    <a:pt x="102" y="503"/>
                    <a:pt x="117" y="486"/>
                  </a:cubicBezTo>
                  <a:lnTo>
                    <a:pt x="253" y="327"/>
                  </a:lnTo>
                  <a:lnTo>
                    <a:pt x="287" y="372"/>
                  </a:lnTo>
                  <a:cubicBezTo>
                    <a:pt x="271" y="386"/>
                    <a:pt x="274" y="405"/>
                    <a:pt x="288" y="423"/>
                  </a:cubicBezTo>
                  <a:lnTo>
                    <a:pt x="362" y="521"/>
                  </a:lnTo>
                  <a:lnTo>
                    <a:pt x="417" y="480"/>
                  </a:lnTo>
                  <a:cubicBezTo>
                    <a:pt x="435" y="466"/>
                    <a:pt x="430" y="447"/>
                    <a:pt x="416" y="429"/>
                  </a:cubicBezTo>
                  <a:lnTo>
                    <a:pt x="342" y="330"/>
                  </a:lnTo>
                  <a:lnTo>
                    <a:pt x="324" y="343"/>
                  </a:lnTo>
                  <a:lnTo>
                    <a:pt x="261" y="261"/>
                  </a:lnTo>
                  <a:lnTo>
                    <a:pt x="281" y="237"/>
                  </a:lnTo>
                  <a:cubicBezTo>
                    <a:pt x="313" y="263"/>
                    <a:pt x="359" y="259"/>
                    <a:pt x="385" y="229"/>
                  </a:cubicBezTo>
                  <a:lnTo>
                    <a:pt x="434" y="172"/>
                  </a:lnTo>
                  <a:cubicBezTo>
                    <a:pt x="461" y="141"/>
                    <a:pt x="473" y="108"/>
                    <a:pt x="462" y="99"/>
                  </a:cubicBezTo>
                  <a:close/>
                  <a:moveTo>
                    <a:pt x="109" y="443"/>
                  </a:moveTo>
                  <a:cubicBezTo>
                    <a:pt x="100" y="454"/>
                    <a:pt x="84" y="455"/>
                    <a:pt x="73" y="446"/>
                  </a:cubicBezTo>
                  <a:cubicBezTo>
                    <a:pt x="62" y="437"/>
                    <a:pt x="61" y="420"/>
                    <a:pt x="70" y="410"/>
                  </a:cubicBezTo>
                  <a:cubicBezTo>
                    <a:pt x="80" y="399"/>
                    <a:pt x="96" y="398"/>
                    <a:pt x="106" y="407"/>
                  </a:cubicBezTo>
                  <a:cubicBezTo>
                    <a:pt x="117" y="416"/>
                    <a:pt x="118" y="432"/>
                    <a:pt x="109" y="44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lIns="243785" tIns="121892" rIns="243785" bIns="121892" anchor="ctr">
              <a:normAutofit fontScale="5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grpSp>
          <p:nvGrpSpPr>
            <p:cNvPr id="30" name="îsḷiḋè">
              <a:extLst>
                <a:ext uri="{FF2B5EF4-FFF2-40B4-BE49-F238E27FC236}">
                  <a16:creationId xmlns:a16="http://schemas.microsoft.com/office/drawing/2014/main" xmlns="" id="{D4FB5197-9461-4DC8-A83C-7B9F055160AA}"/>
                </a:ext>
              </a:extLst>
            </p:cNvPr>
            <p:cNvGrpSpPr/>
            <p:nvPr/>
          </p:nvGrpSpPr>
          <p:grpSpPr>
            <a:xfrm>
              <a:off x="671512" y="1156039"/>
              <a:ext cx="10848976" cy="1226501"/>
              <a:chOff x="669925" y="2546473"/>
              <a:chExt cx="3281400" cy="1226501"/>
            </a:xfrm>
          </p:grpSpPr>
          <p:sp>
            <p:nvSpPr>
              <p:cNvPr id="43" name="îṩḻíḓe">
                <a:extLst>
                  <a:ext uri="{FF2B5EF4-FFF2-40B4-BE49-F238E27FC236}">
                    <a16:creationId xmlns:a16="http://schemas.microsoft.com/office/drawing/2014/main" xmlns="" id="{C0E11EFE-1C65-4A03-B378-6B1AADB74FDE}"/>
                  </a:ext>
                </a:extLst>
              </p:cNvPr>
              <p:cNvSpPr/>
              <p:nvPr/>
            </p:nvSpPr>
            <p:spPr bwMode="auto">
              <a:xfrm>
                <a:off x="669925" y="2959354"/>
                <a:ext cx="3281400" cy="81362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000" dirty="0"/>
                  <a:t>Supporting text here.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000" dirty="0"/>
                  <a:t>You can use the icon library in </a:t>
                </a:r>
                <a:r>
                  <a:rPr lang="en-US" altLang="zh-CN" sz="1000" dirty="0" err="1"/>
                  <a:t>iSlide</a:t>
                </a:r>
                <a:r>
                  <a:rPr lang="en-US" altLang="zh-CN" sz="1000" dirty="0"/>
                  <a:t>  (www.islide.cc) to filter and replace existing icon elements with one click.</a:t>
                </a:r>
              </a:p>
            </p:txBody>
          </p:sp>
          <p:sp>
            <p:nvSpPr>
              <p:cNvPr id="44" name="ïṥļïďé">
                <a:extLst>
                  <a:ext uri="{FF2B5EF4-FFF2-40B4-BE49-F238E27FC236}">
                    <a16:creationId xmlns:a16="http://schemas.microsoft.com/office/drawing/2014/main" xmlns="" id="{F5EA0F6F-7E74-4462-BF92-5571D3403C69}"/>
                  </a:ext>
                </a:extLst>
              </p:cNvPr>
              <p:cNvSpPr txBox="1"/>
              <p:nvPr/>
            </p:nvSpPr>
            <p:spPr bwMode="auto">
              <a:xfrm>
                <a:off x="669925" y="2546473"/>
                <a:ext cx="3281400" cy="41288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31" name="i$ļïḍe">
              <a:extLst>
                <a:ext uri="{FF2B5EF4-FFF2-40B4-BE49-F238E27FC236}">
                  <a16:creationId xmlns:a16="http://schemas.microsoft.com/office/drawing/2014/main" xmlns="" id="{6D491908-EFBC-4A23-B17E-E16477C3B028}"/>
                </a:ext>
              </a:extLst>
            </p:cNvPr>
            <p:cNvGrpSpPr/>
            <p:nvPr/>
          </p:nvGrpSpPr>
          <p:grpSpPr>
            <a:xfrm>
              <a:off x="678170" y="3027177"/>
              <a:ext cx="2875945" cy="1029692"/>
              <a:chOff x="8644542" y="2827390"/>
              <a:chExt cx="2875945" cy="1029692"/>
            </a:xfrm>
          </p:grpSpPr>
          <p:sp>
            <p:nvSpPr>
              <p:cNvPr id="41" name="ï$ļîḋe">
                <a:extLst>
                  <a:ext uri="{FF2B5EF4-FFF2-40B4-BE49-F238E27FC236}">
                    <a16:creationId xmlns:a16="http://schemas.microsoft.com/office/drawing/2014/main" xmlns="" id="{432BEC94-435A-483E-9BD4-30B8576EED73}"/>
                  </a:ext>
                </a:extLst>
              </p:cNvPr>
              <p:cNvSpPr/>
              <p:nvPr/>
            </p:nvSpPr>
            <p:spPr bwMode="auto">
              <a:xfrm>
                <a:off x="8644542" y="3246625"/>
                <a:ext cx="2875945" cy="6104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8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800" dirty="0"/>
                  <a:t>Copy paste fonts. Choose the only option to retain text.</a:t>
                </a:r>
              </a:p>
            </p:txBody>
          </p:sp>
          <p:sp>
            <p:nvSpPr>
              <p:cNvPr id="42" name="íšliḍê">
                <a:extLst>
                  <a:ext uri="{FF2B5EF4-FFF2-40B4-BE49-F238E27FC236}">
                    <a16:creationId xmlns:a16="http://schemas.microsoft.com/office/drawing/2014/main" xmlns="" id="{E42AEC7E-6847-479A-9049-D8B953DE26A8}"/>
                  </a:ext>
                </a:extLst>
              </p:cNvPr>
              <p:cNvSpPr txBox="1"/>
              <p:nvPr/>
            </p:nvSpPr>
            <p:spPr bwMode="auto">
              <a:xfrm>
                <a:off x="8644542" y="2827390"/>
                <a:ext cx="2875945" cy="4192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  <a:defRPr b="1">
                    <a:solidFill>
                      <a:schemeClr val="accent2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dirty="0">
                    <a:solidFill>
                      <a:schemeClr val="tx1"/>
                    </a:solidFill>
                  </a:rPr>
                  <a:t>Text here</a:t>
                </a:r>
              </a:p>
            </p:txBody>
          </p:sp>
        </p:grpSp>
        <p:grpSp>
          <p:nvGrpSpPr>
            <p:cNvPr id="32" name="isḻíḋê">
              <a:extLst>
                <a:ext uri="{FF2B5EF4-FFF2-40B4-BE49-F238E27FC236}">
                  <a16:creationId xmlns:a16="http://schemas.microsoft.com/office/drawing/2014/main" xmlns="" id="{2B2F05F1-6E2A-42F7-A37C-BF926C638E65}"/>
                </a:ext>
              </a:extLst>
            </p:cNvPr>
            <p:cNvGrpSpPr/>
            <p:nvPr/>
          </p:nvGrpSpPr>
          <p:grpSpPr>
            <a:xfrm>
              <a:off x="8650048" y="3027177"/>
              <a:ext cx="2875945" cy="1029692"/>
              <a:chOff x="8644542" y="2827390"/>
              <a:chExt cx="2875945" cy="1029692"/>
            </a:xfrm>
          </p:grpSpPr>
          <p:sp>
            <p:nvSpPr>
              <p:cNvPr id="39" name="íślidè">
                <a:extLst>
                  <a:ext uri="{FF2B5EF4-FFF2-40B4-BE49-F238E27FC236}">
                    <a16:creationId xmlns:a16="http://schemas.microsoft.com/office/drawing/2014/main" xmlns="" id="{5A1D4BB7-49F5-4C2B-9C07-CED4DFAA31CB}"/>
                  </a:ext>
                </a:extLst>
              </p:cNvPr>
              <p:cNvSpPr/>
              <p:nvPr/>
            </p:nvSpPr>
            <p:spPr bwMode="auto">
              <a:xfrm>
                <a:off x="8644542" y="3246625"/>
                <a:ext cx="2875945" cy="6104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8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800" dirty="0"/>
                  <a:t>Copy paste fonts. Choose the only option to retain text.</a:t>
                </a:r>
              </a:p>
            </p:txBody>
          </p:sp>
          <p:sp>
            <p:nvSpPr>
              <p:cNvPr id="40" name="iş1iḑé">
                <a:extLst>
                  <a:ext uri="{FF2B5EF4-FFF2-40B4-BE49-F238E27FC236}">
                    <a16:creationId xmlns:a16="http://schemas.microsoft.com/office/drawing/2014/main" xmlns="" id="{DBDF629A-8243-4A63-8FA2-466720872537}"/>
                  </a:ext>
                </a:extLst>
              </p:cNvPr>
              <p:cNvSpPr txBox="1"/>
              <p:nvPr/>
            </p:nvSpPr>
            <p:spPr bwMode="auto">
              <a:xfrm>
                <a:off x="8644542" y="2827390"/>
                <a:ext cx="2875945" cy="4192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  <a:defRPr b="1">
                    <a:solidFill>
                      <a:schemeClr val="accent2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dirty="0">
                    <a:solidFill>
                      <a:schemeClr val="tx1"/>
                    </a:solidFill>
                  </a:rPr>
                  <a:t>Text here</a:t>
                </a:r>
              </a:p>
            </p:txBody>
          </p:sp>
        </p:grpSp>
        <p:grpSp>
          <p:nvGrpSpPr>
            <p:cNvPr id="33" name="íSliḍè">
              <a:extLst>
                <a:ext uri="{FF2B5EF4-FFF2-40B4-BE49-F238E27FC236}">
                  <a16:creationId xmlns:a16="http://schemas.microsoft.com/office/drawing/2014/main" xmlns="" id="{DAB37C13-7303-4628-A664-EE2D65DEBE31}"/>
                </a:ext>
              </a:extLst>
            </p:cNvPr>
            <p:cNvGrpSpPr/>
            <p:nvPr/>
          </p:nvGrpSpPr>
          <p:grpSpPr>
            <a:xfrm>
              <a:off x="678170" y="4828804"/>
              <a:ext cx="2875945" cy="1029692"/>
              <a:chOff x="8644542" y="2827390"/>
              <a:chExt cx="2875945" cy="1029692"/>
            </a:xfrm>
          </p:grpSpPr>
          <p:sp>
            <p:nvSpPr>
              <p:cNvPr id="37" name="ïSļide">
                <a:extLst>
                  <a:ext uri="{FF2B5EF4-FFF2-40B4-BE49-F238E27FC236}">
                    <a16:creationId xmlns:a16="http://schemas.microsoft.com/office/drawing/2014/main" xmlns="" id="{250FD7C7-9D9D-42E7-92BE-3DC309816E49}"/>
                  </a:ext>
                </a:extLst>
              </p:cNvPr>
              <p:cNvSpPr/>
              <p:nvPr/>
            </p:nvSpPr>
            <p:spPr bwMode="auto">
              <a:xfrm>
                <a:off x="8644542" y="3246625"/>
                <a:ext cx="2875945" cy="6104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8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800" dirty="0"/>
                  <a:t>Copy paste fonts. Choose the only option to retain text.</a:t>
                </a:r>
              </a:p>
            </p:txBody>
          </p:sp>
          <p:sp>
            <p:nvSpPr>
              <p:cNvPr id="38" name="ïšļiḓè">
                <a:extLst>
                  <a:ext uri="{FF2B5EF4-FFF2-40B4-BE49-F238E27FC236}">
                    <a16:creationId xmlns:a16="http://schemas.microsoft.com/office/drawing/2014/main" xmlns="" id="{9ED4DCCE-C1CE-4B6A-BBF0-B092C6A2AE61}"/>
                  </a:ext>
                </a:extLst>
              </p:cNvPr>
              <p:cNvSpPr txBox="1"/>
              <p:nvPr/>
            </p:nvSpPr>
            <p:spPr bwMode="auto">
              <a:xfrm>
                <a:off x="8644542" y="2827390"/>
                <a:ext cx="2875945" cy="4192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  <a:defRPr b="1">
                    <a:solidFill>
                      <a:schemeClr val="accent2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dirty="0">
                    <a:solidFill>
                      <a:schemeClr val="tx1"/>
                    </a:solidFill>
                  </a:rPr>
                  <a:t>Text here</a:t>
                </a:r>
              </a:p>
            </p:txBody>
          </p:sp>
        </p:grpSp>
        <p:grpSp>
          <p:nvGrpSpPr>
            <p:cNvPr id="34" name="ïŝḻîḓe">
              <a:extLst>
                <a:ext uri="{FF2B5EF4-FFF2-40B4-BE49-F238E27FC236}">
                  <a16:creationId xmlns:a16="http://schemas.microsoft.com/office/drawing/2014/main" xmlns="" id="{66021F40-7BC3-4CD5-8353-FB77A573964A}"/>
                </a:ext>
              </a:extLst>
            </p:cNvPr>
            <p:cNvGrpSpPr/>
            <p:nvPr/>
          </p:nvGrpSpPr>
          <p:grpSpPr>
            <a:xfrm>
              <a:off x="8650048" y="4828804"/>
              <a:ext cx="2875945" cy="1029692"/>
              <a:chOff x="8644542" y="2827390"/>
              <a:chExt cx="2875945" cy="1029692"/>
            </a:xfrm>
          </p:grpSpPr>
          <p:sp>
            <p:nvSpPr>
              <p:cNvPr id="35" name="ïşlïdé">
                <a:extLst>
                  <a:ext uri="{FF2B5EF4-FFF2-40B4-BE49-F238E27FC236}">
                    <a16:creationId xmlns:a16="http://schemas.microsoft.com/office/drawing/2014/main" xmlns="" id="{41CA4F65-5B9D-498E-83DD-823226FB9E84}"/>
                  </a:ext>
                </a:extLst>
              </p:cNvPr>
              <p:cNvSpPr/>
              <p:nvPr/>
            </p:nvSpPr>
            <p:spPr bwMode="auto">
              <a:xfrm>
                <a:off x="8644542" y="3246625"/>
                <a:ext cx="2875945" cy="6104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8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800" dirty="0"/>
                  <a:t>Copy paste fonts. Choose the only option to retain text.</a:t>
                </a:r>
              </a:p>
            </p:txBody>
          </p:sp>
          <p:sp>
            <p:nvSpPr>
              <p:cNvPr id="36" name="ïṣ1ïďè">
                <a:extLst>
                  <a:ext uri="{FF2B5EF4-FFF2-40B4-BE49-F238E27FC236}">
                    <a16:creationId xmlns:a16="http://schemas.microsoft.com/office/drawing/2014/main" xmlns="" id="{031BDB1C-3702-4A7E-A4D8-FCEDED690BC7}"/>
                  </a:ext>
                </a:extLst>
              </p:cNvPr>
              <p:cNvSpPr txBox="1"/>
              <p:nvPr/>
            </p:nvSpPr>
            <p:spPr bwMode="auto">
              <a:xfrm>
                <a:off x="8644542" y="2827390"/>
                <a:ext cx="2875945" cy="4192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  <a:defRPr b="1">
                    <a:solidFill>
                      <a:schemeClr val="accent2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dirty="0">
                    <a:solidFill>
                      <a:schemeClr val="tx1"/>
                    </a:solidFill>
                  </a:rPr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31139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84102D7-5AE0-4CC9-944E-A8147C8B1C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483B93D-0859-4437-986F-D24A9EF6B1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5B77D3B0-A80D-4556-8E58-CE498B6CA2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22</a:t>
            </a:fld>
            <a:endParaRPr lang="zh-CN" altLang="en-US"/>
          </a:p>
        </p:txBody>
      </p:sp>
      <p:grpSp>
        <p:nvGrpSpPr>
          <p:cNvPr id="5" name="e27f917b-3626-4593-b815-72a39913773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F56360A5-50B5-476D-9E04-BEFE846BA29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6" y="1123949"/>
            <a:ext cx="10852148" cy="5019677"/>
            <a:chOff x="669926" y="1123949"/>
            <a:chExt cx="10852148" cy="5019677"/>
          </a:xfrm>
        </p:grpSpPr>
        <p:sp>
          <p:nvSpPr>
            <p:cNvPr id="6" name="iṧļíḍe">
              <a:extLst>
                <a:ext uri="{FF2B5EF4-FFF2-40B4-BE49-F238E27FC236}">
                  <a16:creationId xmlns:a16="http://schemas.microsoft.com/office/drawing/2014/main" xmlns="" id="{A4D9F843-1D74-4D8F-A3F4-EEA4F8B81B9F}"/>
                </a:ext>
              </a:extLst>
            </p:cNvPr>
            <p:cNvSpPr/>
            <p:nvPr/>
          </p:nvSpPr>
          <p:spPr bwMode="auto">
            <a:xfrm>
              <a:off x="669926" y="3628050"/>
              <a:ext cx="5666088" cy="0"/>
            </a:xfrm>
            <a:prstGeom prst="line">
              <a:avLst/>
            </a:prstGeom>
            <a:noFill/>
            <a:ln w="2222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endParaRPr lang="zh-CN" altLang="en-US"/>
            </a:p>
          </p:txBody>
        </p:sp>
        <p:sp>
          <p:nvSpPr>
            <p:cNvPr id="7" name="îṥļïďé">
              <a:extLst>
                <a:ext uri="{FF2B5EF4-FFF2-40B4-BE49-F238E27FC236}">
                  <a16:creationId xmlns:a16="http://schemas.microsoft.com/office/drawing/2014/main" xmlns="" id="{92EBD99E-404C-4D51-9320-69C981FE2CC9}"/>
                </a:ext>
              </a:extLst>
            </p:cNvPr>
            <p:cNvSpPr/>
            <p:nvPr/>
          </p:nvSpPr>
          <p:spPr bwMode="auto">
            <a:xfrm>
              <a:off x="6331250" y="1123949"/>
              <a:ext cx="211138" cy="5019674"/>
            </a:xfrm>
            <a:custGeom>
              <a:avLst/>
              <a:gdLst>
                <a:gd name="T0" fmla="*/ 2147483646 w 121"/>
                <a:gd name="T1" fmla="*/ 0 h 1516"/>
                <a:gd name="T2" fmla="*/ 2147483646 w 121"/>
                <a:gd name="T3" fmla="*/ 2147483646 h 1516"/>
                <a:gd name="T4" fmla="*/ 0 w 121"/>
                <a:gd name="T5" fmla="*/ 2147483646 h 1516"/>
                <a:gd name="T6" fmla="*/ 2147483646 w 121"/>
                <a:gd name="T7" fmla="*/ 2147483646 h 1516"/>
                <a:gd name="T8" fmla="*/ 2147483646 w 121"/>
                <a:gd name="T9" fmla="*/ 2147483646 h 15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1" h="1516">
                  <a:moveTo>
                    <a:pt x="121" y="0"/>
                  </a:moveTo>
                  <a:lnTo>
                    <a:pt x="121" y="686"/>
                  </a:lnTo>
                  <a:lnTo>
                    <a:pt x="0" y="756"/>
                  </a:lnTo>
                  <a:lnTo>
                    <a:pt x="119" y="825"/>
                  </a:lnTo>
                  <a:lnTo>
                    <a:pt x="119" y="1516"/>
                  </a:lnTo>
                </a:path>
              </a:pathLst>
            </a:custGeom>
            <a:noFill/>
            <a:ln w="22225" cap="flat" cmpd="sng">
              <a:solidFill>
                <a:schemeClr val="hlink"/>
              </a:solidFill>
              <a:prstDash val="solid"/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endParaRPr lang="zh-CN" altLang="en-US"/>
            </a:p>
          </p:txBody>
        </p:sp>
        <p:sp>
          <p:nvSpPr>
            <p:cNvPr id="8" name="îsḻîde">
              <a:extLst>
                <a:ext uri="{FF2B5EF4-FFF2-40B4-BE49-F238E27FC236}">
                  <a16:creationId xmlns:a16="http://schemas.microsoft.com/office/drawing/2014/main" xmlns="" id="{C0458450-B1A0-4772-959A-2AF7E8DFF7B4}"/>
                </a:ext>
              </a:extLst>
            </p:cNvPr>
            <p:cNvSpPr/>
            <p:nvPr/>
          </p:nvSpPr>
          <p:spPr bwMode="auto">
            <a:xfrm>
              <a:off x="6745153" y="1123950"/>
              <a:ext cx="188912" cy="5019676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6350">
              <a:noFill/>
              <a:miter lim="800000"/>
              <a:headEnd/>
              <a:tailEnd/>
            </a:ln>
            <a:effectLst/>
            <a:extLst/>
          </p:spPr>
          <p:txBody>
            <a:bodyPr wrap="none" lIns="0" tIns="0" rIns="0" bIns="0" anchor="ctr"/>
            <a:lstStyle>
              <a:lvl1pPr>
                <a:defRPr sz="1300" b="1">
                  <a:solidFill>
                    <a:srgbClr val="000000"/>
                  </a:solidFill>
                </a:defRPr>
              </a:lvl1pPr>
              <a:lvl2pPr marL="742950" indent="-285750">
                <a:defRPr sz="1300" b="1">
                  <a:solidFill>
                    <a:srgbClr val="000000"/>
                  </a:solidFill>
                </a:defRPr>
              </a:lvl2pPr>
              <a:lvl3pPr marL="1143000" indent="-228600">
                <a:defRPr sz="1300" b="1">
                  <a:solidFill>
                    <a:srgbClr val="000000"/>
                  </a:solidFill>
                </a:defRPr>
              </a:lvl3pPr>
              <a:lvl4pPr marL="1600200" indent="-228600">
                <a:defRPr sz="1300" b="1">
                  <a:solidFill>
                    <a:srgbClr val="000000"/>
                  </a:solidFill>
                </a:defRPr>
              </a:lvl4pPr>
              <a:lvl5pPr marL="2057400" indent="-228600">
                <a:defRPr sz="1300" b="1">
                  <a:solidFill>
                    <a:srgbClr val="000000"/>
                  </a:solidFill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9pPr>
            </a:lstStyle>
            <a:p>
              <a:endParaRPr lang="zh-CN" altLang="en-US"/>
            </a:p>
          </p:txBody>
        </p:sp>
        <p:grpSp>
          <p:nvGrpSpPr>
            <p:cNvPr id="9" name="î$ḻîḍê">
              <a:extLst>
                <a:ext uri="{FF2B5EF4-FFF2-40B4-BE49-F238E27FC236}">
                  <a16:creationId xmlns:a16="http://schemas.microsoft.com/office/drawing/2014/main" xmlns="" id="{2FE79CDC-0189-4C6A-AF8F-F634F402A7E3}"/>
                </a:ext>
              </a:extLst>
            </p:cNvPr>
            <p:cNvGrpSpPr/>
            <p:nvPr/>
          </p:nvGrpSpPr>
          <p:grpSpPr>
            <a:xfrm>
              <a:off x="7356001" y="2678350"/>
              <a:ext cx="4166073" cy="1899399"/>
              <a:chOff x="687279" y="2398652"/>
              <a:chExt cx="3392333" cy="1899399"/>
            </a:xfrm>
          </p:grpSpPr>
          <p:sp>
            <p:nvSpPr>
              <p:cNvPr id="16" name="îṥḷíḍè">
                <a:extLst>
                  <a:ext uri="{FF2B5EF4-FFF2-40B4-BE49-F238E27FC236}">
                    <a16:creationId xmlns:a16="http://schemas.microsoft.com/office/drawing/2014/main" xmlns="" id="{4799F502-970F-401C-B4EC-1C98D31B32D5}"/>
                  </a:ext>
                </a:extLst>
              </p:cNvPr>
              <p:cNvSpPr/>
              <p:nvPr/>
            </p:nvSpPr>
            <p:spPr>
              <a:xfrm>
                <a:off x="687279" y="2840457"/>
                <a:ext cx="3392333" cy="14575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17" name="îŝľïďe">
                <a:extLst>
                  <a:ext uri="{FF2B5EF4-FFF2-40B4-BE49-F238E27FC236}">
                    <a16:creationId xmlns:a16="http://schemas.microsoft.com/office/drawing/2014/main" xmlns="" id="{B8EA1684-84CE-4660-889A-9B42573167E1}"/>
                  </a:ext>
                </a:extLst>
              </p:cNvPr>
              <p:cNvSpPr txBox="1"/>
              <p:nvPr/>
            </p:nvSpPr>
            <p:spPr bwMode="auto">
              <a:xfrm>
                <a:off x="687279" y="2398652"/>
                <a:ext cx="339233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10" name="išḷídè">
              <a:extLst>
                <a:ext uri="{FF2B5EF4-FFF2-40B4-BE49-F238E27FC236}">
                  <a16:creationId xmlns:a16="http://schemas.microsoft.com/office/drawing/2014/main" xmlns="" id="{AAFE820F-FBD4-4CFD-A59C-13EF74C1B8E7}"/>
                </a:ext>
              </a:extLst>
            </p:cNvPr>
            <p:cNvSpPr/>
            <p:nvPr/>
          </p:nvSpPr>
          <p:spPr bwMode="auto">
            <a:xfrm>
              <a:off x="1752728" y="2041881"/>
              <a:ext cx="4789660" cy="1458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You can use the icon library in </a:t>
              </a:r>
              <a:r>
                <a:rPr lang="en-US" altLang="zh-CN" sz="1000" dirty="0" err="1"/>
                <a:t>iSlide</a:t>
              </a:r>
              <a:r>
                <a:rPr lang="en-US" altLang="zh-CN" sz="1000" dirty="0"/>
                <a:t>  (www.islide.cc) to filter and replace existing icon elements with one click.</a:t>
              </a:r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endParaRPr lang="en-US" altLang="zh-CN" sz="1000" dirty="0"/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……</a:t>
              </a:r>
            </a:p>
          </p:txBody>
        </p:sp>
        <p:sp>
          <p:nvSpPr>
            <p:cNvPr id="11" name="íśľîḑé">
              <a:extLst>
                <a:ext uri="{FF2B5EF4-FFF2-40B4-BE49-F238E27FC236}">
                  <a16:creationId xmlns:a16="http://schemas.microsoft.com/office/drawing/2014/main" xmlns="" id="{6DA59C4E-90DB-487A-AA09-6FD02B58EA4D}"/>
                </a:ext>
              </a:extLst>
            </p:cNvPr>
            <p:cNvSpPr txBox="1"/>
            <p:nvPr/>
          </p:nvSpPr>
          <p:spPr bwMode="auto">
            <a:xfrm>
              <a:off x="1752728" y="1629000"/>
              <a:ext cx="4789660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2" name="ïS1ïdé">
              <a:extLst>
                <a:ext uri="{FF2B5EF4-FFF2-40B4-BE49-F238E27FC236}">
                  <a16:creationId xmlns:a16="http://schemas.microsoft.com/office/drawing/2014/main" xmlns="" id="{A63E1C18-442D-44BB-9DA3-F671FE95DD9E}"/>
                </a:ext>
              </a:extLst>
            </p:cNvPr>
            <p:cNvSpPr/>
            <p:nvPr/>
          </p:nvSpPr>
          <p:spPr bwMode="auto">
            <a:xfrm>
              <a:off x="691654" y="1764000"/>
              <a:ext cx="1061074" cy="1061074"/>
            </a:xfrm>
            <a:prstGeom prst="ellipse">
              <a:avLst/>
            </a:prstGeom>
            <a:blipFill>
              <a:blip r:embed="rId3"/>
              <a:stretch>
                <a:fillRect l="-39354" r="-38424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13" name="îsļîḓè">
              <a:extLst>
                <a:ext uri="{FF2B5EF4-FFF2-40B4-BE49-F238E27FC236}">
                  <a16:creationId xmlns:a16="http://schemas.microsoft.com/office/drawing/2014/main" xmlns="" id="{B541FD80-4D87-4EF5-92ED-D9AC5F5D0248}"/>
                </a:ext>
              </a:extLst>
            </p:cNvPr>
            <p:cNvSpPr/>
            <p:nvPr/>
          </p:nvSpPr>
          <p:spPr bwMode="auto">
            <a:xfrm>
              <a:off x="1752728" y="4445807"/>
              <a:ext cx="4789660" cy="1458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You can use the icon library in </a:t>
              </a:r>
              <a:r>
                <a:rPr lang="en-US" altLang="zh-CN" sz="1000" dirty="0" err="1"/>
                <a:t>iSlide</a:t>
              </a:r>
              <a:r>
                <a:rPr lang="en-US" altLang="zh-CN" sz="1000" dirty="0"/>
                <a:t>  (www.islide.cc) to filter and replace existing icon elements with one click.</a:t>
              </a:r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endParaRPr lang="en-US" altLang="zh-CN" sz="1000" dirty="0"/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……</a:t>
              </a:r>
            </a:p>
          </p:txBody>
        </p:sp>
        <p:sp>
          <p:nvSpPr>
            <p:cNvPr id="14" name="išľiḑé">
              <a:extLst>
                <a:ext uri="{FF2B5EF4-FFF2-40B4-BE49-F238E27FC236}">
                  <a16:creationId xmlns:a16="http://schemas.microsoft.com/office/drawing/2014/main" xmlns="" id="{B479AA55-5CF9-48A7-B2ED-CEB954AC236B}"/>
                </a:ext>
              </a:extLst>
            </p:cNvPr>
            <p:cNvSpPr txBox="1"/>
            <p:nvPr/>
          </p:nvSpPr>
          <p:spPr bwMode="auto">
            <a:xfrm>
              <a:off x="1752728" y="4032926"/>
              <a:ext cx="4789660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5" name="ïŝḷíḓe">
              <a:extLst>
                <a:ext uri="{FF2B5EF4-FFF2-40B4-BE49-F238E27FC236}">
                  <a16:creationId xmlns:a16="http://schemas.microsoft.com/office/drawing/2014/main" xmlns="" id="{4BF27ED2-8723-4E62-9870-1DB82F13102B}"/>
                </a:ext>
              </a:extLst>
            </p:cNvPr>
            <p:cNvSpPr/>
            <p:nvPr/>
          </p:nvSpPr>
          <p:spPr bwMode="auto">
            <a:xfrm>
              <a:off x="691654" y="4167926"/>
              <a:ext cx="1061074" cy="1061074"/>
            </a:xfrm>
            <a:prstGeom prst="ellipse">
              <a:avLst/>
            </a:prstGeom>
            <a:blipFill>
              <a:blip r:embed="rId4"/>
              <a:stretch>
                <a:fillRect l="-25329" r="-24730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57919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133E834-55CF-4808-B09B-A81C80FB9A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339397A-7706-43B7-AF3E-CCC171C176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FB6FDA26-9C26-49A7-AB6D-FB9D70279C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23</a:t>
            </a:fld>
            <a:endParaRPr lang="zh-CN" altLang="en-US"/>
          </a:p>
        </p:txBody>
      </p:sp>
      <p:grpSp>
        <p:nvGrpSpPr>
          <p:cNvPr id="5" name="2102c5ea-17d1-4054-a85c-7524cea966ba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1FAE8990-F797-4B10-B62A-B6E30F88227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23950"/>
            <a:ext cx="10850563" cy="5019675"/>
            <a:chOff x="669925" y="1123950"/>
            <a:chExt cx="10850563" cy="5019675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56E4810C-FC6A-4830-AFEF-2A6B3CAFF9F7}"/>
                </a:ext>
              </a:extLst>
            </p:cNvPr>
            <p:cNvCxnSpPr>
              <a:cxnSpLocks/>
              <a:stCxn id="18" idx="1"/>
            </p:cNvCxnSpPr>
            <p:nvPr/>
          </p:nvCxnSpPr>
          <p:spPr>
            <a:xfrm flipH="1">
              <a:off x="669925" y="1398973"/>
              <a:ext cx="6525" cy="4744652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ïṡḻîḑe">
              <a:extLst>
                <a:ext uri="{FF2B5EF4-FFF2-40B4-BE49-F238E27FC236}">
                  <a16:creationId xmlns:a16="http://schemas.microsoft.com/office/drawing/2014/main" xmlns="" id="{4D8B4BE1-C660-4956-AC24-BB5AE1888A63}"/>
                </a:ext>
              </a:extLst>
            </p:cNvPr>
            <p:cNvGrpSpPr/>
            <p:nvPr/>
          </p:nvGrpSpPr>
          <p:grpSpPr>
            <a:xfrm>
              <a:off x="676450" y="1123950"/>
              <a:ext cx="5564148" cy="1554670"/>
              <a:chOff x="676450" y="1123950"/>
              <a:chExt cx="5564148" cy="1554670"/>
            </a:xfrm>
          </p:grpSpPr>
          <p:sp>
            <p:nvSpPr>
              <p:cNvPr id="18" name="îS1iḋè">
                <a:extLst>
                  <a:ext uri="{FF2B5EF4-FFF2-40B4-BE49-F238E27FC236}">
                    <a16:creationId xmlns:a16="http://schemas.microsoft.com/office/drawing/2014/main" xmlns="" id="{AA284C18-7BF6-4F25-B500-62FCACF33B12}"/>
                  </a:ext>
                </a:extLst>
              </p:cNvPr>
              <p:cNvSpPr/>
              <p:nvPr/>
            </p:nvSpPr>
            <p:spPr bwMode="auto">
              <a:xfrm>
                <a:off x="676450" y="1123950"/>
                <a:ext cx="5564148" cy="550045"/>
              </a:xfrm>
              <a:prstGeom prst="rightArrow">
                <a:avLst>
                  <a:gd name="adj1" fmla="val 63854"/>
                  <a:gd name="adj2" fmla="val 50000"/>
                </a:avLst>
              </a:prstGeom>
              <a:solidFill>
                <a:schemeClr val="accent1"/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none" rtlCol="0" anchor="ctr"/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</a:rPr>
                  <a:t>+</a:t>
                </a:r>
                <a:endParaRPr lang="zh-CN" altLang="en-US" sz="28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9" name="íšļîdê">
                <a:extLst>
                  <a:ext uri="{FF2B5EF4-FFF2-40B4-BE49-F238E27FC236}">
                    <a16:creationId xmlns:a16="http://schemas.microsoft.com/office/drawing/2014/main" xmlns="" id="{4F505B80-AD84-4E08-AF6F-8F6D1D44407F}"/>
                  </a:ext>
                </a:extLst>
              </p:cNvPr>
              <p:cNvSpPr/>
              <p:nvPr/>
            </p:nvSpPr>
            <p:spPr>
              <a:xfrm>
                <a:off x="679224" y="1673995"/>
                <a:ext cx="5279889" cy="10046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 fontScale="92500" lnSpcReduction="10000"/>
              </a:bodyPr>
              <a:lstStyle/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  <a:endParaRPr lang="zh-CN" altLang="en-US" sz="1100" dirty="0"/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endParaRPr lang="en-US" altLang="zh-CN" sz="1100" dirty="0"/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8" name="iSľiďé">
              <a:extLst>
                <a:ext uri="{FF2B5EF4-FFF2-40B4-BE49-F238E27FC236}">
                  <a16:creationId xmlns:a16="http://schemas.microsoft.com/office/drawing/2014/main" xmlns="" id="{9BCD7284-B04E-4A38-9425-F34364337589}"/>
                </a:ext>
              </a:extLst>
            </p:cNvPr>
            <p:cNvGrpSpPr/>
            <p:nvPr/>
          </p:nvGrpSpPr>
          <p:grpSpPr>
            <a:xfrm>
              <a:off x="6240598" y="2278952"/>
              <a:ext cx="5279890" cy="1554669"/>
              <a:chOff x="6240598" y="1673995"/>
              <a:chExt cx="5279890" cy="1554669"/>
            </a:xfrm>
          </p:grpSpPr>
          <p:sp>
            <p:nvSpPr>
              <p:cNvPr id="16" name="îṣ1íḋè">
                <a:extLst>
                  <a:ext uri="{FF2B5EF4-FFF2-40B4-BE49-F238E27FC236}">
                    <a16:creationId xmlns:a16="http://schemas.microsoft.com/office/drawing/2014/main" xmlns="" id="{FAEEA3D7-354D-4317-B621-EE417398A10D}"/>
                  </a:ext>
                </a:extLst>
              </p:cNvPr>
              <p:cNvSpPr/>
              <p:nvPr/>
            </p:nvSpPr>
            <p:spPr bwMode="auto">
              <a:xfrm>
                <a:off x="6240598" y="1673995"/>
                <a:ext cx="5279890" cy="550045"/>
              </a:xfrm>
              <a:prstGeom prst="leftArrow">
                <a:avLst>
                  <a:gd name="adj1" fmla="val 63854"/>
                  <a:gd name="adj2" fmla="val 50000"/>
                </a:avLst>
              </a:prstGeom>
              <a:solidFill>
                <a:schemeClr val="tx2"/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/>
                <a:r>
                  <a:rPr lang="en-US" altLang="zh-CN" sz="2800" dirty="0">
                    <a:solidFill>
                      <a:schemeClr val="bg1"/>
                    </a:solidFill>
                  </a:rPr>
                  <a:t>-</a:t>
                </a:r>
                <a:endParaRPr lang="zh-CN" altLang="en-US" sz="28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7" name="i$ļîḓê">
                <a:extLst>
                  <a:ext uri="{FF2B5EF4-FFF2-40B4-BE49-F238E27FC236}">
                    <a16:creationId xmlns:a16="http://schemas.microsoft.com/office/drawing/2014/main" xmlns="" id="{AE7EE630-95D9-47A2-ABFA-60C7F489B0B8}"/>
                  </a:ext>
                </a:extLst>
              </p:cNvPr>
              <p:cNvSpPr/>
              <p:nvPr/>
            </p:nvSpPr>
            <p:spPr>
              <a:xfrm>
                <a:off x="6501000" y="2224039"/>
                <a:ext cx="5011775" cy="10046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 fontScale="92500" lnSpcReduction="10000"/>
              </a:bodyPr>
              <a:lstStyle/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  <a:endParaRPr lang="zh-CN" altLang="en-US" sz="1100" dirty="0"/>
              </a:p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endParaRPr lang="en-US" altLang="zh-CN" sz="1100" dirty="0"/>
              </a:p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07548A82-6A61-4B08-B525-DDAB1810B7FE}"/>
                </a:ext>
              </a:extLst>
            </p:cNvPr>
            <p:cNvCxnSpPr>
              <a:stCxn id="16" idx="3"/>
            </p:cNvCxnSpPr>
            <p:nvPr/>
          </p:nvCxnSpPr>
          <p:spPr>
            <a:xfrm>
              <a:off x="11520488" y="2553975"/>
              <a:ext cx="0" cy="358965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i$ḷïdê">
              <a:extLst>
                <a:ext uri="{FF2B5EF4-FFF2-40B4-BE49-F238E27FC236}">
                  <a16:creationId xmlns:a16="http://schemas.microsoft.com/office/drawing/2014/main" xmlns="" id="{E76B5671-5E53-4A3E-B25E-BFDA7F110864}"/>
                </a:ext>
              </a:extLst>
            </p:cNvPr>
            <p:cNvGrpSpPr/>
            <p:nvPr/>
          </p:nvGrpSpPr>
          <p:grpSpPr>
            <a:xfrm>
              <a:off x="676449" y="3433953"/>
              <a:ext cx="6833447" cy="1554670"/>
              <a:chOff x="676450" y="1123950"/>
              <a:chExt cx="5564148" cy="1554670"/>
            </a:xfrm>
          </p:grpSpPr>
          <p:sp>
            <p:nvSpPr>
              <p:cNvPr id="14" name="iṥlidê">
                <a:extLst>
                  <a:ext uri="{FF2B5EF4-FFF2-40B4-BE49-F238E27FC236}">
                    <a16:creationId xmlns:a16="http://schemas.microsoft.com/office/drawing/2014/main" xmlns="" id="{FA5390D8-54B4-4968-A115-902719290C69}"/>
                  </a:ext>
                </a:extLst>
              </p:cNvPr>
              <p:cNvSpPr/>
              <p:nvPr/>
            </p:nvSpPr>
            <p:spPr bwMode="auto">
              <a:xfrm>
                <a:off x="676450" y="1123950"/>
                <a:ext cx="5564148" cy="550045"/>
              </a:xfrm>
              <a:prstGeom prst="rightArrow">
                <a:avLst>
                  <a:gd name="adj1" fmla="val 63854"/>
                  <a:gd name="adj2" fmla="val 50000"/>
                </a:avLst>
              </a:prstGeom>
              <a:solidFill>
                <a:schemeClr val="accent1"/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none" rtlCol="0" anchor="ctr"/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</a:rPr>
                  <a:t>+</a:t>
                </a:r>
                <a:endParaRPr lang="zh-CN" altLang="en-US" sz="28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5" name="îsḷïďé">
                <a:extLst>
                  <a:ext uri="{FF2B5EF4-FFF2-40B4-BE49-F238E27FC236}">
                    <a16:creationId xmlns:a16="http://schemas.microsoft.com/office/drawing/2014/main" xmlns="" id="{8A3C795E-8FAF-4971-B453-C50B2CE02DB5}"/>
                  </a:ext>
                </a:extLst>
              </p:cNvPr>
              <p:cNvSpPr/>
              <p:nvPr/>
            </p:nvSpPr>
            <p:spPr>
              <a:xfrm>
                <a:off x="679224" y="1673995"/>
                <a:ext cx="5279889" cy="10046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 fontScale="92500" lnSpcReduction="10000"/>
              </a:bodyPr>
              <a:lstStyle/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  <a:endParaRPr lang="zh-CN" altLang="en-US" sz="1100" dirty="0"/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endParaRPr lang="en-US" altLang="zh-CN" sz="1100" dirty="0"/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1" name="iṧḷíde">
              <a:extLst>
                <a:ext uri="{FF2B5EF4-FFF2-40B4-BE49-F238E27FC236}">
                  <a16:creationId xmlns:a16="http://schemas.microsoft.com/office/drawing/2014/main" xmlns="" id="{8A614657-4AD5-414D-9CF1-6BA37626818C}"/>
                </a:ext>
              </a:extLst>
            </p:cNvPr>
            <p:cNvGrpSpPr/>
            <p:nvPr/>
          </p:nvGrpSpPr>
          <p:grpSpPr>
            <a:xfrm>
              <a:off x="7549040" y="4588956"/>
              <a:ext cx="3971447" cy="1554669"/>
              <a:chOff x="6240598" y="1673995"/>
              <a:chExt cx="5279890" cy="1554669"/>
            </a:xfrm>
          </p:grpSpPr>
          <p:sp>
            <p:nvSpPr>
              <p:cNvPr id="12" name="ísļïḓê">
                <a:extLst>
                  <a:ext uri="{FF2B5EF4-FFF2-40B4-BE49-F238E27FC236}">
                    <a16:creationId xmlns:a16="http://schemas.microsoft.com/office/drawing/2014/main" xmlns="" id="{04E8029F-EAAA-4C24-A4B3-53D2F1A7C508}"/>
                  </a:ext>
                </a:extLst>
              </p:cNvPr>
              <p:cNvSpPr/>
              <p:nvPr/>
            </p:nvSpPr>
            <p:spPr bwMode="auto">
              <a:xfrm>
                <a:off x="6240598" y="1673995"/>
                <a:ext cx="5279890" cy="550045"/>
              </a:xfrm>
              <a:prstGeom prst="leftArrow">
                <a:avLst>
                  <a:gd name="adj1" fmla="val 63854"/>
                  <a:gd name="adj2" fmla="val 50000"/>
                </a:avLst>
              </a:prstGeom>
              <a:solidFill>
                <a:schemeClr val="tx2"/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/>
                <a:r>
                  <a:rPr lang="en-US" altLang="zh-CN" sz="2800" dirty="0">
                    <a:solidFill>
                      <a:schemeClr val="bg1"/>
                    </a:solidFill>
                  </a:rPr>
                  <a:t>-</a:t>
                </a:r>
                <a:endParaRPr lang="zh-CN" altLang="en-US" sz="28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3" name="isļïḓe">
                <a:extLst>
                  <a:ext uri="{FF2B5EF4-FFF2-40B4-BE49-F238E27FC236}">
                    <a16:creationId xmlns:a16="http://schemas.microsoft.com/office/drawing/2014/main" xmlns="" id="{34E42ADB-60D1-49CD-895B-FC026B627559}"/>
                  </a:ext>
                </a:extLst>
              </p:cNvPr>
              <p:cNvSpPr/>
              <p:nvPr/>
            </p:nvSpPr>
            <p:spPr>
              <a:xfrm>
                <a:off x="6501000" y="2224039"/>
                <a:ext cx="5011775" cy="10046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 fontScale="92500" lnSpcReduction="10000"/>
              </a:bodyPr>
              <a:lstStyle/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  <a:endParaRPr lang="zh-CN" altLang="en-US" sz="1100" dirty="0"/>
              </a:p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endParaRPr lang="en-US" altLang="zh-CN" sz="1100" dirty="0"/>
              </a:p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62438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F2454C3-61DC-4D22-AE20-50A1FB3390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82CDD58-776D-486F-88DA-9AD1E6B0C5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3330A2D4-5C66-41D5-BC04-3E90DB3B70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24</a:t>
            </a:fld>
            <a:endParaRPr lang="zh-CN" altLang="en-US"/>
          </a:p>
        </p:txBody>
      </p:sp>
      <p:grpSp>
        <p:nvGrpSpPr>
          <p:cNvPr id="5" name="c873d4c9-da8c-4624-a095-514c9e25629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2F1BF059-38E4-404D-9AB9-F2E2670BB8D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4" y="1449000"/>
            <a:ext cx="10852154" cy="4239947"/>
            <a:chOff x="669924" y="1449000"/>
            <a:chExt cx="10852154" cy="4239947"/>
          </a:xfrm>
        </p:grpSpPr>
        <p:grpSp>
          <p:nvGrpSpPr>
            <p:cNvPr id="6" name="ïšlïḓe">
              <a:extLst>
                <a:ext uri="{FF2B5EF4-FFF2-40B4-BE49-F238E27FC236}">
                  <a16:creationId xmlns:a16="http://schemas.microsoft.com/office/drawing/2014/main" xmlns="" id="{A1D7363C-83C2-44CF-868E-F0A7C786531B}"/>
                </a:ext>
              </a:extLst>
            </p:cNvPr>
            <p:cNvGrpSpPr/>
            <p:nvPr/>
          </p:nvGrpSpPr>
          <p:grpSpPr>
            <a:xfrm>
              <a:off x="3162828" y="1998352"/>
              <a:ext cx="2229219" cy="1098725"/>
              <a:chOff x="3210165" y="1821887"/>
              <a:chExt cx="2229617" cy="1098725"/>
            </a:xfrm>
            <a:solidFill>
              <a:schemeClr val="accent1"/>
            </a:solidFill>
          </p:grpSpPr>
          <p:sp>
            <p:nvSpPr>
              <p:cNvPr id="38" name="ïś1îḍê">
                <a:extLst>
                  <a:ext uri="{FF2B5EF4-FFF2-40B4-BE49-F238E27FC236}">
                    <a16:creationId xmlns:a16="http://schemas.microsoft.com/office/drawing/2014/main" xmlns="" id="{16F02B3D-21FB-4A1C-B6B1-3BD84B23F5D4}"/>
                  </a:ext>
                </a:extLst>
              </p:cNvPr>
              <p:cNvSpPr/>
              <p:nvPr/>
            </p:nvSpPr>
            <p:spPr>
              <a:xfrm>
                <a:off x="3210165" y="1821887"/>
                <a:ext cx="2229617" cy="1098725"/>
              </a:xfrm>
              <a:custGeom>
                <a:avLst/>
                <a:gdLst>
                  <a:gd name="connsiteX0" fmla="*/ 1102282 w 2185862"/>
                  <a:gd name="connsiteY0" fmla="*/ 0 h 1075799"/>
                  <a:gd name="connsiteX1" fmla="*/ 1424014 w 2185862"/>
                  <a:gd name="connsiteY1" fmla="*/ 314408 h 1075799"/>
                  <a:gd name="connsiteX2" fmla="*/ 1080299 w 2185862"/>
                  <a:gd name="connsiteY2" fmla="*/ 632592 h 1075799"/>
                  <a:gd name="connsiteX3" fmla="*/ 1754062 w 2185862"/>
                  <a:gd name="connsiteY3" fmla="*/ 634226 h 1075799"/>
                  <a:gd name="connsiteX4" fmla="*/ 2185862 w 2185862"/>
                  <a:gd name="connsiteY4" fmla="*/ 1075799 h 1075799"/>
                  <a:gd name="connsiteX5" fmla="*/ 305667 w 2185862"/>
                  <a:gd name="connsiteY5" fmla="*/ 1066274 h 1075799"/>
                  <a:gd name="connsiteX6" fmla="*/ 305768 w 2185862"/>
                  <a:gd name="connsiteY6" fmla="*/ 1065959 h 1075799"/>
                  <a:gd name="connsiteX7" fmla="*/ 0 w 2185862"/>
                  <a:gd name="connsiteY7" fmla="*/ 1067499 h 1075799"/>
                  <a:gd name="connsiteX8" fmla="*/ 442976 w 2185862"/>
                  <a:gd name="connsiteY8" fmla="*/ 638502 h 1075799"/>
                  <a:gd name="connsiteX9" fmla="*/ 445367 w 2185862"/>
                  <a:gd name="connsiteY9" fmla="*/ 631051 h 1075799"/>
                  <a:gd name="connsiteX10" fmla="*/ 450656 w 2185862"/>
                  <a:gd name="connsiteY10" fmla="*/ 631064 h 1075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185862" h="1075799">
                    <a:moveTo>
                      <a:pt x="1102282" y="0"/>
                    </a:moveTo>
                    <a:lnTo>
                      <a:pt x="1424014" y="314408"/>
                    </a:lnTo>
                    <a:lnTo>
                      <a:pt x="1080299" y="632592"/>
                    </a:lnTo>
                    <a:lnTo>
                      <a:pt x="1754062" y="634226"/>
                    </a:lnTo>
                    <a:lnTo>
                      <a:pt x="2185862" y="1075799"/>
                    </a:lnTo>
                    <a:lnTo>
                      <a:pt x="305667" y="1066274"/>
                    </a:lnTo>
                    <a:lnTo>
                      <a:pt x="305768" y="1065959"/>
                    </a:lnTo>
                    <a:lnTo>
                      <a:pt x="0" y="1067499"/>
                    </a:lnTo>
                    <a:lnTo>
                      <a:pt x="442976" y="638502"/>
                    </a:lnTo>
                    <a:lnTo>
                      <a:pt x="445367" y="631051"/>
                    </a:lnTo>
                    <a:lnTo>
                      <a:pt x="450656" y="63106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12" tIns="45706" rIns="91412" bIns="45706" anchor="ctr"/>
              <a:lstStyle/>
              <a:p>
                <a:pPr algn="ctr">
                  <a:defRPr/>
                </a:pPr>
                <a:endParaRPr lang="zh-CN" altLang="en-US" sz="1200" dirty="0"/>
              </a:p>
            </p:txBody>
          </p:sp>
          <p:grpSp>
            <p:nvGrpSpPr>
              <p:cNvPr id="39" name="ïş1ide">
                <a:extLst>
                  <a:ext uri="{FF2B5EF4-FFF2-40B4-BE49-F238E27FC236}">
                    <a16:creationId xmlns:a16="http://schemas.microsoft.com/office/drawing/2014/main" xmlns="" id="{E1757CA0-0294-4008-9E51-FF6BD9CCBAFF}"/>
                  </a:ext>
                </a:extLst>
              </p:cNvPr>
              <p:cNvGrpSpPr/>
              <p:nvPr/>
            </p:nvGrpSpPr>
            <p:grpSpPr>
              <a:xfrm>
                <a:off x="3687153" y="2536849"/>
                <a:ext cx="293487" cy="317202"/>
                <a:chOff x="6127750" y="1165225"/>
                <a:chExt cx="314325" cy="339725"/>
              </a:xfrm>
              <a:grpFill/>
            </p:grpSpPr>
            <p:sp>
              <p:nvSpPr>
                <p:cNvPr id="40" name="ïṧľiḓe">
                  <a:extLst>
                    <a:ext uri="{FF2B5EF4-FFF2-40B4-BE49-F238E27FC236}">
                      <a16:creationId xmlns:a16="http://schemas.microsoft.com/office/drawing/2014/main" xmlns="" id="{B9AF5519-B999-41C7-ACDF-6C01CD473512}"/>
                    </a:ext>
                  </a:extLst>
                </p:cNvPr>
                <p:cNvSpPr/>
                <p:nvPr/>
              </p:nvSpPr>
              <p:spPr bwMode="auto">
                <a:xfrm>
                  <a:off x="6127750" y="1165225"/>
                  <a:ext cx="314325" cy="339725"/>
                </a:xfrm>
                <a:custGeom>
                  <a:avLst/>
                  <a:gdLst>
                    <a:gd name="T0" fmla="*/ 303 w 312"/>
                    <a:gd name="T1" fmla="*/ 78 h 337"/>
                    <a:gd name="T2" fmla="*/ 285 w 312"/>
                    <a:gd name="T3" fmla="*/ 16 h 337"/>
                    <a:gd name="T4" fmla="*/ 273 w 312"/>
                    <a:gd name="T5" fmla="*/ 7 h 337"/>
                    <a:gd name="T6" fmla="*/ 273 w 312"/>
                    <a:gd name="T7" fmla="*/ 7 h 337"/>
                    <a:gd name="T8" fmla="*/ 261 w 312"/>
                    <a:gd name="T9" fmla="*/ 16 h 337"/>
                    <a:gd name="T10" fmla="*/ 218 w 312"/>
                    <a:gd name="T11" fmla="*/ 39 h 337"/>
                    <a:gd name="T12" fmla="*/ 167 w 312"/>
                    <a:gd name="T13" fmla="*/ 8 h 337"/>
                    <a:gd name="T14" fmla="*/ 156 w 312"/>
                    <a:gd name="T15" fmla="*/ 0 h 337"/>
                    <a:gd name="T16" fmla="*/ 156 w 312"/>
                    <a:gd name="T17" fmla="*/ 0 h 337"/>
                    <a:gd name="T18" fmla="*/ 144 w 312"/>
                    <a:gd name="T19" fmla="*/ 8 h 337"/>
                    <a:gd name="T20" fmla="*/ 93 w 312"/>
                    <a:gd name="T21" fmla="*/ 39 h 337"/>
                    <a:gd name="T22" fmla="*/ 50 w 312"/>
                    <a:gd name="T23" fmla="*/ 16 h 337"/>
                    <a:gd name="T24" fmla="*/ 38 w 312"/>
                    <a:gd name="T25" fmla="*/ 7 h 337"/>
                    <a:gd name="T26" fmla="*/ 26 w 312"/>
                    <a:gd name="T27" fmla="*/ 16 h 337"/>
                    <a:gd name="T28" fmla="*/ 8 w 312"/>
                    <a:gd name="T29" fmla="*/ 78 h 337"/>
                    <a:gd name="T30" fmla="*/ 18 w 312"/>
                    <a:gd name="T31" fmla="*/ 212 h 337"/>
                    <a:gd name="T32" fmla="*/ 151 w 312"/>
                    <a:gd name="T33" fmla="*/ 336 h 337"/>
                    <a:gd name="T34" fmla="*/ 156 w 312"/>
                    <a:gd name="T35" fmla="*/ 337 h 337"/>
                    <a:gd name="T36" fmla="*/ 160 w 312"/>
                    <a:gd name="T37" fmla="*/ 336 h 337"/>
                    <a:gd name="T38" fmla="*/ 294 w 312"/>
                    <a:gd name="T39" fmla="*/ 212 h 337"/>
                    <a:gd name="T40" fmla="*/ 303 w 312"/>
                    <a:gd name="T41" fmla="*/ 78 h 337"/>
                    <a:gd name="T42" fmla="*/ 269 w 312"/>
                    <a:gd name="T43" fmla="*/ 201 h 337"/>
                    <a:gd name="T44" fmla="*/ 156 w 312"/>
                    <a:gd name="T45" fmla="*/ 307 h 337"/>
                    <a:gd name="T46" fmla="*/ 42 w 312"/>
                    <a:gd name="T47" fmla="*/ 201 h 337"/>
                    <a:gd name="T48" fmla="*/ 34 w 312"/>
                    <a:gd name="T49" fmla="*/ 85 h 337"/>
                    <a:gd name="T50" fmla="*/ 43 w 312"/>
                    <a:gd name="T51" fmla="*/ 50 h 337"/>
                    <a:gd name="T52" fmla="*/ 93 w 312"/>
                    <a:gd name="T53" fmla="*/ 69 h 337"/>
                    <a:gd name="T54" fmla="*/ 156 w 312"/>
                    <a:gd name="T55" fmla="*/ 39 h 337"/>
                    <a:gd name="T56" fmla="*/ 218 w 312"/>
                    <a:gd name="T57" fmla="*/ 69 h 337"/>
                    <a:gd name="T58" fmla="*/ 269 w 312"/>
                    <a:gd name="T59" fmla="*/ 50 h 337"/>
                    <a:gd name="T60" fmla="*/ 269 w 312"/>
                    <a:gd name="T61" fmla="*/ 201 h 3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312" h="337">
                      <a:moveTo>
                        <a:pt x="303" y="78"/>
                      </a:moveTo>
                      <a:cubicBezTo>
                        <a:pt x="297" y="42"/>
                        <a:pt x="286" y="17"/>
                        <a:pt x="285" y="16"/>
                      </a:cubicBezTo>
                      <a:cubicBezTo>
                        <a:pt x="283" y="11"/>
                        <a:pt x="279" y="7"/>
                        <a:pt x="273" y="7"/>
                      </a:cubicBezTo>
                      <a:cubicBezTo>
                        <a:pt x="273" y="7"/>
                        <a:pt x="273" y="7"/>
                        <a:pt x="273" y="7"/>
                      </a:cubicBezTo>
                      <a:cubicBezTo>
                        <a:pt x="268" y="7"/>
                        <a:pt x="264" y="10"/>
                        <a:pt x="261" y="16"/>
                      </a:cubicBezTo>
                      <a:cubicBezTo>
                        <a:pt x="260" y="17"/>
                        <a:pt x="249" y="39"/>
                        <a:pt x="218" y="39"/>
                      </a:cubicBezTo>
                      <a:cubicBezTo>
                        <a:pt x="186" y="39"/>
                        <a:pt x="168" y="10"/>
                        <a:pt x="167" y="8"/>
                      </a:cubicBezTo>
                      <a:cubicBezTo>
                        <a:pt x="165" y="3"/>
                        <a:pt x="161" y="0"/>
                        <a:pt x="156" y="0"/>
                      </a:cubicBezTo>
                      <a:cubicBezTo>
                        <a:pt x="156" y="0"/>
                        <a:pt x="156" y="0"/>
                        <a:pt x="156" y="0"/>
                      </a:cubicBezTo>
                      <a:cubicBezTo>
                        <a:pt x="151" y="0"/>
                        <a:pt x="147" y="3"/>
                        <a:pt x="144" y="8"/>
                      </a:cubicBezTo>
                      <a:cubicBezTo>
                        <a:pt x="143" y="9"/>
                        <a:pt x="126" y="39"/>
                        <a:pt x="93" y="39"/>
                      </a:cubicBezTo>
                      <a:cubicBezTo>
                        <a:pt x="62" y="39"/>
                        <a:pt x="51" y="17"/>
                        <a:pt x="50" y="16"/>
                      </a:cubicBezTo>
                      <a:cubicBezTo>
                        <a:pt x="48" y="10"/>
                        <a:pt x="43" y="7"/>
                        <a:pt x="38" y="7"/>
                      </a:cubicBezTo>
                      <a:cubicBezTo>
                        <a:pt x="33" y="7"/>
                        <a:pt x="28" y="10"/>
                        <a:pt x="26" y="16"/>
                      </a:cubicBezTo>
                      <a:cubicBezTo>
                        <a:pt x="26" y="17"/>
                        <a:pt x="15" y="42"/>
                        <a:pt x="8" y="78"/>
                      </a:cubicBezTo>
                      <a:cubicBezTo>
                        <a:pt x="0" y="127"/>
                        <a:pt x="3" y="173"/>
                        <a:pt x="18" y="212"/>
                      </a:cubicBezTo>
                      <a:cubicBezTo>
                        <a:pt x="39" y="269"/>
                        <a:pt x="84" y="311"/>
                        <a:pt x="151" y="336"/>
                      </a:cubicBezTo>
                      <a:cubicBezTo>
                        <a:pt x="153" y="337"/>
                        <a:pt x="154" y="337"/>
                        <a:pt x="156" y="337"/>
                      </a:cubicBezTo>
                      <a:cubicBezTo>
                        <a:pt x="157" y="337"/>
                        <a:pt x="159" y="337"/>
                        <a:pt x="160" y="336"/>
                      </a:cubicBezTo>
                      <a:cubicBezTo>
                        <a:pt x="228" y="311"/>
                        <a:pt x="273" y="269"/>
                        <a:pt x="294" y="212"/>
                      </a:cubicBezTo>
                      <a:cubicBezTo>
                        <a:pt x="309" y="173"/>
                        <a:pt x="312" y="127"/>
                        <a:pt x="303" y="78"/>
                      </a:cubicBezTo>
                      <a:close/>
                      <a:moveTo>
                        <a:pt x="269" y="201"/>
                      </a:moveTo>
                      <a:cubicBezTo>
                        <a:pt x="251" y="248"/>
                        <a:pt x="213" y="284"/>
                        <a:pt x="156" y="307"/>
                      </a:cubicBezTo>
                      <a:cubicBezTo>
                        <a:pt x="98" y="284"/>
                        <a:pt x="60" y="248"/>
                        <a:pt x="42" y="201"/>
                      </a:cubicBezTo>
                      <a:cubicBezTo>
                        <a:pt x="26" y="159"/>
                        <a:pt x="29" y="115"/>
                        <a:pt x="34" y="85"/>
                      </a:cubicBezTo>
                      <a:cubicBezTo>
                        <a:pt x="37" y="71"/>
                        <a:pt x="40" y="60"/>
                        <a:pt x="43" y="50"/>
                      </a:cubicBezTo>
                      <a:cubicBezTo>
                        <a:pt x="53" y="60"/>
                        <a:pt x="70" y="69"/>
                        <a:pt x="93" y="69"/>
                      </a:cubicBezTo>
                      <a:cubicBezTo>
                        <a:pt x="123" y="69"/>
                        <a:pt x="144" y="52"/>
                        <a:pt x="156" y="39"/>
                      </a:cubicBezTo>
                      <a:cubicBezTo>
                        <a:pt x="168" y="52"/>
                        <a:pt x="188" y="69"/>
                        <a:pt x="218" y="69"/>
                      </a:cubicBezTo>
                      <a:cubicBezTo>
                        <a:pt x="242" y="69"/>
                        <a:pt x="258" y="60"/>
                        <a:pt x="269" y="50"/>
                      </a:cubicBezTo>
                      <a:cubicBezTo>
                        <a:pt x="278" y="82"/>
                        <a:pt x="291" y="144"/>
                        <a:pt x="269" y="20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lIns="91412" tIns="45706" rIns="91412" bIns="45706"/>
                <a:lstStyle/>
                <a:p>
                  <a:pPr>
                    <a:defRPr/>
                  </a:pPr>
                  <a:endParaRPr lang="zh-CN" altLang="en-US" sz="1200" dirty="0"/>
                </a:p>
              </p:txBody>
            </p:sp>
            <p:sp>
              <p:nvSpPr>
                <p:cNvPr id="41" name="îŝ1îḋê">
                  <a:extLst>
                    <a:ext uri="{FF2B5EF4-FFF2-40B4-BE49-F238E27FC236}">
                      <a16:creationId xmlns:a16="http://schemas.microsoft.com/office/drawing/2014/main" xmlns="" id="{476AE051-7105-4EC7-9602-4558254BE98A}"/>
                    </a:ext>
                  </a:extLst>
                </p:cNvPr>
                <p:cNvSpPr/>
                <p:nvPr/>
              </p:nvSpPr>
              <p:spPr bwMode="auto">
                <a:xfrm>
                  <a:off x="6259513" y="1247775"/>
                  <a:ext cx="50800" cy="122238"/>
                </a:xfrm>
                <a:custGeom>
                  <a:avLst/>
                  <a:gdLst>
                    <a:gd name="T0" fmla="*/ 42 w 50"/>
                    <a:gd name="T1" fmla="*/ 122 h 122"/>
                    <a:gd name="T2" fmla="*/ 50 w 50"/>
                    <a:gd name="T3" fmla="*/ 0 h 122"/>
                    <a:gd name="T4" fmla="*/ 0 w 50"/>
                    <a:gd name="T5" fmla="*/ 0 h 122"/>
                    <a:gd name="T6" fmla="*/ 8 w 50"/>
                    <a:gd name="T7" fmla="*/ 122 h 122"/>
                    <a:gd name="T8" fmla="*/ 42 w 50"/>
                    <a:gd name="T9" fmla="*/ 12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0" h="122">
                      <a:moveTo>
                        <a:pt x="42" y="122"/>
                      </a:moveTo>
                      <a:cubicBezTo>
                        <a:pt x="45" y="82"/>
                        <a:pt x="47" y="41"/>
                        <a:pt x="50" y="0"/>
                      </a:cubicBezTo>
                      <a:cubicBezTo>
                        <a:pt x="33" y="0"/>
                        <a:pt x="17" y="0"/>
                        <a:pt x="0" y="0"/>
                      </a:cubicBezTo>
                      <a:cubicBezTo>
                        <a:pt x="3" y="41"/>
                        <a:pt x="5" y="82"/>
                        <a:pt x="8" y="122"/>
                      </a:cubicBezTo>
                      <a:cubicBezTo>
                        <a:pt x="19" y="122"/>
                        <a:pt x="31" y="122"/>
                        <a:pt x="42" y="1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lIns="91412" tIns="45706" rIns="91412" bIns="45706"/>
                <a:lstStyle/>
                <a:p>
                  <a:pPr>
                    <a:defRPr/>
                  </a:pPr>
                  <a:endParaRPr lang="zh-CN" altLang="en-US" sz="1200" dirty="0"/>
                </a:p>
              </p:txBody>
            </p:sp>
            <p:sp>
              <p:nvSpPr>
                <p:cNvPr id="42" name="ïṧ1íďè">
                  <a:extLst>
                    <a:ext uri="{FF2B5EF4-FFF2-40B4-BE49-F238E27FC236}">
                      <a16:creationId xmlns:a16="http://schemas.microsoft.com/office/drawing/2014/main" xmlns="" id="{BE23CE51-F4CC-43D4-9756-E3A7C295C72A}"/>
                    </a:ext>
                  </a:extLst>
                </p:cNvPr>
                <p:cNvSpPr/>
                <p:nvPr/>
              </p:nvSpPr>
              <p:spPr bwMode="auto">
                <a:xfrm>
                  <a:off x="6259513" y="1382713"/>
                  <a:ext cx="50800" cy="50800"/>
                </a:xfrm>
                <a:prstGeom prst="ellipse">
                  <a:avLst/>
                </a:prstGeom>
                <a:grpFill/>
                <a:ln>
                  <a:noFill/>
                </a:ln>
                <a:extLst/>
              </p:spPr>
              <p:txBody>
                <a:bodyPr lIns="91412" tIns="45706" rIns="91412" bIns="45706"/>
                <a:lstStyle/>
                <a:p>
                  <a:pPr>
                    <a:defRPr/>
                  </a:pPr>
                  <a:endParaRPr lang="zh-CN" altLang="en-US" sz="1200" dirty="0"/>
                </a:p>
              </p:txBody>
            </p:sp>
          </p:grpSp>
        </p:grpSp>
        <p:grpSp>
          <p:nvGrpSpPr>
            <p:cNvPr id="7" name="îṧlide">
              <a:extLst>
                <a:ext uri="{FF2B5EF4-FFF2-40B4-BE49-F238E27FC236}">
                  <a16:creationId xmlns:a16="http://schemas.microsoft.com/office/drawing/2014/main" xmlns="" id="{951FFF3E-C516-4B23-9EE9-41008B5A6EFA}"/>
                </a:ext>
              </a:extLst>
            </p:cNvPr>
            <p:cNvGrpSpPr/>
            <p:nvPr/>
          </p:nvGrpSpPr>
          <p:grpSpPr>
            <a:xfrm>
              <a:off x="4530924" y="3721773"/>
              <a:ext cx="2540665" cy="1553527"/>
              <a:chOff x="4578505" y="3545311"/>
              <a:chExt cx="2541119" cy="1553527"/>
            </a:xfrm>
            <a:solidFill>
              <a:schemeClr val="tx2">
                <a:lumMod val="20000"/>
                <a:lumOff val="80000"/>
              </a:schemeClr>
            </a:solidFill>
          </p:grpSpPr>
          <p:sp>
            <p:nvSpPr>
              <p:cNvPr id="30" name="ïṩļiḋé">
                <a:extLst>
                  <a:ext uri="{FF2B5EF4-FFF2-40B4-BE49-F238E27FC236}">
                    <a16:creationId xmlns:a16="http://schemas.microsoft.com/office/drawing/2014/main" xmlns="" id="{F60C504A-A247-49BE-9AE3-E23CA128C3C8}"/>
                  </a:ext>
                </a:extLst>
              </p:cNvPr>
              <p:cNvSpPr/>
              <p:nvPr/>
            </p:nvSpPr>
            <p:spPr>
              <a:xfrm>
                <a:off x="4578505" y="3545311"/>
                <a:ext cx="2541119" cy="1107190"/>
              </a:xfrm>
              <a:custGeom>
                <a:avLst/>
                <a:gdLst>
                  <a:gd name="connsiteX0" fmla="*/ 1426945 w 4106013"/>
                  <a:gd name="connsiteY0" fmla="*/ 0 h 1084709"/>
                  <a:gd name="connsiteX1" fmla="*/ 1728455 w 4106013"/>
                  <a:gd name="connsiteY1" fmla="*/ 302403 h 1084709"/>
                  <a:gd name="connsiteX2" fmla="*/ 1288915 w 4106013"/>
                  <a:gd name="connsiteY2" fmla="*/ 645236 h 1084709"/>
                  <a:gd name="connsiteX3" fmla="*/ 4106013 w 4106013"/>
                  <a:gd name="connsiteY3" fmla="*/ 645236 h 1084709"/>
                  <a:gd name="connsiteX4" fmla="*/ 4106013 w 4106013"/>
                  <a:gd name="connsiteY4" fmla="*/ 1077284 h 1084709"/>
                  <a:gd name="connsiteX5" fmla="*/ 486636 w 4106013"/>
                  <a:gd name="connsiteY5" fmla="*/ 1083634 h 1084709"/>
                  <a:gd name="connsiteX6" fmla="*/ 486757 w 4106013"/>
                  <a:gd name="connsiteY6" fmla="*/ 1083106 h 1084709"/>
                  <a:gd name="connsiteX7" fmla="*/ 0 w 4106013"/>
                  <a:gd name="connsiteY7" fmla="*/ 1084709 h 1084709"/>
                  <a:gd name="connsiteX0" fmla="*/ 1426945 w 4106013"/>
                  <a:gd name="connsiteY0" fmla="*/ 0 h 1084709"/>
                  <a:gd name="connsiteX1" fmla="*/ 1728455 w 4106013"/>
                  <a:gd name="connsiteY1" fmla="*/ 302403 h 1084709"/>
                  <a:gd name="connsiteX2" fmla="*/ 1288915 w 4106013"/>
                  <a:gd name="connsiteY2" fmla="*/ 645236 h 1084709"/>
                  <a:gd name="connsiteX3" fmla="*/ 2038171 w 4106013"/>
                  <a:gd name="connsiteY3" fmla="*/ 645289 h 1084709"/>
                  <a:gd name="connsiteX4" fmla="*/ 4106013 w 4106013"/>
                  <a:gd name="connsiteY4" fmla="*/ 645236 h 1084709"/>
                  <a:gd name="connsiteX5" fmla="*/ 4106013 w 4106013"/>
                  <a:gd name="connsiteY5" fmla="*/ 1077284 h 1084709"/>
                  <a:gd name="connsiteX6" fmla="*/ 486636 w 4106013"/>
                  <a:gd name="connsiteY6" fmla="*/ 1083634 h 1084709"/>
                  <a:gd name="connsiteX7" fmla="*/ 486757 w 4106013"/>
                  <a:gd name="connsiteY7" fmla="*/ 1083106 h 1084709"/>
                  <a:gd name="connsiteX8" fmla="*/ 0 w 4106013"/>
                  <a:gd name="connsiteY8" fmla="*/ 1084709 h 1084709"/>
                  <a:gd name="connsiteX9" fmla="*/ 1426945 w 4106013"/>
                  <a:gd name="connsiteY9" fmla="*/ 0 h 1084709"/>
                  <a:gd name="connsiteX0" fmla="*/ 1426945 w 4106013"/>
                  <a:gd name="connsiteY0" fmla="*/ 0 h 1084709"/>
                  <a:gd name="connsiteX1" fmla="*/ 1728455 w 4106013"/>
                  <a:gd name="connsiteY1" fmla="*/ 302403 h 1084709"/>
                  <a:gd name="connsiteX2" fmla="*/ 1288915 w 4106013"/>
                  <a:gd name="connsiteY2" fmla="*/ 645236 h 1084709"/>
                  <a:gd name="connsiteX3" fmla="*/ 2038171 w 4106013"/>
                  <a:gd name="connsiteY3" fmla="*/ 645289 h 1084709"/>
                  <a:gd name="connsiteX4" fmla="*/ 4106013 w 4106013"/>
                  <a:gd name="connsiteY4" fmla="*/ 645236 h 1084709"/>
                  <a:gd name="connsiteX5" fmla="*/ 4106013 w 4106013"/>
                  <a:gd name="connsiteY5" fmla="*/ 1077284 h 1084709"/>
                  <a:gd name="connsiteX6" fmla="*/ 486636 w 4106013"/>
                  <a:gd name="connsiteY6" fmla="*/ 1083634 h 1084709"/>
                  <a:gd name="connsiteX7" fmla="*/ 486757 w 4106013"/>
                  <a:gd name="connsiteY7" fmla="*/ 1083106 h 1084709"/>
                  <a:gd name="connsiteX8" fmla="*/ 0 w 4106013"/>
                  <a:gd name="connsiteY8" fmla="*/ 1084709 h 1084709"/>
                  <a:gd name="connsiteX9" fmla="*/ 1426945 w 4106013"/>
                  <a:gd name="connsiteY9" fmla="*/ 0 h 1084709"/>
                  <a:gd name="connsiteX0" fmla="*/ 1426945 w 4106013"/>
                  <a:gd name="connsiteY0" fmla="*/ 0 h 1084709"/>
                  <a:gd name="connsiteX1" fmla="*/ 1728455 w 4106013"/>
                  <a:gd name="connsiteY1" fmla="*/ 302403 h 1084709"/>
                  <a:gd name="connsiteX2" fmla="*/ 1288915 w 4106013"/>
                  <a:gd name="connsiteY2" fmla="*/ 645236 h 1084709"/>
                  <a:gd name="connsiteX3" fmla="*/ 2038171 w 4106013"/>
                  <a:gd name="connsiteY3" fmla="*/ 645289 h 1084709"/>
                  <a:gd name="connsiteX4" fmla="*/ 4106013 w 4106013"/>
                  <a:gd name="connsiteY4" fmla="*/ 645236 h 1084709"/>
                  <a:gd name="connsiteX5" fmla="*/ 4106013 w 4106013"/>
                  <a:gd name="connsiteY5" fmla="*/ 1077284 h 1084709"/>
                  <a:gd name="connsiteX6" fmla="*/ 2490608 w 4106013"/>
                  <a:gd name="connsiteY6" fmla="*/ 1078676 h 1084709"/>
                  <a:gd name="connsiteX7" fmla="*/ 486636 w 4106013"/>
                  <a:gd name="connsiteY7" fmla="*/ 1083634 h 1084709"/>
                  <a:gd name="connsiteX8" fmla="*/ 486757 w 4106013"/>
                  <a:gd name="connsiteY8" fmla="*/ 1083106 h 1084709"/>
                  <a:gd name="connsiteX9" fmla="*/ 0 w 4106013"/>
                  <a:gd name="connsiteY9" fmla="*/ 1084709 h 1084709"/>
                  <a:gd name="connsiteX10" fmla="*/ 1426945 w 4106013"/>
                  <a:gd name="connsiteY10" fmla="*/ 0 h 1084709"/>
                  <a:gd name="connsiteX0" fmla="*/ 1426945 w 4106013"/>
                  <a:gd name="connsiteY0" fmla="*/ 0 h 1084709"/>
                  <a:gd name="connsiteX1" fmla="*/ 1728455 w 4106013"/>
                  <a:gd name="connsiteY1" fmla="*/ 302403 h 1084709"/>
                  <a:gd name="connsiteX2" fmla="*/ 1288915 w 4106013"/>
                  <a:gd name="connsiteY2" fmla="*/ 645236 h 1084709"/>
                  <a:gd name="connsiteX3" fmla="*/ 2038171 w 4106013"/>
                  <a:gd name="connsiteY3" fmla="*/ 645289 h 1084709"/>
                  <a:gd name="connsiteX4" fmla="*/ 4106013 w 4106013"/>
                  <a:gd name="connsiteY4" fmla="*/ 645236 h 1084709"/>
                  <a:gd name="connsiteX5" fmla="*/ 4106013 w 4106013"/>
                  <a:gd name="connsiteY5" fmla="*/ 1077284 h 1084709"/>
                  <a:gd name="connsiteX6" fmla="*/ 3066871 w 4106013"/>
                  <a:gd name="connsiteY6" fmla="*/ 1073914 h 1084709"/>
                  <a:gd name="connsiteX7" fmla="*/ 2490608 w 4106013"/>
                  <a:gd name="connsiteY7" fmla="*/ 1078676 h 1084709"/>
                  <a:gd name="connsiteX8" fmla="*/ 486636 w 4106013"/>
                  <a:gd name="connsiteY8" fmla="*/ 1083634 h 1084709"/>
                  <a:gd name="connsiteX9" fmla="*/ 486757 w 4106013"/>
                  <a:gd name="connsiteY9" fmla="*/ 1083106 h 1084709"/>
                  <a:gd name="connsiteX10" fmla="*/ 0 w 4106013"/>
                  <a:gd name="connsiteY10" fmla="*/ 1084709 h 1084709"/>
                  <a:gd name="connsiteX11" fmla="*/ 1426945 w 4106013"/>
                  <a:gd name="connsiteY11" fmla="*/ 0 h 1084709"/>
                  <a:gd name="connsiteX0" fmla="*/ 1426945 w 4106013"/>
                  <a:gd name="connsiteY0" fmla="*/ 0 h 1084709"/>
                  <a:gd name="connsiteX1" fmla="*/ 1728455 w 4106013"/>
                  <a:gd name="connsiteY1" fmla="*/ 302403 h 1084709"/>
                  <a:gd name="connsiteX2" fmla="*/ 1288915 w 4106013"/>
                  <a:gd name="connsiteY2" fmla="*/ 645236 h 1084709"/>
                  <a:gd name="connsiteX3" fmla="*/ 2038171 w 4106013"/>
                  <a:gd name="connsiteY3" fmla="*/ 645289 h 1084709"/>
                  <a:gd name="connsiteX4" fmla="*/ 4106013 w 4106013"/>
                  <a:gd name="connsiteY4" fmla="*/ 1077284 h 1084709"/>
                  <a:gd name="connsiteX5" fmla="*/ 3066871 w 4106013"/>
                  <a:gd name="connsiteY5" fmla="*/ 1073914 h 1084709"/>
                  <a:gd name="connsiteX6" fmla="*/ 2490608 w 4106013"/>
                  <a:gd name="connsiteY6" fmla="*/ 1078676 h 1084709"/>
                  <a:gd name="connsiteX7" fmla="*/ 486636 w 4106013"/>
                  <a:gd name="connsiteY7" fmla="*/ 1083634 h 1084709"/>
                  <a:gd name="connsiteX8" fmla="*/ 486757 w 4106013"/>
                  <a:gd name="connsiteY8" fmla="*/ 1083106 h 1084709"/>
                  <a:gd name="connsiteX9" fmla="*/ 0 w 4106013"/>
                  <a:gd name="connsiteY9" fmla="*/ 1084709 h 1084709"/>
                  <a:gd name="connsiteX10" fmla="*/ 1426945 w 4106013"/>
                  <a:gd name="connsiteY10" fmla="*/ 0 h 1084709"/>
                  <a:gd name="connsiteX0" fmla="*/ 1426945 w 3066871"/>
                  <a:gd name="connsiteY0" fmla="*/ 0 h 1084709"/>
                  <a:gd name="connsiteX1" fmla="*/ 1728455 w 3066871"/>
                  <a:gd name="connsiteY1" fmla="*/ 302403 h 1084709"/>
                  <a:gd name="connsiteX2" fmla="*/ 1288915 w 3066871"/>
                  <a:gd name="connsiteY2" fmla="*/ 645236 h 1084709"/>
                  <a:gd name="connsiteX3" fmla="*/ 2038171 w 3066871"/>
                  <a:gd name="connsiteY3" fmla="*/ 645289 h 1084709"/>
                  <a:gd name="connsiteX4" fmla="*/ 3066871 w 3066871"/>
                  <a:gd name="connsiteY4" fmla="*/ 1073914 h 1084709"/>
                  <a:gd name="connsiteX5" fmla="*/ 2490608 w 3066871"/>
                  <a:gd name="connsiteY5" fmla="*/ 1078676 h 1084709"/>
                  <a:gd name="connsiteX6" fmla="*/ 486636 w 3066871"/>
                  <a:gd name="connsiteY6" fmla="*/ 1083634 h 1084709"/>
                  <a:gd name="connsiteX7" fmla="*/ 486757 w 3066871"/>
                  <a:gd name="connsiteY7" fmla="*/ 1083106 h 1084709"/>
                  <a:gd name="connsiteX8" fmla="*/ 0 w 3066871"/>
                  <a:gd name="connsiteY8" fmla="*/ 1084709 h 1084709"/>
                  <a:gd name="connsiteX9" fmla="*/ 1426945 w 3066871"/>
                  <a:gd name="connsiteY9" fmla="*/ 0 h 1084709"/>
                  <a:gd name="connsiteX0" fmla="*/ 1426945 w 2490608"/>
                  <a:gd name="connsiteY0" fmla="*/ 0 h 1084709"/>
                  <a:gd name="connsiteX1" fmla="*/ 1728455 w 2490608"/>
                  <a:gd name="connsiteY1" fmla="*/ 302403 h 1084709"/>
                  <a:gd name="connsiteX2" fmla="*/ 1288915 w 2490608"/>
                  <a:gd name="connsiteY2" fmla="*/ 645236 h 1084709"/>
                  <a:gd name="connsiteX3" fmla="*/ 2038171 w 2490608"/>
                  <a:gd name="connsiteY3" fmla="*/ 645289 h 1084709"/>
                  <a:gd name="connsiteX4" fmla="*/ 2490608 w 2490608"/>
                  <a:gd name="connsiteY4" fmla="*/ 1078676 h 1084709"/>
                  <a:gd name="connsiteX5" fmla="*/ 486636 w 2490608"/>
                  <a:gd name="connsiteY5" fmla="*/ 1083634 h 1084709"/>
                  <a:gd name="connsiteX6" fmla="*/ 486757 w 2490608"/>
                  <a:gd name="connsiteY6" fmla="*/ 1083106 h 1084709"/>
                  <a:gd name="connsiteX7" fmla="*/ 0 w 2490608"/>
                  <a:gd name="connsiteY7" fmla="*/ 1084709 h 1084709"/>
                  <a:gd name="connsiteX8" fmla="*/ 1426945 w 2490608"/>
                  <a:gd name="connsiteY8" fmla="*/ 0 h 1084709"/>
                  <a:gd name="connsiteX0" fmla="*/ 1426945 w 2490608"/>
                  <a:gd name="connsiteY0" fmla="*/ 0 h 1084709"/>
                  <a:gd name="connsiteX1" fmla="*/ 1728455 w 2490608"/>
                  <a:gd name="connsiteY1" fmla="*/ 302403 h 1084709"/>
                  <a:gd name="connsiteX2" fmla="*/ 1288915 w 2490608"/>
                  <a:gd name="connsiteY2" fmla="*/ 645236 h 1084709"/>
                  <a:gd name="connsiteX3" fmla="*/ 2063571 w 2490608"/>
                  <a:gd name="connsiteY3" fmla="*/ 642114 h 1084709"/>
                  <a:gd name="connsiteX4" fmla="*/ 2490608 w 2490608"/>
                  <a:gd name="connsiteY4" fmla="*/ 1078676 h 1084709"/>
                  <a:gd name="connsiteX5" fmla="*/ 486636 w 2490608"/>
                  <a:gd name="connsiteY5" fmla="*/ 1083634 h 1084709"/>
                  <a:gd name="connsiteX6" fmla="*/ 486757 w 2490608"/>
                  <a:gd name="connsiteY6" fmla="*/ 1083106 h 1084709"/>
                  <a:gd name="connsiteX7" fmla="*/ 0 w 2490608"/>
                  <a:gd name="connsiteY7" fmla="*/ 1084709 h 1084709"/>
                  <a:gd name="connsiteX8" fmla="*/ 1426945 w 2490608"/>
                  <a:gd name="connsiteY8" fmla="*/ 0 h 1084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490608" h="1084709">
                    <a:moveTo>
                      <a:pt x="1426945" y="0"/>
                    </a:moveTo>
                    <a:lnTo>
                      <a:pt x="1728455" y="302403"/>
                    </a:lnTo>
                    <a:lnTo>
                      <a:pt x="1288915" y="645236"/>
                    </a:lnTo>
                    <a:lnTo>
                      <a:pt x="2063571" y="642114"/>
                    </a:lnTo>
                    <a:lnTo>
                      <a:pt x="2490608" y="1078676"/>
                    </a:lnTo>
                    <a:lnTo>
                      <a:pt x="486636" y="1083634"/>
                    </a:lnTo>
                    <a:cubicBezTo>
                      <a:pt x="486676" y="1083458"/>
                      <a:pt x="486717" y="1083282"/>
                      <a:pt x="486757" y="1083106"/>
                    </a:cubicBezTo>
                    <a:lnTo>
                      <a:pt x="0" y="1084709"/>
                    </a:lnTo>
                    <a:lnTo>
                      <a:pt x="142694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12" tIns="45706" rIns="91412" bIns="45706" anchor="ctr"/>
              <a:lstStyle/>
              <a:p>
                <a:pPr algn="ctr">
                  <a:defRPr/>
                </a:pPr>
                <a:endParaRPr lang="zh-CN" altLang="en-US" sz="1200" dirty="0"/>
              </a:p>
            </p:txBody>
          </p:sp>
          <p:grpSp>
            <p:nvGrpSpPr>
              <p:cNvPr id="31" name="i$ḻiḓe">
                <a:extLst>
                  <a:ext uri="{FF2B5EF4-FFF2-40B4-BE49-F238E27FC236}">
                    <a16:creationId xmlns:a16="http://schemas.microsoft.com/office/drawing/2014/main" xmlns="" id="{B8D906AA-D989-48AE-9F3F-BE3A14C6EA5A}"/>
                  </a:ext>
                </a:extLst>
              </p:cNvPr>
              <p:cNvGrpSpPr/>
              <p:nvPr/>
            </p:nvGrpSpPr>
            <p:grpSpPr>
              <a:xfrm>
                <a:off x="5302899" y="4585928"/>
                <a:ext cx="303796" cy="512910"/>
                <a:chOff x="7896225" y="2422639"/>
                <a:chExt cx="360015" cy="512910"/>
              </a:xfrm>
              <a:grpFill/>
            </p:grpSpPr>
            <p:sp>
              <p:nvSpPr>
                <p:cNvPr id="32" name="işľïde">
                  <a:extLst>
                    <a:ext uri="{FF2B5EF4-FFF2-40B4-BE49-F238E27FC236}">
                      <a16:creationId xmlns:a16="http://schemas.microsoft.com/office/drawing/2014/main" xmlns="" id="{36776626-D1EC-4961-8B5E-F4D7ABBDB9C2}"/>
                    </a:ext>
                  </a:extLst>
                </p:cNvPr>
                <p:cNvSpPr/>
                <p:nvPr/>
              </p:nvSpPr>
              <p:spPr bwMode="auto">
                <a:xfrm>
                  <a:off x="8075788" y="2935549"/>
                  <a:ext cx="14223" cy="0"/>
                </a:xfrm>
                <a:custGeom>
                  <a:avLst/>
                  <a:gdLst>
                    <a:gd name="T0" fmla="*/ 1 w 15"/>
                    <a:gd name="T1" fmla="*/ 0 w 15"/>
                    <a:gd name="T2" fmla="*/ 0 w 15"/>
                    <a:gd name="T3" fmla="*/ 1 w 15"/>
                    <a:gd name="T4" fmla="*/ 2 w 15"/>
                    <a:gd name="T5" fmla="*/ 2 w 15"/>
                    <a:gd name="T6" fmla="*/ 2 w 15"/>
                    <a:gd name="T7" fmla="*/ 3 w 15"/>
                    <a:gd name="T8" fmla="*/ 3 w 15"/>
                    <a:gd name="T9" fmla="*/ 3 w 15"/>
                    <a:gd name="T10" fmla="*/ 4 w 15"/>
                    <a:gd name="T11" fmla="*/ 4 w 15"/>
                    <a:gd name="T12" fmla="*/ 4 w 15"/>
                    <a:gd name="T13" fmla="*/ 5 w 15"/>
                    <a:gd name="T14" fmla="*/ 5 w 15"/>
                    <a:gd name="T15" fmla="*/ 5 w 15"/>
                    <a:gd name="T16" fmla="*/ 6 w 15"/>
                    <a:gd name="T17" fmla="*/ 6 w 15"/>
                    <a:gd name="T18" fmla="*/ 6 w 15"/>
                    <a:gd name="T19" fmla="*/ 7 w 15"/>
                    <a:gd name="T20" fmla="*/ 7 w 15"/>
                    <a:gd name="T21" fmla="*/ 7 w 15"/>
                    <a:gd name="T22" fmla="*/ 8 w 15"/>
                    <a:gd name="T23" fmla="*/ 8 w 15"/>
                    <a:gd name="T24" fmla="*/ 8 w 15"/>
                    <a:gd name="T25" fmla="*/ 9 w 15"/>
                    <a:gd name="T26" fmla="*/ 9 w 15"/>
                    <a:gd name="T27" fmla="*/ 9 w 15"/>
                    <a:gd name="T28" fmla="*/ 10 w 15"/>
                    <a:gd name="T29" fmla="*/ 10 w 15"/>
                    <a:gd name="T30" fmla="*/ 10 w 15"/>
                    <a:gd name="T31" fmla="*/ 12 w 15"/>
                    <a:gd name="T32" fmla="*/ 12 w 15"/>
                    <a:gd name="T33" fmla="*/ 13 w 15"/>
                    <a:gd name="T34" fmla="*/ 13 w 15"/>
                    <a:gd name="T35" fmla="*/ 13 w 15"/>
                    <a:gd name="T36" fmla="*/ 13 w 15"/>
                    <a:gd name="T37" fmla="*/ 14 w 15"/>
                    <a:gd name="T38" fmla="*/ 14 w 15"/>
                    <a:gd name="T39" fmla="*/ 14 w 15"/>
                    <a:gd name="T40" fmla="*/ 15 w 15"/>
                    <a:gd name="T41" fmla="*/ 15 w 15"/>
                    <a:gd name="T42" fmla="*/ 15 w 1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  <a:cxn ang="0">
                      <a:pos x="T4" y="0"/>
                    </a:cxn>
                    <a:cxn ang="0">
                      <a:pos x="T5" y="0"/>
                    </a:cxn>
                    <a:cxn ang="0">
                      <a:pos x="T6" y="0"/>
                    </a:cxn>
                    <a:cxn ang="0">
                      <a:pos x="T7" y="0"/>
                    </a:cxn>
                    <a:cxn ang="0">
                      <a:pos x="T8" y="0"/>
                    </a:cxn>
                    <a:cxn ang="0">
                      <a:pos x="T9" y="0"/>
                    </a:cxn>
                    <a:cxn ang="0">
                      <a:pos x="T10" y="0"/>
                    </a:cxn>
                    <a:cxn ang="0">
                      <a:pos x="T11" y="0"/>
                    </a:cxn>
                    <a:cxn ang="0">
                      <a:pos x="T12" y="0"/>
                    </a:cxn>
                    <a:cxn ang="0">
                      <a:pos x="T13" y="0"/>
                    </a:cxn>
                    <a:cxn ang="0">
                      <a:pos x="T14" y="0"/>
                    </a:cxn>
                    <a:cxn ang="0">
                      <a:pos x="T15" y="0"/>
                    </a:cxn>
                    <a:cxn ang="0">
                      <a:pos x="T16" y="0"/>
                    </a:cxn>
                    <a:cxn ang="0">
                      <a:pos x="T17" y="0"/>
                    </a:cxn>
                    <a:cxn ang="0">
                      <a:pos x="T18" y="0"/>
                    </a:cxn>
                    <a:cxn ang="0">
                      <a:pos x="T19" y="0"/>
                    </a:cxn>
                    <a:cxn ang="0">
                      <a:pos x="T20" y="0"/>
                    </a:cxn>
                    <a:cxn ang="0">
                      <a:pos x="T21" y="0"/>
                    </a:cxn>
                    <a:cxn ang="0">
                      <a:pos x="T22" y="0"/>
                    </a:cxn>
                    <a:cxn ang="0">
                      <a:pos x="T23" y="0"/>
                    </a:cxn>
                    <a:cxn ang="0">
                      <a:pos x="T24" y="0"/>
                    </a:cxn>
                    <a:cxn ang="0">
                      <a:pos x="T25" y="0"/>
                    </a:cxn>
                    <a:cxn ang="0">
                      <a:pos x="T26" y="0"/>
                    </a:cxn>
                    <a:cxn ang="0">
                      <a:pos x="T27" y="0"/>
                    </a:cxn>
                    <a:cxn ang="0">
                      <a:pos x="T28" y="0"/>
                    </a:cxn>
                    <a:cxn ang="0">
                      <a:pos x="T29" y="0"/>
                    </a:cxn>
                    <a:cxn ang="0">
                      <a:pos x="T30" y="0"/>
                    </a:cxn>
                    <a:cxn ang="0">
                      <a:pos x="T31" y="0"/>
                    </a:cxn>
                    <a:cxn ang="0">
                      <a:pos x="T32" y="0"/>
                    </a:cxn>
                    <a:cxn ang="0">
                      <a:pos x="T33" y="0"/>
                    </a:cxn>
                    <a:cxn ang="0">
                      <a:pos x="T34" y="0"/>
                    </a:cxn>
                    <a:cxn ang="0">
                      <a:pos x="T35" y="0"/>
                    </a:cxn>
                    <a:cxn ang="0">
                      <a:pos x="T36" y="0"/>
                    </a:cxn>
                    <a:cxn ang="0">
                      <a:pos x="T37" y="0"/>
                    </a:cxn>
                    <a:cxn ang="0">
                      <a:pos x="T38" y="0"/>
                    </a:cxn>
                    <a:cxn ang="0">
                      <a:pos x="T39" y="0"/>
                    </a:cxn>
                    <a:cxn ang="0">
                      <a:pos x="T40" y="0"/>
                    </a:cxn>
                    <a:cxn ang="0">
                      <a:pos x="T41" y="0"/>
                    </a:cxn>
                    <a:cxn ang="0">
                      <a:pos x="T42" y="0"/>
                    </a:cxn>
                  </a:cxnLst>
                  <a:rect l="0" t="0" r="r" b="b"/>
                  <a:pathLst>
                    <a:path w="15"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moveTo>
                        <a:pt x="0" y="0"/>
                      </a:moveTo>
                      <a:cubicBezTo>
                        <a:pt x="0" y="0"/>
                        <a:pt x="0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moveTo>
                        <a:pt x="2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2" y="0"/>
                      </a:cubicBezTo>
                      <a:moveTo>
                        <a:pt x="2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moveTo>
                        <a:pt x="3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3" y="0"/>
                      </a:cubicBezTo>
                      <a:moveTo>
                        <a:pt x="3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moveTo>
                        <a:pt x="3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moveTo>
                        <a:pt x="4" y="0"/>
                      </a:move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moveTo>
                        <a:pt x="4" y="0"/>
                      </a:move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moveTo>
                        <a:pt x="5" y="0"/>
                      </a:move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moveTo>
                        <a:pt x="6" y="0"/>
                      </a:move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6" y="0"/>
                      </a:cubicBezTo>
                      <a:moveTo>
                        <a:pt x="6" y="0"/>
                      </a:move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moveTo>
                        <a:pt x="7" y="0"/>
                      </a:moveTo>
                      <a:cubicBezTo>
                        <a:pt x="7" y="0"/>
                        <a:pt x="6" y="0"/>
                        <a:pt x="6" y="0"/>
                      </a:cubicBezTo>
                      <a:cubicBezTo>
                        <a:pt x="6" y="0"/>
                        <a:pt x="7" y="0"/>
                        <a:pt x="7" y="0"/>
                      </a:cubicBezTo>
                      <a:moveTo>
                        <a:pt x="7" y="0"/>
                      </a:move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moveTo>
                        <a:pt x="8" y="0"/>
                      </a:moveTo>
                      <a:cubicBezTo>
                        <a:pt x="8" y="0"/>
                        <a:pt x="7" y="0"/>
                        <a:pt x="7" y="0"/>
                      </a:cubicBezTo>
                      <a:cubicBezTo>
                        <a:pt x="7" y="0"/>
                        <a:pt x="8" y="0"/>
                        <a:pt x="8" y="0"/>
                      </a:cubicBezTo>
                      <a:moveTo>
                        <a:pt x="8" y="0"/>
                      </a:move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moveTo>
                        <a:pt x="9" y="0"/>
                      </a:moveTo>
                      <a:cubicBezTo>
                        <a:pt x="9" y="0"/>
                        <a:pt x="8" y="0"/>
                        <a:pt x="8" y="0"/>
                      </a:cubicBezTo>
                      <a:cubicBezTo>
                        <a:pt x="8" y="0"/>
                        <a:pt x="8" y="0"/>
                        <a:pt x="9" y="0"/>
                      </a:cubicBezTo>
                      <a:moveTo>
                        <a:pt x="9" y="0"/>
                      </a:move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moveTo>
                        <a:pt x="10" y="0"/>
                      </a:move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9" y="0"/>
                        <a:pt x="10" y="0"/>
                      </a:cubicBezTo>
                      <a:moveTo>
                        <a:pt x="10" y="0"/>
                      </a:move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moveTo>
                        <a:pt x="10" y="0"/>
                      </a:move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moveTo>
                        <a:pt x="12" y="0"/>
                      </a:move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moveTo>
                        <a:pt x="13" y="0"/>
                      </a:move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moveTo>
                        <a:pt x="13" y="0"/>
                      </a:move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moveTo>
                        <a:pt x="14" y="0"/>
                      </a:moveTo>
                      <a:cubicBezTo>
                        <a:pt x="14" y="0"/>
                        <a:pt x="14" y="0"/>
                        <a:pt x="13" y="0"/>
                      </a:cubicBezTo>
                      <a:cubicBezTo>
                        <a:pt x="14" y="0"/>
                        <a:pt x="14" y="0"/>
                        <a:pt x="14" y="0"/>
                      </a:cubicBezTo>
                      <a:moveTo>
                        <a:pt x="14" y="0"/>
                      </a:move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14" y="0"/>
                        <a:pt x="14" y="0"/>
                        <a:pt x="14" y="0"/>
                      </a:cubicBezTo>
                      <a:moveTo>
                        <a:pt x="15" y="0"/>
                      </a:moveTo>
                      <a:cubicBezTo>
                        <a:pt x="15" y="0"/>
                        <a:pt x="14" y="0"/>
                        <a:pt x="14" y="0"/>
                      </a:cubicBezTo>
                      <a:cubicBezTo>
                        <a:pt x="14" y="0"/>
                        <a:pt x="15" y="0"/>
                        <a:pt x="15" y="0"/>
                      </a:cubicBezTo>
                      <a:moveTo>
                        <a:pt x="15" y="0"/>
                      </a:move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15" y="0"/>
                        <a:pt x="15" y="0"/>
                        <a:pt x="15" y="0"/>
                      </a:cubicBezTo>
                      <a:moveTo>
                        <a:pt x="15" y="0"/>
                      </a:move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15" y="0"/>
                        <a:pt x="15" y="0"/>
                        <a:pt x="15" y="0"/>
                      </a:cubicBezTo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lIns="91412" tIns="45706" rIns="91412" bIns="45706"/>
                <a:lstStyle/>
                <a:p>
                  <a:pPr>
                    <a:defRPr/>
                  </a:pPr>
                  <a:endParaRPr lang="zh-CN" altLang="en-US" sz="1200" dirty="0"/>
                </a:p>
              </p:txBody>
            </p:sp>
            <p:sp>
              <p:nvSpPr>
                <p:cNvPr id="33" name="íśḻiḍè">
                  <a:extLst>
                    <a:ext uri="{FF2B5EF4-FFF2-40B4-BE49-F238E27FC236}">
                      <a16:creationId xmlns:a16="http://schemas.microsoft.com/office/drawing/2014/main" xmlns="" id="{B24A661F-9646-4A1E-8061-7BD200F37253}"/>
                    </a:ext>
                  </a:extLst>
                </p:cNvPr>
                <p:cNvSpPr/>
                <p:nvPr/>
              </p:nvSpPr>
              <p:spPr bwMode="auto">
                <a:xfrm>
                  <a:off x="7924671" y="2574645"/>
                  <a:ext cx="93337" cy="180452"/>
                </a:xfrm>
                <a:custGeom>
                  <a:avLst/>
                  <a:gdLst>
                    <a:gd name="T0" fmla="*/ 0 w 97"/>
                    <a:gd name="T1" fmla="*/ 157 h 188"/>
                    <a:gd name="T2" fmla="*/ 0 w 97"/>
                    <a:gd name="T3" fmla="*/ 170 h 188"/>
                    <a:gd name="T4" fmla="*/ 19 w 97"/>
                    <a:gd name="T5" fmla="*/ 188 h 188"/>
                    <a:gd name="T6" fmla="*/ 78 w 97"/>
                    <a:gd name="T7" fmla="*/ 188 h 188"/>
                    <a:gd name="T8" fmla="*/ 97 w 97"/>
                    <a:gd name="T9" fmla="*/ 170 h 188"/>
                    <a:gd name="T10" fmla="*/ 97 w 97"/>
                    <a:gd name="T11" fmla="*/ 157 h 188"/>
                    <a:gd name="T12" fmla="*/ 87 w 97"/>
                    <a:gd name="T13" fmla="*/ 141 h 188"/>
                    <a:gd name="T14" fmla="*/ 87 w 97"/>
                    <a:gd name="T15" fmla="*/ 48 h 188"/>
                    <a:gd name="T16" fmla="*/ 97 w 97"/>
                    <a:gd name="T17" fmla="*/ 32 h 188"/>
                    <a:gd name="T18" fmla="*/ 97 w 97"/>
                    <a:gd name="T19" fmla="*/ 19 h 188"/>
                    <a:gd name="T20" fmla="*/ 78 w 97"/>
                    <a:gd name="T21" fmla="*/ 0 h 188"/>
                    <a:gd name="T22" fmla="*/ 19 w 97"/>
                    <a:gd name="T23" fmla="*/ 0 h 188"/>
                    <a:gd name="T24" fmla="*/ 0 w 97"/>
                    <a:gd name="T25" fmla="*/ 19 h 188"/>
                    <a:gd name="T26" fmla="*/ 0 w 97"/>
                    <a:gd name="T27" fmla="*/ 32 h 188"/>
                    <a:gd name="T28" fmla="*/ 10 w 97"/>
                    <a:gd name="T29" fmla="*/ 48 h 188"/>
                    <a:gd name="T30" fmla="*/ 10 w 97"/>
                    <a:gd name="T31" fmla="*/ 141 h 188"/>
                    <a:gd name="T32" fmla="*/ 0 w 97"/>
                    <a:gd name="T33" fmla="*/ 157 h 188"/>
                    <a:gd name="T34" fmla="*/ 23 w 97"/>
                    <a:gd name="T35" fmla="*/ 161 h 188"/>
                    <a:gd name="T36" fmla="*/ 33 w 97"/>
                    <a:gd name="T37" fmla="*/ 150 h 188"/>
                    <a:gd name="T38" fmla="*/ 33 w 97"/>
                    <a:gd name="T39" fmla="*/ 39 h 188"/>
                    <a:gd name="T40" fmla="*/ 23 w 97"/>
                    <a:gd name="T41" fmla="*/ 28 h 188"/>
                    <a:gd name="T42" fmla="*/ 23 w 97"/>
                    <a:gd name="T43" fmla="*/ 23 h 188"/>
                    <a:gd name="T44" fmla="*/ 74 w 97"/>
                    <a:gd name="T45" fmla="*/ 23 h 188"/>
                    <a:gd name="T46" fmla="*/ 74 w 97"/>
                    <a:gd name="T47" fmla="*/ 28 h 188"/>
                    <a:gd name="T48" fmla="*/ 64 w 97"/>
                    <a:gd name="T49" fmla="*/ 39 h 188"/>
                    <a:gd name="T50" fmla="*/ 64 w 97"/>
                    <a:gd name="T51" fmla="*/ 150 h 188"/>
                    <a:gd name="T52" fmla="*/ 74 w 97"/>
                    <a:gd name="T53" fmla="*/ 161 h 188"/>
                    <a:gd name="T54" fmla="*/ 74 w 97"/>
                    <a:gd name="T55" fmla="*/ 166 h 188"/>
                    <a:gd name="T56" fmla="*/ 23 w 97"/>
                    <a:gd name="T57" fmla="*/ 166 h 188"/>
                    <a:gd name="T58" fmla="*/ 23 w 97"/>
                    <a:gd name="T59" fmla="*/ 161 h 1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97" h="188">
                      <a:moveTo>
                        <a:pt x="0" y="157"/>
                      </a:moveTo>
                      <a:cubicBezTo>
                        <a:pt x="0" y="170"/>
                        <a:pt x="0" y="170"/>
                        <a:pt x="0" y="170"/>
                      </a:cubicBezTo>
                      <a:cubicBezTo>
                        <a:pt x="0" y="180"/>
                        <a:pt x="9" y="188"/>
                        <a:pt x="19" y="188"/>
                      </a:cubicBezTo>
                      <a:cubicBezTo>
                        <a:pt x="78" y="188"/>
                        <a:pt x="78" y="188"/>
                        <a:pt x="78" y="188"/>
                      </a:cubicBezTo>
                      <a:cubicBezTo>
                        <a:pt x="89" y="188"/>
                        <a:pt x="97" y="180"/>
                        <a:pt x="97" y="170"/>
                      </a:cubicBezTo>
                      <a:cubicBezTo>
                        <a:pt x="97" y="157"/>
                        <a:pt x="97" y="157"/>
                        <a:pt x="97" y="157"/>
                      </a:cubicBezTo>
                      <a:cubicBezTo>
                        <a:pt x="97" y="150"/>
                        <a:pt x="93" y="144"/>
                        <a:pt x="87" y="141"/>
                      </a:cubicBezTo>
                      <a:cubicBezTo>
                        <a:pt x="87" y="48"/>
                        <a:pt x="87" y="48"/>
                        <a:pt x="87" y="48"/>
                      </a:cubicBezTo>
                      <a:cubicBezTo>
                        <a:pt x="93" y="45"/>
                        <a:pt x="97" y="39"/>
                        <a:pt x="97" y="32"/>
                      </a:cubicBezTo>
                      <a:cubicBezTo>
                        <a:pt x="97" y="19"/>
                        <a:pt x="97" y="19"/>
                        <a:pt x="97" y="19"/>
                      </a:cubicBezTo>
                      <a:cubicBezTo>
                        <a:pt x="97" y="9"/>
                        <a:pt x="89" y="0"/>
                        <a:pt x="78" y="0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9" y="0"/>
                        <a:pt x="0" y="9"/>
                        <a:pt x="0" y="19"/>
                      </a:cubicBez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0" y="39"/>
                        <a:pt x="4" y="45"/>
                        <a:pt x="10" y="48"/>
                      </a:cubicBezTo>
                      <a:cubicBezTo>
                        <a:pt x="10" y="141"/>
                        <a:pt x="10" y="141"/>
                        <a:pt x="10" y="141"/>
                      </a:cubicBezTo>
                      <a:cubicBezTo>
                        <a:pt x="4" y="144"/>
                        <a:pt x="0" y="150"/>
                        <a:pt x="0" y="157"/>
                      </a:cubicBezTo>
                      <a:close/>
                      <a:moveTo>
                        <a:pt x="23" y="161"/>
                      </a:moveTo>
                      <a:cubicBezTo>
                        <a:pt x="29" y="161"/>
                        <a:pt x="33" y="156"/>
                        <a:pt x="33" y="150"/>
                      </a:cubicBezTo>
                      <a:cubicBezTo>
                        <a:pt x="33" y="39"/>
                        <a:pt x="33" y="39"/>
                        <a:pt x="33" y="39"/>
                      </a:cubicBezTo>
                      <a:cubicBezTo>
                        <a:pt x="33" y="33"/>
                        <a:pt x="29" y="28"/>
                        <a:pt x="23" y="28"/>
                      </a:cubicBezTo>
                      <a:cubicBezTo>
                        <a:pt x="23" y="23"/>
                        <a:pt x="23" y="23"/>
                        <a:pt x="23" y="23"/>
                      </a:cubicBezTo>
                      <a:cubicBezTo>
                        <a:pt x="74" y="23"/>
                        <a:pt x="74" y="23"/>
                        <a:pt x="74" y="23"/>
                      </a:cubicBezTo>
                      <a:cubicBezTo>
                        <a:pt x="74" y="28"/>
                        <a:pt x="74" y="28"/>
                        <a:pt x="74" y="28"/>
                      </a:cubicBezTo>
                      <a:cubicBezTo>
                        <a:pt x="69" y="28"/>
                        <a:pt x="64" y="33"/>
                        <a:pt x="64" y="39"/>
                      </a:cubicBezTo>
                      <a:cubicBezTo>
                        <a:pt x="64" y="150"/>
                        <a:pt x="64" y="150"/>
                        <a:pt x="64" y="150"/>
                      </a:cubicBezTo>
                      <a:cubicBezTo>
                        <a:pt x="64" y="156"/>
                        <a:pt x="69" y="161"/>
                        <a:pt x="74" y="161"/>
                      </a:cubicBezTo>
                      <a:cubicBezTo>
                        <a:pt x="74" y="166"/>
                        <a:pt x="74" y="166"/>
                        <a:pt x="74" y="166"/>
                      </a:cubicBezTo>
                      <a:cubicBezTo>
                        <a:pt x="23" y="166"/>
                        <a:pt x="23" y="166"/>
                        <a:pt x="23" y="166"/>
                      </a:cubicBezTo>
                      <a:lnTo>
                        <a:pt x="23" y="16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lIns="91412" tIns="45706" rIns="91412" bIns="45706"/>
                <a:lstStyle/>
                <a:p>
                  <a:pPr>
                    <a:defRPr/>
                  </a:pPr>
                  <a:endParaRPr lang="zh-CN" altLang="en-US" sz="1200" dirty="0"/>
                </a:p>
              </p:txBody>
            </p:sp>
            <p:sp>
              <p:nvSpPr>
                <p:cNvPr id="34" name="íṧľïḑé">
                  <a:extLst>
                    <a:ext uri="{FF2B5EF4-FFF2-40B4-BE49-F238E27FC236}">
                      <a16:creationId xmlns:a16="http://schemas.microsoft.com/office/drawing/2014/main" xmlns="" id="{971D362C-9E73-4875-BCAF-FA6A51486343}"/>
                    </a:ext>
                  </a:extLst>
                </p:cNvPr>
                <p:cNvSpPr/>
                <p:nvPr/>
              </p:nvSpPr>
              <p:spPr bwMode="auto">
                <a:xfrm>
                  <a:off x="8029564" y="2574645"/>
                  <a:ext cx="92448" cy="180452"/>
                </a:xfrm>
                <a:custGeom>
                  <a:avLst/>
                  <a:gdLst>
                    <a:gd name="T0" fmla="*/ 0 w 97"/>
                    <a:gd name="T1" fmla="*/ 157 h 188"/>
                    <a:gd name="T2" fmla="*/ 0 w 97"/>
                    <a:gd name="T3" fmla="*/ 170 h 188"/>
                    <a:gd name="T4" fmla="*/ 19 w 97"/>
                    <a:gd name="T5" fmla="*/ 188 h 188"/>
                    <a:gd name="T6" fmla="*/ 78 w 97"/>
                    <a:gd name="T7" fmla="*/ 188 h 188"/>
                    <a:gd name="T8" fmla="*/ 97 w 97"/>
                    <a:gd name="T9" fmla="*/ 170 h 188"/>
                    <a:gd name="T10" fmla="*/ 97 w 97"/>
                    <a:gd name="T11" fmla="*/ 157 h 188"/>
                    <a:gd name="T12" fmla="*/ 87 w 97"/>
                    <a:gd name="T13" fmla="*/ 141 h 188"/>
                    <a:gd name="T14" fmla="*/ 87 w 97"/>
                    <a:gd name="T15" fmla="*/ 48 h 188"/>
                    <a:gd name="T16" fmla="*/ 97 w 97"/>
                    <a:gd name="T17" fmla="*/ 32 h 188"/>
                    <a:gd name="T18" fmla="*/ 97 w 97"/>
                    <a:gd name="T19" fmla="*/ 19 h 188"/>
                    <a:gd name="T20" fmla="*/ 78 w 97"/>
                    <a:gd name="T21" fmla="*/ 0 h 188"/>
                    <a:gd name="T22" fmla="*/ 19 w 97"/>
                    <a:gd name="T23" fmla="*/ 0 h 188"/>
                    <a:gd name="T24" fmla="*/ 0 w 97"/>
                    <a:gd name="T25" fmla="*/ 19 h 188"/>
                    <a:gd name="T26" fmla="*/ 0 w 97"/>
                    <a:gd name="T27" fmla="*/ 32 h 188"/>
                    <a:gd name="T28" fmla="*/ 10 w 97"/>
                    <a:gd name="T29" fmla="*/ 48 h 188"/>
                    <a:gd name="T30" fmla="*/ 10 w 97"/>
                    <a:gd name="T31" fmla="*/ 141 h 188"/>
                    <a:gd name="T32" fmla="*/ 0 w 97"/>
                    <a:gd name="T33" fmla="*/ 157 h 188"/>
                    <a:gd name="T34" fmla="*/ 23 w 97"/>
                    <a:gd name="T35" fmla="*/ 161 h 188"/>
                    <a:gd name="T36" fmla="*/ 33 w 97"/>
                    <a:gd name="T37" fmla="*/ 150 h 188"/>
                    <a:gd name="T38" fmla="*/ 33 w 97"/>
                    <a:gd name="T39" fmla="*/ 39 h 188"/>
                    <a:gd name="T40" fmla="*/ 23 w 97"/>
                    <a:gd name="T41" fmla="*/ 28 h 188"/>
                    <a:gd name="T42" fmla="*/ 23 w 97"/>
                    <a:gd name="T43" fmla="*/ 23 h 188"/>
                    <a:gd name="T44" fmla="*/ 74 w 97"/>
                    <a:gd name="T45" fmla="*/ 23 h 188"/>
                    <a:gd name="T46" fmla="*/ 74 w 97"/>
                    <a:gd name="T47" fmla="*/ 28 h 188"/>
                    <a:gd name="T48" fmla="*/ 64 w 97"/>
                    <a:gd name="T49" fmla="*/ 39 h 188"/>
                    <a:gd name="T50" fmla="*/ 64 w 97"/>
                    <a:gd name="T51" fmla="*/ 150 h 188"/>
                    <a:gd name="T52" fmla="*/ 74 w 97"/>
                    <a:gd name="T53" fmla="*/ 161 h 188"/>
                    <a:gd name="T54" fmla="*/ 74 w 97"/>
                    <a:gd name="T55" fmla="*/ 166 h 188"/>
                    <a:gd name="T56" fmla="*/ 23 w 97"/>
                    <a:gd name="T57" fmla="*/ 166 h 188"/>
                    <a:gd name="T58" fmla="*/ 23 w 97"/>
                    <a:gd name="T59" fmla="*/ 161 h 1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97" h="188">
                      <a:moveTo>
                        <a:pt x="0" y="157"/>
                      </a:moveTo>
                      <a:cubicBezTo>
                        <a:pt x="0" y="170"/>
                        <a:pt x="0" y="170"/>
                        <a:pt x="0" y="170"/>
                      </a:cubicBezTo>
                      <a:cubicBezTo>
                        <a:pt x="0" y="180"/>
                        <a:pt x="9" y="188"/>
                        <a:pt x="19" y="188"/>
                      </a:cubicBezTo>
                      <a:cubicBezTo>
                        <a:pt x="78" y="188"/>
                        <a:pt x="78" y="188"/>
                        <a:pt x="78" y="188"/>
                      </a:cubicBezTo>
                      <a:cubicBezTo>
                        <a:pt x="89" y="188"/>
                        <a:pt x="97" y="180"/>
                        <a:pt x="97" y="170"/>
                      </a:cubicBezTo>
                      <a:cubicBezTo>
                        <a:pt x="97" y="157"/>
                        <a:pt x="97" y="157"/>
                        <a:pt x="97" y="157"/>
                      </a:cubicBezTo>
                      <a:cubicBezTo>
                        <a:pt x="97" y="150"/>
                        <a:pt x="93" y="144"/>
                        <a:pt x="87" y="141"/>
                      </a:cubicBezTo>
                      <a:cubicBezTo>
                        <a:pt x="87" y="48"/>
                        <a:pt x="87" y="48"/>
                        <a:pt x="87" y="48"/>
                      </a:cubicBezTo>
                      <a:cubicBezTo>
                        <a:pt x="93" y="45"/>
                        <a:pt x="97" y="39"/>
                        <a:pt x="97" y="32"/>
                      </a:cubicBezTo>
                      <a:cubicBezTo>
                        <a:pt x="97" y="19"/>
                        <a:pt x="97" y="19"/>
                        <a:pt x="97" y="19"/>
                      </a:cubicBezTo>
                      <a:cubicBezTo>
                        <a:pt x="97" y="9"/>
                        <a:pt x="89" y="0"/>
                        <a:pt x="78" y="0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9" y="0"/>
                        <a:pt x="0" y="9"/>
                        <a:pt x="0" y="19"/>
                      </a:cubicBez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0" y="39"/>
                        <a:pt x="4" y="45"/>
                        <a:pt x="10" y="48"/>
                      </a:cubicBezTo>
                      <a:cubicBezTo>
                        <a:pt x="10" y="141"/>
                        <a:pt x="10" y="141"/>
                        <a:pt x="10" y="141"/>
                      </a:cubicBezTo>
                      <a:cubicBezTo>
                        <a:pt x="4" y="144"/>
                        <a:pt x="0" y="150"/>
                        <a:pt x="0" y="157"/>
                      </a:cubicBezTo>
                      <a:close/>
                      <a:moveTo>
                        <a:pt x="23" y="161"/>
                      </a:moveTo>
                      <a:cubicBezTo>
                        <a:pt x="29" y="161"/>
                        <a:pt x="33" y="156"/>
                        <a:pt x="33" y="150"/>
                      </a:cubicBezTo>
                      <a:cubicBezTo>
                        <a:pt x="33" y="39"/>
                        <a:pt x="33" y="39"/>
                        <a:pt x="33" y="39"/>
                      </a:cubicBezTo>
                      <a:cubicBezTo>
                        <a:pt x="33" y="33"/>
                        <a:pt x="29" y="28"/>
                        <a:pt x="23" y="28"/>
                      </a:cubicBezTo>
                      <a:cubicBezTo>
                        <a:pt x="23" y="23"/>
                        <a:pt x="23" y="23"/>
                        <a:pt x="23" y="23"/>
                      </a:cubicBezTo>
                      <a:cubicBezTo>
                        <a:pt x="74" y="23"/>
                        <a:pt x="74" y="23"/>
                        <a:pt x="74" y="23"/>
                      </a:cubicBezTo>
                      <a:cubicBezTo>
                        <a:pt x="74" y="28"/>
                        <a:pt x="74" y="28"/>
                        <a:pt x="74" y="28"/>
                      </a:cubicBezTo>
                      <a:cubicBezTo>
                        <a:pt x="69" y="28"/>
                        <a:pt x="64" y="33"/>
                        <a:pt x="64" y="39"/>
                      </a:cubicBezTo>
                      <a:cubicBezTo>
                        <a:pt x="64" y="150"/>
                        <a:pt x="64" y="150"/>
                        <a:pt x="64" y="150"/>
                      </a:cubicBezTo>
                      <a:cubicBezTo>
                        <a:pt x="64" y="156"/>
                        <a:pt x="69" y="161"/>
                        <a:pt x="74" y="161"/>
                      </a:cubicBezTo>
                      <a:cubicBezTo>
                        <a:pt x="74" y="166"/>
                        <a:pt x="74" y="166"/>
                        <a:pt x="74" y="166"/>
                      </a:cubicBezTo>
                      <a:cubicBezTo>
                        <a:pt x="23" y="166"/>
                        <a:pt x="23" y="166"/>
                        <a:pt x="23" y="166"/>
                      </a:cubicBezTo>
                      <a:lnTo>
                        <a:pt x="23" y="16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lIns="91412" tIns="45706" rIns="91412" bIns="45706"/>
                <a:lstStyle/>
                <a:p>
                  <a:pPr>
                    <a:defRPr/>
                  </a:pPr>
                  <a:endParaRPr lang="zh-CN" altLang="en-US" sz="1200" dirty="0"/>
                </a:p>
              </p:txBody>
            </p:sp>
            <p:sp>
              <p:nvSpPr>
                <p:cNvPr id="35" name="iṣlïdé">
                  <a:extLst>
                    <a:ext uri="{FF2B5EF4-FFF2-40B4-BE49-F238E27FC236}">
                      <a16:creationId xmlns:a16="http://schemas.microsoft.com/office/drawing/2014/main" xmlns="" id="{B24E1942-F9F6-40A1-A981-5B7E0F68146D}"/>
                    </a:ext>
                  </a:extLst>
                </p:cNvPr>
                <p:cNvSpPr/>
                <p:nvPr/>
              </p:nvSpPr>
              <p:spPr bwMode="auto">
                <a:xfrm>
                  <a:off x="8133568" y="2574645"/>
                  <a:ext cx="93337" cy="180452"/>
                </a:xfrm>
                <a:custGeom>
                  <a:avLst/>
                  <a:gdLst>
                    <a:gd name="T0" fmla="*/ 0 w 97"/>
                    <a:gd name="T1" fmla="*/ 157 h 188"/>
                    <a:gd name="T2" fmla="*/ 0 w 97"/>
                    <a:gd name="T3" fmla="*/ 170 h 188"/>
                    <a:gd name="T4" fmla="*/ 19 w 97"/>
                    <a:gd name="T5" fmla="*/ 188 h 188"/>
                    <a:gd name="T6" fmla="*/ 78 w 97"/>
                    <a:gd name="T7" fmla="*/ 188 h 188"/>
                    <a:gd name="T8" fmla="*/ 97 w 97"/>
                    <a:gd name="T9" fmla="*/ 170 h 188"/>
                    <a:gd name="T10" fmla="*/ 97 w 97"/>
                    <a:gd name="T11" fmla="*/ 157 h 188"/>
                    <a:gd name="T12" fmla="*/ 87 w 97"/>
                    <a:gd name="T13" fmla="*/ 141 h 188"/>
                    <a:gd name="T14" fmla="*/ 87 w 97"/>
                    <a:gd name="T15" fmla="*/ 48 h 188"/>
                    <a:gd name="T16" fmla="*/ 97 w 97"/>
                    <a:gd name="T17" fmla="*/ 32 h 188"/>
                    <a:gd name="T18" fmla="*/ 97 w 97"/>
                    <a:gd name="T19" fmla="*/ 19 h 188"/>
                    <a:gd name="T20" fmla="*/ 78 w 97"/>
                    <a:gd name="T21" fmla="*/ 0 h 188"/>
                    <a:gd name="T22" fmla="*/ 19 w 97"/>
                    <a:gd name="T23" fmla="*/ 0 h 188"/>
                    <a:gd name="T24" fmla="*/ 0 w 97"/>
                    <a:gd name="T25" fmla="*/ 19 h 188"/>
                    <a:gd name="T26" fmla="*/ 0 w 97"/>
                    <a:gd name="T27" fmla="*/ 32 h 188"/>
                    <a:gd name="T28" fmla="*/ 10 w 97"/>
                    <a:gd name="T29" fmla="*/ 48 h 188"/>
                    <a:gd name="T30" fmla="*/ 10 w 97"/>
                    <a:gd name="T31" fmla="*/ 141 h 188"/>
                    <a:gd name="T32" fmla="*/ 0 w 97"/>
                    <a:gd name="T33" fmla="*/ 157 h 188"/>
                    <a:gd name="T34" fmla="*/ 23 w 97"/>
                    <a:gd name="T35" fmla="*/ 161 h 188"/>
                    <a:gd name="T36" fmla="*/ 33 w 97"/>
                    <a:gd name="T37" fmla="*/ 150 h 188"/>
                    <a:gd name="T38" fmla="*/ 33 w 97"/>
                    <a:gd name="T39" fmla="*/ 39 h 188"/>
                    <a:gd name="T40" fmla="*/ 23 w 97"/>
                    <a:gd name="T41" fmla="*/ 28 h 188"/>
                    <a:gd name="T42" fmla="*/ 23 w 97"/>
                    <a:gd name="T43" fmla="*/ 23 h 188"/>
                    <a:gd name="T44" fmla="*/ 74 w 97"/>
                    <a:gd name="T45" fmla="*/ 23 h 188"/>
                    <a:gd name="T46" fmla="*/ 74 w 97"/>
                    <a:gd name="T47" fmla="*/ 28 h 188"/>
                    <a:gd name="T48" fmla="*/ 64 w 97"/>
                    <a:gd name="T49" fmla="*/ 39 h 188"/>
                    <a:gd name="T50" fmla="*/ 64 w 97"/>
                    <a:gd name="T51" fmla="*/ 150 h 188"/>
                    <a:gd name="T52" fmla="*/ 74 w 97"/>
                    <a:gd name="T53" fmla="*/ 161 h 188"/>
                    <a:gd name="T54" fmla="*/ 74 w 97"/>
                    <a:gd name="T55" fmla="*/ 166 h 188"/>
                    <a:gd name="T56" fmla="*/ 23 w 97"/>
                    <a:gd name="T57" fmla="*/ 166 h 188"/>
                    <a:gd name="T58" fmla="*/ 23 w 97"/>
                    <a:gd name="T59" fmla="*/ 161 h 1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97" h="188">
                      <a:moveTo>
                        <a:pt x="0" y="157"/>
                      </a:moveTo>
                      <a:cubicBezTo>
                        <a:pt x="0" y="170"/>
                        <a:pt x="0" y="170"/>
                        <a:pt x="0" y="170"/>
                      </a:cubicBezTo>
                      <a:cubicBezTo>
                        <a:pt x="0" y="180"/>
                        <a:pt x="9" y="188"/>
                        <a:pt x="19" y="188"/>
                      </a:cubicBezTo>
                      <a:cubicBezTo>
                        <a:pt x="78" y="188"/>
                        <a:pt x="78" y="188"/>
                        <a:pt x="78" y="188"/>
                      </a:cubicBezTo>
                      <a:cubicBezTo>
                        <a:pt x="89" y="188"/>
                        <a:pt x="97" y="180"/>
                        <a:pt x="97" y="170"/>
                      </a:cubicBezTo>
                      <a:cubicBezTo>
                        <a:pt x="97" y="157"/>
                        <a:pt x="97" y="157"/>
                        <a:pt x="97" y="157"/>
                      </a:cubicBezTo>
                      <a:cubicBezTo>
                        <a:pt x="97" y="150"/>
                        <a:pt x="93" y="144"/>
                        <a:pt x="87" y="141"/>
                      </a:cubicBezTo>
                      <a:cubicBezTo>
                        <a:pt x="87" y="48"/>
                        <a:pt x="87" y="48"/>
                        <a:pt x="87" y="48"/>
                      </a:cubicBezTo>
                      <a:cubicBezTo>
                        <a:pt x="93" y="45"/>
                        <a:pt x="97" y="39"/>
                        <a:pt x="97" y="32"/>
                      </a:cubicBezTo>
                      <a:cubicBezTo>
                        <a:pt x="97" y="19"/>
                        <a:pt x="97" y="19"/>
                        <a:pt x="97" y="19"/>
                      </a:cubicBezTo>
                      <a:cubicBezTo>
                        <a:pt x="97" y="9"/>
                        <a:pt x="89" y="0"/>
                        <a:pt x="78" y="0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9" y="0"/>
                        <a:pt x="0" y="9"/>
                        <a:pt x="0" y="19"/>
                      </a:cubicBez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0" y="39"/>
                        <a:pt x="4" y="45"/>
                        <a:pt x="10" y="48"/>
                      </a:cubicBezTo>
                      <a:cubicBezTo>
                        <a:pt x="10" y="141"/>
                        <a:pt x="10" y="141"/>
                        <a:pt x="10" y="141"/>
                      </a:cubicBezTo>
                      <a:cubicBezTo>
                        <a:pt x="4" y="144"/>
                        <a:pt x="0" y="150"/>
                        <a:pt x="0" y="157"/>
                      </a:cubicBezTo>
                      <a:close/>
                      <a:moveTo>
                        <a:pt x="23" y="161"/>
                      </a:moveTo>
                      <a:cubicBezTo>
                        <a:pt x="29" y="161"/>
                        <a:pt x="33" y="156"/>
                        <a:pt x="33" y="150"/>
                      </a:cubicBezTo>
                      <a:cubicBezTo>
                        <a:pt x="33" y="39"/>
                        <a:pt x="33" y="39"/>
                        <a:pt x="33" y="39"/>
                      </a:cubicBezTo>
                      <a:cubicBezTo>
                        <a:pt x="33" y="33"/>
                        <a:pt x="29" y="28"/>
                        <a:pt x="23" y="28"/>
                      </a:cubicBezTo>
                      <a:cubicBezTo>
                        <a:pt x="23" y="23"/>
                        <a:pt x="23" y="23"/>
                        <a:pt x="23" y="23"/>
                      </a:cubicBezTo>
                      <a:cubicBezTo>
                        <a:pt x="74" y="23"/>
                        <a:pt x="74" y="23"/>
                        <a:pt x="74" y="23"/>
                      </a:cubicBezTo>
                      <a:cubicBezTo>
                        <a:pt x="74" y="28"/>
                        <a:pt x="74" y="28"/>
                        <a:pt x="74" y="28"/>
                      </a:cubicBezTo>
                      <a:cubicBezTo>
                        <a:pt x="69" y="28"/>
                        <a:pt x="64" y="33"/>
                        <a:pt x="64" y="39"/>
                      </a:cubicBezTo>
                      <a:cubicBezTo>
                        <a:pt x="64" y="150"/>
                        <a:pt x="64" y="150"/>
                        <a:pt x="64" y="150"/>
                      </a:cubicBezTo>
                      <a:cubicBezTo>
                        <a:pt x="64" y="156"/>
                        <a:pt x="69" y="161"/>
                        <a:pt x="74" y="161"/>
                      </a:cubicBezTo>
                      <a:cubicBezTo>
                        <a:pt x="74" y="166"/>
                        <a:pt x="74" y="166"/>
                        <a:pt x="74" y="166"/>
                      </a:cubicBezTo>
                      <a:cubicBezTo>
                        <a:pt x="23" y="166"/>
                        <a:pt x="23" y="166"/>
                        <a:pt x="23" y="166"/>
                      </a:cubicBezTo>
                      <a:lnTo>
                        <a:pt x="23" y="16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lIns="91412" tIns="45706" rIns="91412" bIns="45706"/>
                <a:lstStyle/>
                <a:p>
                  <a:pPr>
                    <a:defRPr/>
                  </a:pPr>
                  <a:endParaRPr lang="zh-CN" altLang="en-US" sz="1200" dirty="0"/>
                </a:p>
              </p:txBody>
            </p:sp>
            <p:sp>
              <p:nvSpPr>
                <p:cNvPr id="36" name="iṥľîḓê">
                  <a:extLst>
                    <a:ext uri="{FF2B5EF4-FFF2-40B4-BE49-F238E27FC236}">
                      <a16:creationId xmlns:a16="http://schemas.microsoft.com/office/drawing/2014/main" xmlns="" id="{9504038D-74AD-4F87-B3EF-D923058BCFE9}"/>
                    </a:ext>
                  </a:extLst>
                </p:cNvPr>
                <p:cNvSpPr/>
                <p:nvPr/>
              </p:nvSpPr>
              <p:spPr bwMode="auto">
                <a:xfrm>
                  <a:off x="7912226" y="2763986"/>
                  <a:ext cx="327125" cy="38224"/>
                </a:xfrm>
                <a:custGeom>
                  <a:avLst/>
                  <a:gdLst>
                    <a:gd name="T0" fmla="*/ 335 w 341"/>
                    <a:gd name="T1" fmla="*/ 0 h 40"/>
                    <a:gd name="T2" fmla="*/ 6 w 341"/>
                    <a:gd name="T3" fmla="*/ 0 h 40"/>
                    <a:gd name="T4" fmla="*/ 0 w 341"/>
                    <a:gd name="T5" fmla="*/ 7 h 40"/>
                    <a:gd name="T6" fmla="*/ 0 w 341"/>
                    <a:gd name="T7" fmla="*/ 34 h 40"/>
                    <a:gd name="T8" fmla="*/ 6 w 341"/>
                    <a:gd name="T9" fmla="*/ 40 h 40"/>
                    <a:gd name="T10" fmla="*/ 335 w 341"/>
                    <a:gd name="T11" fmla="*/ 40 h 40"/>
                    <a:gd name="T12" fmla="*/ 341 w 341"/>
                    <a:gd name="T13" fmla="*/ 34 h 40"/>
                    <a:gd name="T14" fmla="*/ 341 w 341"/>
                    <a:gd name="T15" fmla="*/ 7 h 40"/>
                    <a:gd name="T16" fmla="*/ 335 w 341"/>
                    <a:gd name="T17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41" h="40">
                      <a:moveTo>
                        <a:pt x="335" y="0"/>
                      </a:move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3" y="0"/>
                        <a:pt x="0" y="3"/>
                        <a:pt x="0" y="7"/>
                      </a:cubicBezTo>
                      <a:cubicBezTo>
                        <a:pt x="0" y="34"/>
                        <a:pt x="0" y="34"/>
                        <a:pt x="0" y="34"/>
                      </a:cubicBezTo>
                      <a:cubicBezTo>
                        <a:pt x="0" y="37"/>
                        <a:pt x="3" y="40"/>
                        <a:pt x="6" y="40"/>
                      </a:cubicBezTo>
                      <a:cubicBezTo>
                        <a:pt x="335" y="40"/>
                        <a:pt x="335" y="40"/>
                        <a:pt x="335" y="40"/>
                      </a:cubicBezTo>
                      <a:cubicBezTo>
                        <a:pt x="338" y="40"/>
                        <a:pt x="341" y="37"/>
                        <a:pt x="341" y="34"/>
                      </a:cubicBezTo>
                      <a:cubicBezTo>
                        <a:pt x="341" y="7"/>
                        <a:pt x="341" y="7"/>
                        <a:pt x="341" y="7"/>
                      </a:cubicBezTo>
                      <a:cubicBezTo>
                        <a:pt x="341" y="3"/>
                        <a:pt x="338" y="0"/>
                        <a:pt x="33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lIns="91412" tIns="45706" rIns="91412" bIns="45706"/>
                <a:lstStyle/>
                <a:p>
                  <a:pPr>
                    <a:defRPr/>
                  </a:pPr>
                  <a:endParaRPr lang="zh-CN" altLang="en-US" sz="1200" dirty="0"/>
                </a:p>
              </p:txBody>
            </p:sp>
            <p:sp>
              <p:nvSpPr>
                <p:cNvPr id="37" name="íṧļïdé">
                  <a:extLst>
                    <a:ext uri="{FF2B5EF4-FFF2-40B4-BE49-F238E27FC236}">
                      <a16:creationId xmlns:a16="http://schemas.microsoft.com/office/drawing/2014/main" xmlns="" id="{0D39D8B0-896E-456A-A5BB-1645A8C74605}"/>
                    </a:ext>
                  </a:extLst>
                </p:cNvPr>
                <p:cNvSpPr/>
                <p:nvPr/>
              </p:nvSpPr>
              <p:spPr bwMode="auto">
                <a:xfrm>
                  <a:off x="7896225" y="2422639"/>
                  <a:ext cx="360015" cy="140450"/>
                </a:xfrm>
                <a:custGeom>
                  <a:avLst/>
                  <a:gdLst>
                    <a:gd name="T0" fmla="*/ 369 w 375"/>
                    <a:gd name="T1" fmla="*/ 133 h 146"/>
                    <a:gd name="T2" fmla="*/ 193 w 375"/>
                    <a:gd name="T3" fmla="*/ 2 h 146"/>
                    <a:gd name="T4" fmla="*/ 182 w 375"/>
                    <a:gd name="T5" fmla="*/ 2 h 146"/>
                    <a:gd name="T6" fmla="*/ 6 w 375"/>
                    <a:gd name="T7" fmla="*/ 133 h 146"/>
                    <a:gd name="T8" fmla="*/ 12 w 375"/>
                    <a:gd name="T9" fmla="*/ 146 h 146"/>
                    <a:gd name="T10" fmla="*/ 363 w 375"/>
                    <a:gd name="T11" fmla="*/ 146 h 146"/>
                    <a:gd name="T12" fmla="*/ 369 w 375"/>
                    <a:gd name="T13" fmla="*/ 133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75" h="146">
                      <a:moveTo>
                        <a:pt x="369" y="133"/>
                      </a:moveTo>
                      <a:cubicBezTo>
                        <a:pt x="193" y="2"/>
                        <a:pt x="193" y="2"/>
                        <a:pt x="193" y="2"/>
                      </a:cubicBezTo>
                      <a:cubicBezTo>
                        <a:pt x="190" y="0"/>
                        <a:pt x="185" y="0"/>
                        <a:pt x="182" y="2"/>
                      </a:cubicBezTo>
                      <a:cubicBezTo>
                        <a:pt x="6" y="133"/>
                        <a:pt x="6" y="133"/>
                        <a:pt x="6" y="133"/>
                      </a:cubicBezTo>
                      <a:cubicBezTo>
                        <a:pt x="0" y="137"/>
                        <a:pt x="4" y="146"/>
                        <a:pt x="12" y="146"/>
                      </a:cubicBezTo>
                      <a:cubicBezTo>
                        <a:pt x="363" y="146"/>
                        <a:pt x="363" y="146"/>
                        <a:pt x="363" y="146"/>
                      </a:cubicBezTo>
                      <a:cubicBezTo>
                        <a:pt x="371" y="146"/>
                        <a:pt x="375" y="137"/>
                        <a:pt x="369" y="13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lIns="91412" tIns="45706" rIns="91412" bIns="45706"/>
                <a:lstStyle/>
                <a:p>
                  <a:pPr>
                    <a:defRPr/>
                  </a:pPr>
                  <a:endParaRPr lang="zh-CN" altLang="en-US" sz="1200" dirty="0"/>
                </a:p>
              </p:txBody>
            </p:sp>
          </p:grpSp>
        </p:grpSp>
        <p:grpSp>
          <p:nvGrpSpPr>
            <p:cNvPr id="8" name="îṩḻídê">
              <a:extLst>
                <a:ext uri="{FF2B5EF4-FFF2-40B4-BE49-F238E27FC236}">
                  <a16:creationId xmlns:a16="http://schemas.microsoft.com/office/drawing/2014/main" xmlns="" id="{ECEB1E5A-93F7-4F44-8BE8-5B6B1737C9FF}"/>
                </a:ext>
              </a:extLst>
            </p:cNvPr>
            <p:cNvGrpSpPr/>
            <p:nvPr/>
          </p:nvGrpSpPr>
          <p:grpSpPr>
            <a:xfrm>
              <a:off x="6669997" y="4380329"/>
              <a:ext cx="2359175" cy="443552"/>
              <a:chOff x="6717960" y="4203868"/>
              <a:chExt cx="2359595" cy="443553"/>
            </a:xfrm>
            <a:solidFill>
              <a:schemeClr val="accent1"/>
            </a:solidFill>
          </p:grpSpPr>
          <p:sp>
            <p:nvSpPr>
              <p:cNvPr id="25" name="îṧḷïdê">
                <a:extLst>
                  <a:ext uri="{FF2B5EF4-FFF2-40B4-BE49-F238E27FC236}">
                    <a16:creationId xmlns:a16="http://schemas.microsoft.com/office/drawing/2014/main" xmlns="" id="{E55B4501-365D-4400-84C8-69249809A629}"/>
                  </a:ext>
                </a:extLst>
              </p:cNvPr>
              <p:cNvSpPr/>
              <p:nvPr/>
            </p:nvSpPr>
            <p:spPr>
              <a:xfrm>
                <a:off x="6717960" y="4203868"/>
                <a:ext cx="2359595" cy="443553"/>
              </a:xfrm>
              <a:custGeom>
                <a:avLst/>
                <a:gdLst>
                  <a:gd name="connsiteX0" fmla="*/ 0 w 2035175"/>
                  <a:gd name="connsiteY0" fmla="*/ 0 h 425450"/>
                  <a:gd name="connsiteX1" fmla="*/ 2035175 w 2035175"/>
                  <a:gd name="connsiteY1" fmla="*/ 0 h 425450"/>
                  <a:gd name="connsiteX2" fmla="*/ 2035175 w 2035175"/>
                  <a:gd name="connsiteY2" fmla="*/ 425450 h 425450"/>
                  <a:gd name="connsiteX3" fmla="*/ 438150 w 2035175"/>
                  <a:gd name="connsiteY3" fmla="*/ 425450 h 425450"/>
                  <a:gd name="connsiteX4" fmla="*/ 12700 w 2035175"/>
                  <a:gd name="connsiteY4" fmla="*/ 0 h 425450"/>
                  <a:gd name="connsiteX0" fmla="*/ 0 w 2035175"/>
                  <a:gd name="connsiteY0" fmla="*/ 0 h 425450"/>
                  <a:gd name="connsiteX1" fmla="*/ 2035175 w 2035175"/>
                  <a:gd name="connsiteY1" fmla="*/ 0 h 425450"/>
                  <a:gd name="connsiteX2" fmla="*/ 2035175 w 2035175"/>
                  <a:gd name="connsiteY2" fmla="*/ 425450 h 425450"/>
                  <a:gd name="connsiteX3" fmla="*/ 407194 w 2035175"/>
                  <a:gd name="connsiteY3" fmla="*/ 425450 h 425450"/>
                  <a:gd name="connsiteX4" fmla="*/ 12700 w 2035175"/>
                  <a:gd name="connsiteY4" fmla="*/ 0 h 425450"/>
                  <a:gd name="connsiteX0" fmla="*/ 25400 w 2060575"/>
                  <a:gd name="connsiteY0" fmla="*/ 19050 h 444500"/>
                  <a:gd name="connsiteX1" fmla="*/ 2060575 w 2060575"/>
                  <a:gd name="connsiteY1" fmla="*/ 19050 h 444500"/>
                  <a:gd name="connsiteX2" fmla="*/ 2060575 w 2060575"/>
                  <a:gd name="connsiteY2" fmla="*/ 444500 h 444500"/>
                  <a:gd name="connsiteX3" fmla="*/ 432594 w 2060575"/>
                  <a:gd name="connsiteY3" fmla="*/ 444500 h 444500"/>
                  <a:gd name="connsiteX4" fmla="*/ 0 w 2060575"/>
                  <a:gd name="connsiteY4" fmla="*/ 0 h 444500"/>
                  <a:gd name="connsiteX0" fmla="*/ 0 w 2035175"/>
                  <a:gd name="connsiteY0" fmla="*/ 0 h 425450"/>
                  <a:gd name="connsiteX1" fmla="*/ 2035175 w 2035175"/>
                  <a:gd name="connsiteY1" fmla="*/ 0 h 425450"/>
                  <a:gd name="connsiteX2" fmla="*/ 2035175 w 2035175"/>
                  <a:gd name="connsiteY2" fmla="*/ 425450 h 425450"/>
                  <a:gd name="connsiteX3" fmla="*/ 407194 w 2035175"/>
                  <a:gd name="connsiteY3" fmla="*/ 425450 h 425450"/>
                  <a:gd name="connsiteX0" fmla="*/ 0 w 2070894"/>
                  <a:gd name="connsiteY0" fmla="*/ 0 h 434975"/>
                  <a:gd name="connsiteX1" fmla="*/ 2070894 w 2070894"/>
                  <a:gd name="connsiteY1" fmla="*/ 9525 h 434975"/>
                  <a:gd name="connsiteX2" fmla="*/ 2070894 w 2070894"/>
                  <a:gd name="connsiteY2" fmla="*/ 434975 h 434975"/>
                  <a:gd name="connsiteX3" fmla="*/ 442913 w 2070894"/>
                  <a:gd name="connsiteY3" fmla="*/ 434975 h 434975"/>
                  <a:gd name="connsiteX0" fmla="*/ 0 w 2070894"/>
                  <a:gd name="connsiteY0" fmla="*/ 0 h 434975"/>
                  <a:gd name="connsiteX1" fmla="*/ 2063750 w 2070894"/>
                  <a:gd name="connsiteY1" fmla="*/ 2382 h 434975"/>
                  <a:gd name="connsiteX2" fmla="*/ 2070894 w 2070894"/>
                  <a:gd name="connsiteY2" fmla="*/ 434975 h 434975"/>
                  <a:gd name="connsiteX3" fmla="*/ 442913 w 2070894"/>
                  <a:gd name="connsiteY3" fmla="*/ 434975 h 434975"/>
                  <a:gd name="connsiteX0" fmla="*/ 0 w 2063750"/>
                  <a:gd name="connsiteY0" fmla="*/ 0 h 434975"/>
                  <a:gd name="connsiteX1" fmla="*/ 2063750 w 2063750"/>
                  <a:gd name="connsiteY1" fmla="*/ 2382 h 434975"/>
                  <a:gd name="connsiteX2" fmla="*/ 1778794 w 2063750"/>
                  <a:gd name="connsiteY2" fmla="*/ 434975 h 434975"/>
                  <a:gd name="connsiteX3" fmla="*/ 442913 w 2063750"/>
                  <a:gd name="connsiteY3" fmla="*/ 434975 h 434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63750" h="434975">
                    <a:moveTo>
                      <a:pt x="0" y="0"/>
                    </a:moveTo>
                    <a:lnTo>
                      <a:pt x="2063750" y="2382"/>
                    </a:lnTo>
                    <a:lnTo>
                      <a:pt x="1778794" y="434975"/>
                    </a:lnTo>
                    <a:lnTo>
                      <a:pt x="442913" y="434975"/>
                    </a:ln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12" tIns="45706" rIns="91412" bIns="45706" anchor="ctr"/>
              <a:lstStyle/>
              <a:p>
                <a:pPr algn="ctr">
                  <a:defRPr/>
                </a:pPr>
                <a:endParaRPr lang="zh-CN" altLang="en-US" sz="1200" dirty="0"/>
              </a:p>
            </p:txBody>
          </p:sp>
          <p:grpSp>
            <p:nvGrpSpPr>
              <p:cNvPr id="26" name="iṥ1îḓe">
                <a:extLst>
                  <a:ext uri="{FF2B5EF4-FFF2-40B4-BE49-F238E27FC236}">
                    <a16:creationId xmlns:a16="http://schemas.microsoft.com/office/drawing/2014/main" xmlns="" id="{A01D9EEC-2FE6-44F1-9095-90625737A7E5}"/>
                  </a:ext>
                </a:extLst>
              </p:cNvPr>
              <p:cNvGrpSpPr/>
              <p:nvPr/>
            </p:nvGrpSpPr>
            <p:grpSpPr>
              <a:xfrm>
                <a:off x="7285889" y="4259974"/>
                <a:ext cx="310306" cy="300710"/>
                <a:chOff x="6025301" y="4979492"/>
                <a:chExt cx="333385" cy="323074"/>
              </a:xfrm>
              <a:grpFill/>
            </p:grpSpPr>
            <p:sp>
              <p:nvSpPr>
                <p:cNvPr id="27" name="ïŝlïďe">
                  <a:extLst>
                    <a:ext uri="{FF2B5EF4-FFF2-40B4-BE49-F238E27FC236}">
                      <a16:creationId xmlns:a16="http://schemas.microsoft.com/office/drawing/2014/main" xmlns="" id="{EA0FD1F5-1DFA-4CC9-8CF6-92A000D10BBC}"/>
                    </a:ext>
                  </a:extLst>
                </p:cNvPr>
                <p:cNvSpPr/>
                <p:nvPr/>
              </p:nvSpPr>
              <p:spPr bwMode="auto">
                <a:xfrm>
                  <a:off x="6267607" y="5146184"/>
                  <a:ext cx="91079" cy="156382"/>
                </a:xfrm>
                <a:custGeom>
                  <a:avLst/>
                  <a:gdLst>
                    <a:gd name="T0" fmla="*/ 0 w 53"/>
                    <a:gd name="T1" fmla="*/ 0 h 91"/>
                    <a:gd name="T2" fmla="*/ 0 w 53"/>
                    <a:gd name="T3" fmla="*/ 91 h 91"/>
                    <a:gd name="T4" fmla="*/ 53 w 53"/>
                    <a:gd name="T5" fmla="*/ 91 h 91"/>
                    <a:gd name="T6" fmla="*/ 53 w 53"/>
                    <a:gd name="T7" fmla="*/ 0 h 91"/>
                    <a:gd name="T8" fmla="*/ 0 w 53"/>
                    <a:gd name="T9" fmla="*/ 0 h 91"/>
                    <a:gd name="T10" fmla="*/ 9 w 53"/>
                    <a:gd name="T11" fmla="*/ 16 h 91"/>
                    <a:gd name="T12" fmla="*/ 17 w 53"/>
                    <a:gd name="T13" fmla="*/ 16 h 91"/>
                    <a:gd name="T14" fmla="*/ 17 w 53"/>
                    <a:gd name="T15" fmla="*/ 26 h 91"/>
                    <a:gd name="T16" fmla="*/ 9 w 53"/>
                    <a:gd name="T17" fmla="*/ 26 h 91"/>
                    <a:gd name="T18" fmla="*/ 9 w 53"/>
                    <a:gd name="T19" fmla="*/ 16 h 91"/>
                    <a:gd name="T20" fmla="*/ 17 w 53"/>
                    <a:gd name="T21" fmla="*/ 44 h 91"/>
                    <a:gd name="T22" fmla="*/ 9 w 53"/>
                    <a:gd name="T23" fmla="*/ 44 h 91"/>
                    <a:gd name="T24" fmla="*/ 9 w 53"/>
                    <a:gd name="T25" fmla="*/ 33 h 91"/>
                    <a:gd name="T26" fmla="*/ 17 w 53"/>
                    <a:gd name="T27" fmla="*/ 33 h 91"/>
                    <a:gd name="T28" fmla="*/ 17 w 53"/>
                    <a:gd name="T29" fmla="*/ 44 h 91"/>
                    <a:gd name="T30" fmla="*/ 22 w 53"/>
                    <a:gd name="T31" fmla="*/ 16 h 91"/>
                    <a:gd name="T32" fmla="*/ 30 w 53"/>
                    <a:gd name="T33" fmla="*/ 16 h 91"/>
                    <a:gd name="T34" fmla="*/ 30 w 53"/>
                    <a:gd name="T35" fmla="*/ 26 h 91"/>
                    <a:gd name="T36" fmla="*/ 22 w 53"/>
                    <a:gd name="T37" fmla="*/ 26 h 91"/>
                    <a:gd name="T38" fmla="*/ 22 w 53"/>
                    <a:gd name="T39" fmla="*/ 16 h 91"/>
                    <a:gd name="T40" fmla="*/ 31 w 53"/>
                    <a:gd name="T41" fmla="*/ 44 h 91"/>
                    <a:gd name="T42" fmla="*/ 22 w 53"/>
                    <a:gd name="T43" fmla="*/ 44 h 91"/>
                    <a:gd name="T44" fmla="*/ 22 w 53"/>
                    <a:gd name="T45" fmla="*/ 33 h 91"/>
                    <a:gd name="T46" fmla="*/ 31 w 53"/>
                    <a:gd name="T47" fmla="*/ 33 h 91"/>
                    <a:gd name="T48" fmla="*/ 31 w 53"/>
                    <a:gd name="T49" fmla="*/ 44 h 91"/>
                    <a:gd name="T50" fmla="*/ 35 w 53"/>
                    <a:gd name="T51" fmla="*/ 16 h 91"/>
                    <a:gd name="T52" fmla="*/ 44 w 53"/>
                    <a:gd name="T53" fmla="*/ 16 h 91"/>
                    <a:gd name="T54" fmla="*/ 44 w 53"/>
                    <a:gd name="T55" fmla="*/ 26 h 91"/>
                    <a:gd name="T56" fmla="*/ 35 w 53"/>
                    <a:gd name="T57" fmla="*/ 26 h 91"/>
                    <a:gd name="T58" fmla="*/ 35 w 53"/>
                    <a:gd name="T59" fmla="*/ 16 h 91"/>
                    <a:gd name="T60" fmla="*/ 44 w 53"/>
                    <a:gd name="T61" fmla="*/ 44 h 91"/>
                    <a:gd name="T62" fmla="*/ 36 w 53"/>
                    <a:gd name="T63" fmla="*/ 44 h 91"/>
                    <a:gd name="T64" fmla="*/ 36 w 53"/>
                    <a:gd name="T65" fmla="*/ 33 h 91"/>
                    <a:gd name="T66" fmla="*/ 44 w 53"/>
                    <a:gd name="T67" fmla="*/ 33 h 91"/>
                    <a:gd name="T68" fmla="*/ 44 w 53"/>
                    <a:gd name="T69" fmla="*/ 44 h 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53" h="91">
                      <a:moveTo>
                        <a:pt x="0" y="0"/>
                      </a:moveTo>
                      <a:lnTo>
                        <a:pt x="0" y="91"/>
                      </a:lnTo>
                      <a:lnTo>
                        <a:pt x="53" y="91"/>
                      </a:lnTo>
                      <a:lnTo>
                        <a:pt x="53" y="0"/>
                      </a:lnTo>
                      <a:lnTo>
                        <a:pt x="0" y="0"/>
                      </a:lnTo>
                      <a:close/>
                      <a:moveTo>
                        <a:pt x="9" y="16"/>
                      </a:moveTo>
                      <a:lnTo>
                        <a:pt x="17" y="16"/>
                      </a:lnTo>
                      <a:lnTo>
                        <a:pt x="17" y="26"/>
                      </a:lnTo>
                      <a:lnTo>
                        <a:pt x="9" y="26"/>
                      </a:lnTo>
                      <a:lnTo>
                        <a:pt x="9" y="16"/>
                      </a:lnTo>
                      <a:close/>
                      <a:moveTo>
                        <a:pt x="17" y="44"/>
                      </a:moveTo>
                      <a:lnTo>
                        <a:pt x="9" y="44"/>
                      </a:lnTo>
                      <a:lnTo>
                        <a:pt x="9" y="33"/>
                      </a:lnTo>
                      <a:lnTo>
                        <a:pt x="17" y="33"/>
                      </a:lnTo>
                      <a:lnTo>
                        <a:pt x="17" y="44"/>
                      </a:lnTo>
                      <a:close/>
                      <a:moveTo>
                        <a:pt x="22" y="16"/>
                      </a:moveTo>
                      <a:lnTo>
                        <a:pt x="30" y="16"/>
                      </a:lnTo>
                      <a:lnTo>
                        <a:pt x="30" y="26"/>
                      </a:lnTo>
                      <a:lnTo>
                        <a:pt x="22" y="26"/>
                      </a:lnTo>
                      <a:lnTo>
                        <a:pt x="22" y="16"/>
                      </a:lnTo>
                      <a:close/>
                      <a:moveTo>
                        <a:pt x="31" y="44"/>
                      </a:moveTo>
                      <a:lnTo>
                        <a:pt x="22" y="44"/>
                      </a:lnTo>
                      <a:lnTo>
                        <a:pt x="22" y="33"/>
                      </a:lnTo>
                      <a:lnTo>
                        <a:pt x="31" y="33"/>
                      </a:lnTo>
                      <a:lnTo>
                        <a:pt x="31" y="44"/>
                      </a:lnTo>
                      <a:close/>
                      <a:moveTo>
                        <a:pt x="35" y="16"/>
                      </a:moveTo>
                      <a:lnTo>
                        <a:pt x="44" y="16"/>
                      </a:lnTo>
                      <a:lnTo>
                        <a:pt x="44" y="26"/>
                      </a:lnTo>
                      <a:lnTo>
                        <a:pt x="35" y="26"/>
                      </a:lnTo>
                      <a:lnTo>
                        <a:pt x="35" y="16"/>
                      </a:lnTo>
                      <a:close/>
                      <a:moveTo>
                        <a:pt x="44" y="44"/>
                      </a:moveTo>
                      <a:lnTo>
                        <a:pt x="36" y="44"/>
                      </a:lnTo>
                      <a:lnTo>
                        <a:pt x="36" y="33"/>
                      </a:lnTo>
                      <a:lnTo>
                        <a:pt x="44" y="33"/>
                      </a:lnTo>
                      <a:lnTo>
                        <a:pt x="44" y="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lIns="91412" tIns="45706" rIns="91412" bIns="45706"/>
                <a:lstStyle/>
                <a:p>
                  <a:pPr>
                    <a:defRPr/>
                  </a:pPr>
                  <a:endParaRPr lang="zh-CN" altLang="en-US" sz="1200" dirty="0"/>
                </a:p>
              </p:txBody>
            </p:sp>
            <p:sp>
              <p:nvSpPr>
                <p:cNvPr id="28" name="işḷïďé">
                  <a:extLst>
                    <a:ext uri="{FF2B5EF4-FFF2-40B4-BE49-F238E27FC236}">
                      <a16:creationId xmlns:a16="http://schemas.microsoft.com/office/drawing/2014/main" xmlns="" id="{52247606-0883-46E5-ABEF-DF9A6304ADD1}"/>
                    </a:ext>
                  </a:extLst>
                </p:cNvPr>
                <p:cNvSpPr/>
                <p:nvPr/>
              </p:nvSpPr>
              <p:spPr bwMode="auto">
                <a:xfrm>
                  <a:off x="6128410" y="4979492"/>
                  <a:ext cx="128886" cy="323074"/>
                </a:xfrm>
                <a:custGeom>
                  <a:avLst/>
                  <a:gdLst>
                    <a:gd name="T0" fmla="*/ 0 w 75"/>
                    <a:gd name="T1" fmla="*/ 31 h 188"/>
                    <a:gd name="T2" fmla="*/ 28 w 75"/>
                    <a:gd name="T3" fmla="*/ 31 h 188"/>
                    <a:gd name="T4" fmla="*/ 28 w 75"/>
                    <a:gd name="T5" fmla="*/ 188 h 188"/>
                    <a:gd name="T6" fmla="*/ 75 w 75"/>
                    <a:gd name="T7" fmla="*/ 188 h 188"/>
                    <a:gd name="T8" fmla="*/ 75 w 75"/>
                    <a:gd name="T9" fmla="*/ 0 h 188"/>
                    <a:gd name="T10" fmla="*/ 0 w 75"/>
                    <a:gd name="T11" fmla="*/ 0 h 188"/>
                    <a:gd name="T12" fmla="*/ 0 w 75"/>
                    <a:gd name="T13" fmla="*/ 31 h 188"/>
                    <a:gd name="T14" fmla="*/ 66 w 75"/>
                    <a:gd name="T15" fmla="*/ 164 h 188"/>
                    <a:gd name="T16" fmla="*/ 38 w 75"/>
                    <a:gd name="T17" fmla="*/ 164 h 188"/>
                    <a:gd name="T18" fmla="*/ 38 w 75"/>
                    <a:gd name="T19" fmla="*/ 155 h 188"/>
                    <a:gd name="T20" fmla="*/ 66 w 75"/>
                    <a:gd name="T21" fmla="*/ 155 h 188"/>
                    <a:gd name="T22" fmla="*/ 66 w 75"/>
                    <a:gd name="T23" fmla="*/ 164 h 188"/>
                    <a:gd name="T24" fmla="*/ 66 w 75"/>
                    <a:gd name="T25" fmla="*/ 96 h 188"/>
                    <a:gd name="T26" fmla="*/ 38 w 75"/>
                    <a:gd name="T27" fmla="*/ 96 h 188"/>
                    <a:gd name="T28" fmla="*/ 38 w 75"/>
                    <a:gd name="T29" fmla="*/ 88 h 188"/>
                    <a:gd name="T30" fmla="*/ 66 w 75"/>
                    <a:gd name="T31" fmla="*/ 88 h 188"/>
                    <a:gd name="T32" fmla="*/ 66 w 75"/>
                    <a:gd name="T33" fmla="*/ 96 h 188"/>
                    <a:gd name="T34" fmla="*/ 66 w 75"/>
                    <a:gd name="T35" fmla="*/ 72 h 188"/>
                    <a:gd name="T36" fmla="*/ 38 w 75"/>
                    <a:gd name="T37" fmla="*/ 72 h 188"/>
                    <a:gd name="T38" fmla="*/ 38 w 75"/>
                    <a:gd name="T39" fmla="*/ 64 h 188"/>
                    <a:gd name="T40" fmla="*/ 66 w 75"/>
                    <a:gd name="T41" fmla="*/ 64 h 188"/>
                    <a:gd name="T42" fmla="*/ 66 w 75"/>
                    <a:gd name="T43" fmla="*/ 72 h 188"/>
                    <a:gd name="T44" fmla="*/ 38 w 75"/>
                    <a:gd name="T45" fmla="*/ 19 h 188"/>
                    <a:gd name="T46" fmla="*/ 66 w 75"/>
                    <a:gd name="T47" fmla="*/ 19 h 188"/>
                    <a:gd name="T48" fmla="*/ 66 w 75"/>
                    <a:gd name="T49" fmla="*/ 27 h 188"/>
                    <a:gd name="T50" fmla="*/ 38 w 75"/>
                    <a:gd name="T51" fmla="*/ 27 h 188"/>
                    <a:gd name="T52" fmla="*/ 38 w 75"/>
                    <a:gd name="T53" fmla="*/ 19 h 188"/>
                    <a:gd name="T54" fmla="*/ 38 w 75"/>
                    <a:gd name="T55" fmla="*/ 42 h 188"/>
                    <a:gd name="T56" fmla="*/ 66 w 75"/>
                    <a:gd name="T57" fmla="*/ 42 h 188"/>
                    <a:gd name="T58" fmla="*/ 66 w 75"/>
                    <a:gd name="T59" fmla="*/ 50 h 188"/>
                    <a:gd name="T60" fmla="*/ 38 w 75"/>
                    <a:gd name="T61" fmla="*/ 50 h 188"/>
                    <a:gd name="T62" fmla="*/ 38 w 75"/>
                    <a:gd name="T63" fmla="*/ 42 h 188"/>
                    <a:gd name="T64" fmla="*/ 38 w 75"/>
                    <a:gd name="T65" fmla="*/ 110 h 188"/>
                    <a:gd name="T66" fmla="*/ 65 w 75"/>
                    <a:gd name="T67" fmla="*/ 110 h 188"/>
                    <a:gd name="T68" fmla="*/ 65 w 75"/>
                    <a:gd name="T69" fmla="*/ 118 h 188"/>
                    <a:gd name="T70" fmla="*/ 38 w 75"/>
                    <a:gd name="T71" fmla="*/ 118 h 188"/>
                    <a:gd name="T72" fmla="*/ 38 w 75"/>
                    <a:gd name="T73" fmla="*/ 110 h 188"/>
                    <a:gd name="T74" fmla="*/ 38 w 75"/>
                    <a:gd name="T75" fmla="*/ 133 h 188"/>
                    <a:gd name="T76" fmla="*/ 65 w 75"/>
                    <a:gd name="T77" fmla="*/ 133 h 188"/>
                    <a:gd name="T78" fmla="*/ 65 w 75"/>
                    <a:gd name="T79" fmla="*/ 142 h 188"/>
                    <a:gd name="T80" fmla="*/ 38 w 75"/>
                    <a:gd name="T81" fmla="*/ 142 h 188"/>
                    <a:gd name="T82" fmla="*/ 38 w 75"/>
                    <a:gd name="T83" fmla="*/ 133 h 1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75" h="188">
                      <a:moveTo>
                        <a:pt x="0" y="31"/>
                      </a:moveTo>
                      <a:lnTo>
                        <a:pt x="28" y="31"/>
                      </a:lnTo>
                      <a:lnTo>
                        <a:pt x="28" y="188"/>
                      </a:lnTo>
                      <a:lnTo>
                        <a:pt x="75" y="188"/>
                      </a:lnTo>
                      <a:lnTo>
                        <a:pt x="75" y="0"/>
                      </a:lnTo>
                      <a:lnTo>
                        <a:pt x="0" y="0"/>
                      </a:lnTo>
                      <a:lnTo>
                        <a:pt x="0" y="31"/>
                      </a:lnTo>
                      <a:close/>
                      <a:moveTo>
                        <a:pt x="66" y="164"/>
                      </a:moveTo>
                      <a:lnTo>
                        <a:pt x="38" y="164"/>
                      </a:lnTo>
                      <a:lnTo>
                        <a:pt x="38" y="155"/>
                      </a:lnTo>
                      <a:lnTo>
                        <a:pt x="66" y="155"/>
                      </a:lnTo>
                      <a:lnTo>
                        <a:pt x="66" y="164"/>
                      </a:lnTo>
                      <a:close/>
                      <a:moveTo>
                        <a:pt x="66" y="96"/>
                      </a:moveTo>
                      <a:lnTo>
                        <a:pt x="38" y="96"/>
                      </a:lnTo>
                      <a:lnTo>
                        <a:pt x="38" y="88"/>
                      </a:lnTo>
                      <a:lnTo>
                        <a:pt x="66" y="88"/>
                      </a:lnTo>
                      <a:lnTo>
                        <a:pt x="66" y="96"/>
                      </a:lnTo>
                      <a:close/>
                      <a:moveTo>
                        <a:pt x="66" y="72"/>
                      </a:moveTo>
                      <a:lnTo>
                        <a:pt x="38" y="72"/>
                      </a:lnTo>
                      <a:lnTo>
                        <a:pt x="38" y="64"/>
                      </a:lnTo>
                      <a:lnTo>
                        <a:pt x="66" y="64"/>
                      </a:lnTo>
                      <a:lnTo>
                        <a:pt x="66" y="72"/>
                      </a:lnTo>
                      <a:close/>
                      <a:moveTo>
                        <a:pt x="38" y="19"/>
                      </a:moveTo>
                      <a:lnTo>
                        <a:pt x="66" y="19"/>
                      </a:lnTo>
                      <a:lnTo>
                        <a:pt x="66" y="27"/>
                      </a:lnTo>
                      <a:lnTo>
                        <a:pt x="38" y="27"/>
                      </a:lnTo>
                      <a:lnTo>
                        <a:pt x="38" y="19"/>
                      </a:lnTo>
                      <a:close/>
                      <a:moveTo>
                        <a:pt x="38" y="42"/>
                      </a:moveTo>
                      <a:lnTo>
                        <a:pt x="66" y="42"/>
                      </a:lnTo>
                      <a:lnTo>
                        <a:pt x="66" y="50"/>
                      </a:lnTo>
                      <a:lnTo>
                        <a:pt x="38" y="50"/>
                      </a:lnTo>
                      <a:lnTo>
                        <a:pt x="38" y="42"/>
                      </a:lnTo>
                      <a:close/>
                      <a:moveTo>
                        <a:pt x="38" y="110"/>
                      </a:moveTo>
                      <a:lnTo>
                        <a:pt x="65" y="110"/>
                      </a:lnTo>
                      <a:lnTo>
                        <a:pt x="65" y="118"/>
                      </a:lnTo>
                      <a:lnTo>
                        <a:pt x="38" y="118"/>
                      </a:lnTo>
                      <a:lnTo>
                        <a:pt x="38" y="110"/>
                      </a:lnTo>
                      <a:close/>
                      <a:moveTo>
                        <a:pt x="38" y="133"/>
                      </a:moveTo>
                      <a:lnTo>
                        <a:pt x="65" y="133"/>
                      </a:lnTo>
                      <a:lnTo>
                        <a:pt x="65" y="142"/>
                      </a:lnTo>
                      <a:lnTo>
                        <a:pt x="38" y="142"/>
                      </a:lnTo>
                      <a:lnTo>
                        <a:pt x="38" y="13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lIns="91412" tIns="45706" rIns="91412" bIns="45706"/>
                <a:lstStyle/>
                <a:p>
                  <a:pPr>
                    <a:defRPr/>
                  </a:pPr>
                  <a:endParaRPr lang="zh-CN" altLang="en-US" sz="1200" dirty="0"/>
                </a:p>
              </p:txBody>
            </p:sp>
            <p:sp>
              <p:nvSpPr>
                <p:cNvPr id="29" name="íśḻîḓé">
                  <a:extLst>
                    <a:ext uri="{FF2B5EF4-FFF2-40B4-BE49-F238E27FC236}">
                      <a16:creationId xmlns:a16="http://schemas.microsoft.com/office/drawing/2014/main" xmlns="" id="{454E9BD5-A6E2-43D2-B20E-34A63159EAAC}"/>
                    </a:ext>
                  </a:extLst>
                </p:cNvPr>
                <p:cNvSpPr/>
                <p:nvPr/>
              </p:nvSpPr>
              <p:spPr bwMode="auto">
                <a:xfrm>
                  <a:off x="6025301" y="5048231"/>
                  <a:ext cx="135760" cy="254335"/>
                </a:xfrm>
                <a:custGeom>
                  <a:avLst/>
                  <a:gdLst>
                    <a:gd name="T0" fmla="*/ 79 w 79"/>
                    <a:gd name="T1" fmla="*/ 148 h 148"/>
                    <a:gd name="T2" fmla="*/ 0 w 79"/>
                    <a:gd name="T3" fmla="*/ 0 h 148"/>
                    <a:gd name="T4" fmla="*/ 70 w 79"/>
                    <a:gd name="T5" fmla="*/ 127 h 148"/>
                    <a:gd name="T6" fmla="*/ 55 w 79"/>
                    <a:gd name="T7" fmla="*/ 108 h 148"/>
                    <a:gd name="T8" fmla="*/ 70 w 79"/>
                    <a:gd name="T9" fmla="*/ 127 h 148"/>
                    <a:gd name="T10" fmla="*/ 55 w 79"/>
                    <a:gd name="T11" fmla="*/ 79 h 148"/>
                    <a:gd name="T12" fmla="*/ 70 w 79"/>
                    <a:gd name="T13" fmla="*/ 97 h 148"/>
                    <a:gd name="T14" fmla="*/ 70 w 79"/>
                    <a:gd name="T15" fmla="*/ 70 h 148"/>
                    <a:gd name="T16" fmla="*/ 55 w 79"/>
                    <a:gd name="T17" fmla="*/ 51 h 148"/>
                    <a:gd name="T18" fmla="*/ 70 w 79"/>
                    <a:gd name="T19" fmla="*/ 70 h 148"/>
                    <a:gd name="T20" fmla="*/ 70 w 79"/>
                    <a:gd name="T21" fmla="*/ 21 h 148"/>
                    <a:gd name="T22" fmla="*/ 55 w 79"/>
                    <a:gd name="T23" fmla="*/ 41 h 148"/>
                    <a:gd name="T24" fmla="*/ 47 w 79"/>
                    <a:gd name="T25" fmla="*/ 127 h 148"/>
                    <a:gd name="T26" fmla="*/ 32 w 79"/>
                    <a:gd name="T27" fmla="*/ 108 h 148"/>
                    <a:gd name="T28" fmla="*/ 47 w 79"/>
                    <a:gd name="T29" fmla="*/ 127 h 148"/>
                    <a:gd name="T30" fmla="*/ 32 w 79"/>
                    <a:gd name="T31" fmla="*/ 79 h 148"/>
                    <a:gd name="T32" fmla="*/ 47 w 79"/>
                    <a:gd name="T33" fmla="*/ 97 h 148"/>
                    <a:gd name="T34" fmla="*/ 47 w 79"/>
                    <a:gd name="T35" fmla="*/ 70 h 148"/>
                    <a:gd name="T36" fmla="*/ 32 w 79"/>
                    <a:gd name="T37" fmla="*/ 51 h 148"/>
                    <a:gd name="T38" fmla="*/ 47 w 79"/>
                    <a:gd name="T39" fmla="*/ 70 h 148"/>
                    <a:gd name="T40" fmla="*/ 47 w 79"/>
                    <a:gd name="T41" fmla="*/ 21 h 148"/>
                    <a:gd name="T42" fmla="*/ 32 w 79"/>
                    <a:gd name="T43" fmla="*/ 41 h 148"/>
                    <a:gd name="T44" fmla="*/ 25 w 79"/>
                    <a:gd name="T45" fmla="*/ 127 h 148"/>
                    <a:gd name="T46" fmla="*/ 10 w 79"/>
                    <a:gd name="T47" fmla="*/ 108 h 148"/>
                    <a:gd name="T48" fmla="*/ 25 w 79"/>
                    <a:gd name="T49" fmla="*/ 127 h 148"/>
                    <a:gd name="T50" fmla="*/ 10 w 79"/>
                    <a:gd name="T51" fmla="*/ 79 h 148"/>
                    <a:gd name="T52" fmla="*/ 25 w 79"/>
                    <a:gd name="T53" fmla="*/ 97 h 148"/>
                    <a:gd name="T54" fmla="*/ 25 w 79"/>
                    <a:gd name="T55" fmla="*/ 70 h 148"/>
                    <a:gd name="T56" fmla="*/ 10 w 79"/>
                    <a:gd name="T57" fmla="*/ 51 h 148"/>
                    <a:gd name="T58" fmla="*/ 25 w 79"/>
                    <a:gd name="T59" fmla="*/ 70 h 148"/>
                    <a:gd name="T60" fmla="*/ 25 w 79"/>
                    <a:gd name="T61" fmla="*/ 21 h 148"/>
                    <a:gd name="T62" fmla="*/ 10 w 79"/>
                    <a:gd name="T63" fmla="*/ 41 h 1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79" h="148">
                      <a:moveTo>
                        <a:pt x="0" y="148"/>
                      </a:moveTo>
                      <a:lnTo>
                        <a:pt x="79" y="148"/>
                      </a:lnTo>
                      <a:lnTo>
                        <a:pt x="79" y="0"/>
                      </a:lnTo>
                      <a:lnTo>
                        <a:pt x="0" y="0"/>
                      </a:lnTo>
                      <a:lnTo>
                        <a:pt x="0" y="148"/>
                      </a:lnTo>
                      <a:close/>
                      <a:moveTo>
                        <a:pt x="70" y="127"/>
                      </a:moveTo>
                      <a:lnTo>
                        <a:pt x="55" y="127"/>
                      </a:lnTo>
                      <a:lnTo>
                        <a:pt x="55" y="108"/>
                      </a:lnTo>
                      <a:lnTo>
                        <a:pt x="70" y="108"/>
                      </a:lnTo>
                      <a:lnTo>
                        <a:pt x="70" y="127"/>
                      </a:lnTo>
                      <a:close/>
                      <a:moveTo>
                        <a:pt x="55" y="97"/>
                      </a:moveTo>
                      <a:lnTo>
                        <a:pt x="55" y="79"/>
                      </a:lnTo>
                      <a:lnTo>
                        <a:pt x="70" y="79"/>
                      </a:lnTo>
                      <a:lnTo>
                        <a:pt x="70" y="97"/>
                      </a:lnTo>
                      <a:lnTo>
                        <a:pt x="55" y="97"/>
                      </a:lnTo>
                      <a:close/>
                      <a:moveTo>
                        <a:pt x="70" y="70"/>
                      </a:moveTo>
                      <a:lnTo>
                        <a:pt x="55" y="70"/>
                      </a:lnTo>
                      <a:lnTo>
                        <a:pt x="55" y="51"/>
                      </a:lnTo>
                      <a:lnTo>
                        <a:pt x="70" y="51"/>
                      </a:lnTo>
                      <a:lnTo>
                        <a:pt x="70" y="70"/>
                      </a:lnTo>
                      <a:close/>
                      <a:moveTo>
                        <a:pt x="55" y="21"/>
                      </a:moveTo>
                      <a:lnTo>
                        <a:pt x="70" y="21"/>
                      </a:lnTo>
                      <a:lnTo>
                        <a:pt x="70" y="41"/>
                      </a:lnTo>
                      <a:lnTo>
                        <a:pt x="55" y="41"/>
                      </a:lnTo>
                      <a:lnTo>
                        <a:pt x="55" y="21"/>
                      </a:lnTo>
                      <a:close/>
                      <a:moveTo>
                        <a:pt x="47" y="127"/>
                      </a:moveTo>
                      <a:lnTo>
                        <a:pt x="32" y="127"/>
                      </a:lnTo>
                      <a:lnTo>
                        <a:pt x="32" y="108"/>
                      </a:lnTo>
                      <a:lnTo>
                        <a:pt x="47" y="108"/>
                      </a:lnTo>
                      <a:lnTo>
                        <a:pt x="47" y="127"/>
                      </a:lnTo>
                      <a:close/>
                      <a:moveTo>
                        <a:pt x="32" y="97"/>
                      </a:moveTo>
                      <a:lnTo>
                        <a:pt x="32" y="79"/>
                      </a:lnTo>
                      <a:lnTo>
                        <a:pt x="47" y="79"/>
                      </a:lnTo>
                      <a:lnTo>
                        <a:pt x="47" y="97"/>
                      </a:lnTo>
                      <a:lnTo>
                        <a:pt x="32" y="97"/>
                      </a:lnTo>
                      <a:close/>
                      <a:moveTo>
                        <a:pt x="47" y="70"/>
                      </a:moveTo>
                      <a:lnTo>
                        <a:pt x="32" y="70"/>
                      </a:lnTo>
                      <a:lnTo>
                        <a:pt x="32" y="51"/>
                      </a:lnTo>
                      <a:lnTo>
                        <a:pt x="47" y="51"/>
                      </a:lnTo>
                      <a:lnTo>
                        <a:pt x="47" y="70"/>
                      </a:lnTo>
                      <a:close/>
                      <a:moveTo>
                        <a:pt x="32" y="21"/>
                      </a:moveTo>
                      <a:lnTo>
                        <a:pt x="47" y="21"/>
                      </a:lnTo>
                      <a:lnTo>
                        <a:pt x="47" y="41"/>
                      </a:lnTo>
                      <a:lnTo>
                        <a:pt x="32" y="41"/>
                      </a:lnTo>
                      <a:lnTo>
                        <a:pt x="32" y="21"/>
                      </a:lnTo>
                      <a:close/>
                      <a:moveTo>
                        <a:pt x="25" y="127"/>
                      </a:moveTo>
                      <a:lnTo>
                        <a:pt x="10" y="127"/>
                      </a:lnTo>
                      <a:lnTo>
                        <a:pt x="10" y="108"/>
                      </a:lnTo>
                      <a:lnTo>
                        <a:pt x="25" y="108"/>
                      </a:lnTo>
                      <a:lnTo>
                        <a:pt x="25" y="127"/>
                      </a:lnTo>
                      <a:close/>
                      <a:moveTo>
                        <a:pt x="10" y="97"/>
                      </a:moveTo>
                      <a:lnTo>
                        <a:pt x="10" y="79"/>
                      </a:lnTo>
                      <a:lnTo>
                        <a:pt x="25" y="79"/>
                      </a:lnTo>
                      <a:lnTo>
                        <a:pt x="25" y="97"/>
                      </a:lnTo>
                      <a:lnTo>
                        <a:pt x="10" y="97"/>
                      </a:lnTo>
                      <a:close/>
                      <a:moveTo>
                        <a:pt x="25" y="70"/>
                      </a:moveTo>
                      <a:lnTo>
                        <a:pt x="10" y="70"/>
                      </a:lnTo>
                      <a:lnTo>
                        <a:pt x="10" y="51"/>
                      </a:lnTo>
                      <a:lnTo>
                        <a:pt x="25" y="51"/>
                      </a:lnTo>
                      <a:lnTo>
                        <a:pt x="25" y="70"/>
                      </a:lnTo>
                      <a:close/>
                      <a:moveTo>
                        <a:pt x="10" y="21"/>
                      </a:moveTo>
                      <a:lnTo>
                        <a:pt x="25" y="21"/>
                      </a:lnTo>
                      <a:lnTo>
                        <a:pt x="25" y="41"/>
                      </a:lnTo>
                      <a:lnTo>
                        <a:pt x="10" y="41"/>
                      </a:lnTo>
                      <a:lnTo>
                        <a:pt x="10" y="2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lIns="91412" tIns="45706" rIns="91412" bIns="45706"/>
                <a:lstStyle/>
                <a:p>
                  <a:pPr>
                    <a:defRPr/>
                  </a:pPr>
                  <a:endParaRPr lang="zh-CN" altLang="en-US" sz="1200" dirty="0"/>
                </a:p>
              </p:txBody>
            </p:sp>
          </p:grpSp>
        </p:grpSp>
        <p:grpSp>
          <p:nvGrpSpPr>
            <p:cNvPr id="9" name="iṥļîdê">
              <a:extLst>
                <a:ext uri="{FF2B5EF4-FFF2-40B4-BE49-F238E27FC236}">
                  <a16:creationId xmlns:a16="http://schemas.microsoft.com/office/drawing/2014/main" xmlns="" id="{D3C06DFB-4D76-41CD-9CD3-F94B5BD556CF}"/>
                </a:ext>
              </a:extLst>
            </p:cNvPr>
            <p:cNvGrpSpPr/>
            <p:nvPr/>
          </p:nvGrpSpPr>
          <p:grpSpPr>
            <a:xfrm>
              <a:off x="5285410" y="1654549"/>
              <a:ext cx="2532204" cy="1948587"/>
              <a:chOff x="5333126" y="1478086"/>
              <a:chExt cx="2532655" cy="1948586"/>
            </a:xfrm>
            <a:solidFill>
              <a:schemeClr val="tx2">
                <a:lumMod val="20000"/>
                <a:lumOff val="80000"/>
              </a:schemeClr>
            </a:solidFill>
          </p:grpSpPr>
          <p:sp>
            <p:nvSpPr>
              <p:cNvPr id="23" name="îṧļïďé">
                <a:extLst>
                  <a:ext uri="{FF2B5EF4-FFF2-40B4-BE49-F238E27FC236}">
                    <a16:creationId xmlns:a16="http://schemas.microsoft.com/office/drawing/2014/main" xmlns="" id="{09509ED2-1F70-4769-8208-F6EF231AB28F}"/>
                  </a:ext>
                </a:extLst>
              </p:cNvPr>
              <p:cNvSpPr/>
              <p:nvPr/>
            </p:nvSpPr>
            <p:spPr>
              <a:xfrm rot="19351598">
                <a:off x="5333126" y="1478086"/>
                <a:ext cx="2532655" cy="1948586"/>
              </a:xfrm>
              <a:custGeom>
                <a:avLst/>
                <a:gdLst>
                  <a:gd name="connsiteX0" fmla="*/ 0 w 2502498"/>
                  <a:gd name="connsiteY0" fmla="*/ 0 h 1927076"/>
                  <a:gd name="connsiteX1" fmla="*/ 1945080 w 2502498"/>
                  <a:gd name="connsiteY1" fmla="*/ 1496572 h 1927076"/>
                  <a:gd name="connsiteX2" fmla="*/ 2502498 w 2502498"/>
                  <a:gd name="connsiteY2" fmla="*/ 1923871 h 1927076"/>
                  <a:gd name="connsiteX3" fmla="*/ 1799499 w 2502498"/>
                  <a:gd name="connsiteY3" fmla="*/ 1920422 h 1927076"/>
                  <a:gd name="connsiteX4" fmla="*/ 1791943 w 2502498"/>
                  <a:gd name="connsiteY4" fmla="*/ 1927076 h 1927076"/>
                  <a:gd name="connsiteX5" fmla="*/ 1783159 w 2502498"/>
                  <a:gd name="connsiteY5" fmla="*/ 1920342 h 1927076"/>
                  <a:gd name="connsiteX6" fmla="*/ 270669 w 2502498"/>
                  <a:gd name="connsiteY6" fmla="*/ 1912921 h 1927076"/>
                  <a:gd name="connsiteX7" fmla="*/ 221995 w 2502498"/>
                  <a:gd name="connsiteY7" fmla="*/ 1489568 h 1927076"/>
                  <a:gd name="connsiteX8" fmla="*/ 1224971 w 2502498"/>
                  <a:gd name="connsiteY8" fmla="*/ 1492441 h 1927076"/>
                  <a:gd name="connsiteX9" fmla="*/ 97539 w 2502498"/>
                  <a:gd name="connsiteY9" fmla="*/ 628165 h 1927076"/>
                  <a:gd name="connsiteX0" fmla="*/ 0 w 2482718"/>
                  <a:gd name="connsiteY0" fmla="*/ 0 h 1905911"/>
                  <a:gd name="connsiteX1" fmla="*/ 1925300 w 2482718"/>
                  <a:gd name="connsiteY1" fmla="*/ 1475407 h 1905911"/>
                  <a:gd name="connsiteX2" fmla="*/ 2482718 w 2482718"/>
                  <a:gd name="connsiteY2" fmla="*/ 1902706 h 1905911"/>
                  <a:gd name="connsiteX3" fmla="*/ 1779719 w 2482718"/>
                  <a:gd name="connsiteY3" fmla="*/ 1899257 h 1905911"/>
                  <a:gd name="connsiteX4" fmla="*/ 1772163 w 2482718"/>
                  <a:gd name="connsiteY4" fmla="*/ 1905911 h 1905911"/>
                  <a:gd name="connsiteX5" fmla="*/ 1763379 w 2482718"/>
                  <a:gd name="connsiteY5" fmla="*/ 1899177 h 1905911"/>
                  <a:gd name="connsiteX6" fmla="*/ 250889 w 2482718"/>
                  <a:gd name="connsiteY6" fmla="*/ 1891756 h 1905911"/>
                  <a:gd name="connsiteX7" fmla="*/ 202215 w 2482718"/>
                  <a:gd name="connsiteY7" fmla="*/ 1468403 h 1905911"/>
                  <a:gd name="connsiteX8" fmla="*/ 1205191 w 2482718"/>
                  <a:gd name="connsiteY8" fmla="*/ 1471276 h 1905911"/>
                  <a:gd name="connsiteX9" fmla="*/ 77759 w 2482718"/>
                  <a:gd name="connsiteY9" fmla="*/ 607000 h 1905911"/>
                  <a:gd name="connsiteX10" fmla="*/ 0 w 2482718"/>
                  <a:gd name="connsiteY10" fmla="*/ 0 h 1905911"/>
                  <a:gd name="connsiteX0" fmla="*/ 0 w 2481710"/>
                  <a:gd name="connsiteY0" fmla="*/ 0 h 1911139"/>
                  <a:gd name="connsiteX1" fmla="*/ 1924292 w 2481710"/>
                  <a:gd name="connsiteY1" fmla="*/ 1480635 h 1911139"/>
                  <a:gd name="connsiteX2" fmla="*/ 2481710 w 2481710"/>
                  <a:gd name="connsiteY2" fmla="*/ 1907934 h 1911139"/>
                  <a:gd name="connsiteX3" fmla="*/ 1778711 w 2481710"/>
                  <a:gd name="connsiteY3" fmla="*/ 1904485 h 1911139"/>
                  <a:gd name="connsiteX4" fmla="*/ 1771155 w 2481710"/>
                  <a:gd name="connsiteY4" fmla="*/ 1911139 h 1911139"/>
                  <a:gd name="connsiteX5" fmla="*/ 1762371 w 2481710"/>
                  <a:gd name="connsiteY5" fmla="*/ 1904405 h 1911139"/>
                  <a:gd name="connsiteX6" fmla="*/ 249881 w 2481710"/>
                  <a:gd name="connsiteY6" fmla="*/ 1896984 h 1911139"/>
                  <a:gd name="connsiteX7" fmla="*/ 201207 w 2481710"/>
                  <a:gd name="connsiteY7" fmla="*/ 1473631 h 1911139"/>
                  <a:gd name="connsiteX8" fmla="*/ 1204183 w 2481710"/>
                  <a:gd name="connsiteY8" fmla="*/ 1476504 h 1911139"/>
                  <a:gd name="connsiteX9" fmla="*/ 76751 w 2481710"/>
                  <a:gd name="connsiteY9" fmla="*/ 612228 h 1911139"/>
                  <a:gd name="connsiteX10" fmla="*/ 0 w 2481710"/>
                  <a:gd name="connsiteY10" fmla="*/ 0 h 1911139"/>
                  <a:gd name="connsiteX0" fmla="*/ 0 w 2481710"/>
                  <a:gd name="connsiteY0" fmla="*/ 0 h 1911139"/>
                  <a:gd name="connsiteX1" fmla="*/ 1924292 w 2481710"/>
                  <a:gd name="connsiteY1" fmla="*/ 1480635 h 1911139"/>
                  <a:gd name="connsiteX2" fmla="*/ 2481710 w 2481710"/>
                  <a:gd name="connsiteY2" fmla="*/ 1907934 h 1911139"/>
                  <a:gd name="connsiteX3" fmla="*/ 1778711 w 2481710"/>
                  <a:gd name="connsiteY3" fmla="*/ 1904485 h 1911139"/>
                  <a:gd name="connsiteX4" fmla="*/ 1771155 w 2481710"/>
                  <a:gd name="connsiteY4" fmla="*/ 1911139 h 1911139"/>
                  <a:gd name="connsiteX5" fmla="*/ 1762371 w 2481710"/>
                  <a:gd name="connsiteY5" fmla="*/ 1904405 h 1911139"/>
                  <a:gd name="connsiteX6" fmla="*/ 249881 w 2481710"/>
                  <a:gd name="connsiteY6" fmla="*/ 1896984 h 1911139"/>
                  <a:gd name="connsiteX7" fmla="*/ 196860 w 2481710"/>
                  <a:gd name="connsiteY7" fmla="*/ 1479301 h 1911139"/>
                  <a:gd name="connsiteX8" fmla="*/ 1204183 w 2481710"/>
                  <a:gd name="connsiteY8" fmla="*/ 1476504 h 1911139"/>
                  <a:gd name="connsiteX9" fmla="*/ 76751 w 2481710"/>
                  <a:gd name="connsiteY9" fmla="*/ 612228 h 1911139"/>
                  <a:gd name="connsiteX10" fmla="*/ 0 w 2481710"/>
                  <a:gd name="connsiteY10" fmla="*/ 0 h 19111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81710" h="1911139">
                    <a:moveTo>
                      <a:pt x="0" y="0"/>
                    </a:moveTo>
                    <a:lnTo>
                      <a:pt x="1924292" y="1480635"/>
                    </a:lnTo>
                    <a:lnTo>
                      <a:pt x="2481710" y="1907934"/>
                    </a:lnTo>
                    <a:lnTo>
                      <a:pt x="1778711" y="1904485"/>
                    </a:lnTo>
                    <a:lnTo>
                      <a:pt x="1771155" y="1911139"/>
                    </a:lnTo>
                    <a:lnTo>
                      <a:pt x="1762371" y="1904405"/>
                    </a:lnTo>
                    <a:lnTo>
                      <a:pt x="249881" y="1896984"/>
                    </a:lnTo>
                    <a:lnTo>
                      <a:pt x="196860" y="1479301"/>
                    </a:lnTo>
                    <a:lnTo>
                      <a:pt x="1204183" y="1476504"/>
                    </a:lnTo>
                    <a:lnTo>
                      <a:pt x="76751" y="612228"/>
                    </a:lnTo>
                    <a:cubicBezTo>
                      <a:pt x="44238" y="402840"/>
                      <a:pt x="32513" y="209388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12" tIns="45706" rIns="91412" bIns="45706" anchor="ctr"/>
              <a:lstStyle/>
              <a:p>
                <a:pPr algn="ctr">
                  <a:defRPr/>
                </a:pPr>
                <a:endParaRPr lang="zh-CN" altLang="en-US" sz="1200" dirty="0"/>
              </a:p>
            </p:txBody>
          </p:sp>
          <p:sp>
            <p:nvSpPr>
              <p:cNvPr id="24" name="ïṣḷîḋê">
                <a:extLst>
                  <a:ext uri="{FF2B5EF4-FFF2-40B4-BE49-F238E27FC236}">
                    <a16:creationId xmlns:a16="http://schemas.microsoft.com/office/drawing/2014/main" xmlns="" id="{B04F381B-F9F9-42F6-9BAC-1B5F860FF9CD}"/>
                  </a:ext>
                </a:extLst>
              </p:cNvPr>
              <p:cNvSpPr/>
              <p:nvPr/>
            </p:nvSpPr>
            <p:spPr bwMode="auto">
              <a:xfrm>
                <a:off x="5658172" y="2519383"/>
                <a:ext cx="319968" cy="311503"/>
              </a:xfrm>
              <a:custGeom>
                <a:avLst/>
                <a:gdLst>
                  <a:gd name="T0" fmla="*/ 278 w 326"/>
                  <a:gd name="T1" fmla="*/ 48 h 326"/>
                  <a:gd name="T2" fmla="*/ 163 w 326"/>
                  <a:gd name="T3" fmla="*/ 0 h 326"/>
                  <a:gd name="T4" fmla="*/ 47 w 326"/>
                  <a:gd name="T5" fmla="*/ 48 h 326"/>
                  <a:gd name="T6" fmla="*/ 0 w 326"/>
                  <a:gd name="T7" fmla="*/ 163 h 326"/>
                  <a:gd name="T8" fmla="*/ 47 w 326"/>
                  <a:gd name="T9" fmla="*/ 278 h 326"/>
                  <a:gd name="T10" fmla="*/ 163 w 326"/>
                  <a:gd name="T11" fmla="*/ 326 h 326"/>
                  <a:gd name="T12" fmla="*/ 278 w 326"/>
                  <a:gd name="T13" fmla="*/ 278 h 326"/>
                  <a:gd name="T14" fmla="*/ 326 w 326"/>
                  <a:gd name="T15" fmla="*/ 163 h 326"/>
                  <a:gd name="T16" fmla="*/ 250 w 326"/>
                  <a:gd name="T17" fmla="*/ 175 h 326"/>
                  <a:gd name="T18" fmla="*/ 293 w 326"/>
                  <a:gd name="T19" fmla="*/ 219 h 326"/>
                  <a:gd name="T20" fmla="*/ 243 w 326"/>
                  <a:gd name="T21" fmla="*/ 230 h 326"/>
                  <a:gd name="T22" fmla="*/ 250 w 326"/>
                  <a:gd name="T23" fmla="*/ 153 h 326"/>
                  <a:gd name="T24" fmla="*/ 279 w 326"/>
                  <a:gd name="T25" fmla="*/ 82 h 326"/>
                  <a:gd name="T26" fmla="*/ 304 w 326"/>
                  <a:gd name="T27" fmla="*/ 153 h 326"/>
                  <a:gd name="T28" fmla="*/ 223 w 326"/>
                  <a:gd name="T29" fmla="*/ 221 h 326"/>
                  <a:gd name="T30" fmla="*/ 175 w 326"/>
                  <a:gd name="T31" fmla="*/ 219 h 326"/>
                  <a:gd name="T32" fmla="*/ 229 w 326"/>
                  <a:gd name="T33" fmla="*/ 175 h 326"/>
                  <a:gd name="T34" fmla="*/ 229 w 326"/>
                  <a:gd name="T35" fmla="*/ 153 h 326"/>
                  <a:gd name="T36" fmla="*/ 175 w 326"/>
                  <a:gd name="T37" fmla="*/ 108 h 326"/>
                  <a:gd name="T38" fmla="*/ 223 w 326"/>
                  <a:gd name="T39" fmla="*/ 106 h 326"/>
                  <a:gd name="T40" fmla="*/ 175 w 326"/>
                  <a:gd name="T41" fmla="*/ 86 h 326"/>
                  <a:gd name="T42" fmla="*/ 185 w 326"/>
                  <a:gd name="T43" fmla="*/ 31 h 326"/>
                  <a:gd name="T44" fmla="*/ 216 w 326"/>
                  <a:gd name="T45" fmla="*/ 81 h 326"/>
                  <a:gd name="T46" fmla="*/ 215 w 326"/>
                  <a:gd name="T47" fmla="*/ 32 h 326"/>
                  <a:gd name="T48" fmla="*/ 263 w 326"/>
                  <a:gd name="T49" fmla="*/ 63 h 326"/>
                  <a:gd name="T50" fmla="*/ 237 w 326"/>
                  <a:gd name="T51" fmla="*/ 76 h 326"/>
                  <a:gd name="T52" fmla="*/ 215 w 326"/>
                  <a:gd name="T53" fmla="*/ 32 h 326"/>
                  <a:gd name="T54" fmla="*/ 207 w 326"/>
                  <a:gd name="T55" fmla="*/ 266 h 326"/>
                  <a:gd name="T56" fmla="*/ 175 w 326"/>
                  <a:gd name="T57" fmla="*/ 302 h 326"/>
                  <a:gd name="T58" fmla="*/ 216 w 326"/>
                  <a:gd name="T59" fmla="*/ 245 h 326"/>
                  <a:gd name="T60" fmla="*/ 227 w 326"/>
                  <a:gd name="T61" fmla="*/ 276 h 326"/>
                  <a:gd name="T62" fmla="*/ 265 w 326"/>
                  <a:gd name="T63" fmla="*/ 261 h 326"/>
                  <a:gd name="T64" fmla="*/ 218 w 326"/>
                  <a:gd name="T65" fmla="*/ 294 h 326"/>
                  <a:gd name="T66" fmla="*/ 102 w 326"/>
                  <a:gd name="T67" fmla="*/ 106 h 326"/>
                  <a:gd name="T68" fmla="*/ 153 w 326"/>
                  <a:gd name="T69" fmla="*/ 108 h 326"/>
                  <a:gd name="T70" fmla="*/ 97 w 326"/>
                  <a:gd name="T71" fmla="*/ 153 h 326"/>
                  <a:gd name="T72" fmla="*/ 99 w 326"/>
                  <a:gd name="T73" fmla="*/ 51 h 326"/>
                  <a:gd name="T74" fmla="*/ 64 w 326"/>
                  <a:gd name="T75" fmla="*/ 62 h 326"/>
                  <a:gd name="T76" fmla="*/ 110 w 326"/>
                  <a:gd name="T77" fmla="*/ 32 h 326"/>
                  <a:gd name="T78" fmla="*/ 97 w 326"/>
                  <a:gd name="T79" fmla="*/ 175 h 326"/>
                  <a:gd name="T80" fmla="*/ 153 w 326"/>
                  <a:gd name="T81" fmla="*/ 219 h 326"/>
                  <a:gd name="T82" fmla="*/ 102 w 326"/>
                  <a:gd name="T83" fmla="*/ 221 h 326"/>
                  <a:gd name="T84" fmla="*/ 153 w 326"/>
                  <a:gd name="T85" fmla="*/ 240 h 326"/>
                  <a:gd name="T86" fmla="*/ 140 w 326"/>
                  <a:gd name="T87" fmla="*/ 295 h 326"/>
                  <a:gd name="T88" fmla="*/ 110 w 326"/>
                  <a:gd name="T89" fmla="*/ 246 h 326"/>
                  <a:gd name="T90" fmla="*/ 89 w 326"/>
                  <a:gd name="T91" fmla="*/ 253 h 326"/>
                  <a:gd name="T92" fmla="*/ 110 w 326"/>
                  <a:gd name="T93" fmla="*/ 295 h 326"/>
                  <a:gd name="T94" fmla="*/ 64 w 326"/>
                  <a:gd name="T95" fmla="*/ 264 h 326"/>
                  <a:gd name="T96" fmla="*/ 110 w 326"/>
                  <a:gd name="T97" fmla="*/ 80 h 326"/>
                  <a:gd name="T98" fmla="*/ 140 w 326"/>
                  <a:gd name="T99" fmla="*/ 31 h 326"/>
                  <a:gd name="T100" fmla="*/ 153 w 326"/>
                  <a:gd name="T101" fmla="*/ 86 h 326"/>
                  <a:gd name="T102" fmla="*/ 32 w 326"/>
                  <a:gd name="T103" fmla="*/ 108 h 326"/>
                  <a:gd name="T104" fmla="*/ 83 w 326"/>
                  <a:gd name="T105" fmla="*/ 95 h 326"/>
                  <a:gd name="T106" fmla="*/ 22 w 326"/>
                  <a:gd name="T107" fmla="*/ 153 h 326"/>
                  <a:gd name="T108" fmla="*/ 22 w 326"/>
                  <a:gd name="T109" fmla="*/ 175 h 326"/>
                  <a:gd name="T110" fmla="*/ 83 w 326"/>
                  <a:gd name="T111" fmla="*/ 232 h 326"/>
                  <a:gd name="T112" fmla="*/ 32 w 326"/>
                  <a:gd name="T113" fmla="*/ 219 h 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26" h="326">
                    <a:moveTo>
                      <a:pt x="313" y="100"/>
                    </a:moveTo>
                    <a:cubicBezTo>
                      <a:pt x="305" y="80"/>
                      <a:pt x="293" y="63"/>
                      <a:pt x="278" y="48"/>
                    </a:cubicBezTo>
                    <a:cubicBezTo>
                      <a:pt x="263" y="33"/>
                      <a:pt x="246" y="21"/>
                      <a:pt x="226" y="13"/>
                    </a:cubicBezTo>
                    <a:cubicBezTo>
                      <a:pt x="206" y="4"/>
                      <a:pt x="185" y="0"/>
                      <a:pt x="163" y="0"/>
                    </a:cubicBezTo>
                    <a:cubicBezTo>
                      <a:pt x="141" y="0"/>
                      <a:pt x="119" y="4"/>
                      <a:pt x="99" y="13"/>
                    </a:cubicBezTo>
                    <a:cubicBezTo>
                      <a:pt x="80" y="21"/>
                      <a:pt x="62" y="33"/>
                      <a:pt x="47" y="48"/>
                    </a:cubicBezTo>
                    <a:cubicBezTo>
                      <a:pt x="32" y="63"/>
                      <a:pt x="21" y="80"/>
                      <a:pt x="13" y="100"/>
                    </a:cubicBezTo>
                    <a:cubicBezTo>
                      <a:pt x="4" y="120"/>
                      <a:pt x="0" y="141"/>
                      <a:pt x="0" y="163"/>
                    </a:cubicBezTo>
                    <a:cubicBezTo>
                      <a:pt x="0" y="185"/>
                      <a:pt x="4" y="206"/>
                      <a:pt x="13" y="227"/>
                    </a:cubicBezTo>
                    <a:cubicBezTo>
                      <a:pt x="21" y="246"/>
                      <a:pt x="32" y="263"/>
                      <a:pt x="47" y="278"/>
                    </a:cubicBezTo>
                    <a:cubicBezTo>
                      <a:pt x="62" y="293"/>
                      <a:pt x="80" y="305"/>
                      <a:pt x="99" y="313"/>
                    </a:cubicBezTo>
                    <a:cubicBezTo>
                      <a:pt x="119" y="322"/>
                      <a:pt x="141" y="326"/>
                      <a:pt x="163" y="326"/>
                    </a:cubicBezTo>
                    <a:cubicBezTo>
                      <a:pt x="185" y="326"/>
                      <a:pt x="206" y="322"/>
                      <a:pt x="226" y="313"/>
                    </a:cubicBezTo>
                    <a:cubicBezTo>
                      <a:pt x="246" y="305"/>
                      <a:pt x="263" y="293"/>
                      <a:pt x="278" y="278"/>
                    </a:cubicBezTo>
                    <a:cubicBezTo>
                      <a:pt x="293" y="263"/>
                      <a:pt x="305" y="246"/>
                      <a:pt x="313" y="227"/>
                    </a:cubicBezTo>
                    <a:cubicBezTo>
                      <a:pt x="322" y="206"/>
                      <a:pt x="326" y="185"/>
                      <a:pt x="326" y="163"/>
                    </a:cubicBezTo>
                    <a:cubicBezTo>
                      <a:pt x="326" y="141"/>
                      <a:pt x="322" y="120"/>
                      <a:pt x="313" y="100"/>
                    </a:cubicBezTo>
                    <a:close/>
                    <a:moveTo>
                      <a:pt x="250" y="175"/>
                    </a:moveTo>
                    <a:cubicBezTo>
                      <a:pt x="304" y="175"/>
                      <a:pt x="304" y="175"/>
                      <a:pt x="304" y="175"/>
                    </a:cubicBezTo>
                    <a:cubicBezTo>
                      <a:pt x="303" y="190"/>
                      <a:pt x="299" y="205"/>
                      <a:pt x="293" y="219"/>
                    </a:cubicBezTo>
                    <a:cubicBezTo>
                      <a:pt x="289" y="228"/>
                      <a:pt x="285" y="236"/>
                      <a:pt x="279" y="245"/>
                    </a:cubicBezTo>
                    <a:cubicBezTo>
                      <a:pt x="268" y="239"/>
                      <a:pt x="256" y="234"/>
                      <a:pt x="243" y="230"/>
                    </a:cubicBezTo>
                    <a:cubicBezTo>
                      <a:pt x="247" y="213"/>
                      <a:pt x="250" y="194"/>
                      <a:pt x="250" y="175"/>
                    </a:cubicBezTo>
                    <a:close/>
                    <a:moveTo>
                      <a:pt x="250" y="153"/>
                    </a:moveTo>
                    <a:cubicBezTo>
                      <a:pt x="250" y="134"/>
                      <a:pt x="247" y="115"/>
                      <a:pt x="243" y="97"/>
                    </a:cubicBezTo>
                    <a:cubicBezTo>
                      <a:pt x="256" y="93"/>
                      <a:pt x="268" y="88"/>
                      <a:pt x="279" y="82"/>
                    </a:cubicBezTo>
                    <a:cubicBezTo>
                      <a:pt x="284" y="90"/>
                      <a:pt x="289" y="99"/>
                      <a:pt x="293" y="108"/>
                    </a:cubicBezTo>
                    <a:cubicBezTo>
                      <a:pt x="299" y="122"/>
                      <a:pt x="303" y="137"/>
                      <a:pt x="304" y="153"/>
                    </a:cubicBezTo>
                    <a:lnTo>
                      <a:pt x="250" y="153"/>
                    </a:lnTo>
                    <a:close/>
                    <a:moveTo>
                      <a:pt x="223" y="221"/>
                    </a:moveTo>
                    <a:cubicBezTo>
                      <a:pt x="223" y="222"/>
                      <a:pt x="222" y="223"/>
                      <a:pt x="222" y="224"/>
                    </a:cubicBezTo>
                    <a:cubicBezTo>
                      <a:pt x="207" y="221"/>
                      <a:pt x="191" y="219"/>
                      <a:pt x="175" y="219"/>
                    </a:cubicBezTo>
                    <a:cubicBezTo>
                      <a:pt x="175" y="175"/>
                      <a:pt x="175" y="175"/>
                      <a:pt x="175" y="175"/>
                    </a:cubicBezTo>
                    <a:cubicBezTo>
                      <a:pt x="229" y="175"/>
                      <a:pt x="229" y="175"/>
                      <a:pt x="229" y="175"/>
                    </a:cubicBezTo>
                    <a:cubicBezTo>
                      <a:pt x="228" y="190"/>
                      <a:pt x="226" y="206"/>
                      <a:pt x="223" y="221"/>
                    </a:cubicBezTo>
                    <a:close/>
                    <a:moveTo>
                      <a:pt x="229" y="153"/>
                    </a:moveTo>
                    <a:cubicBezTo>
                      <a:pt x="175" y="153"/>
                      <a:pt x="175" y="153"/>
                      <a:pt x="175" y="153"/>
                    </a:cubicBezTo>
                    <a:cubicBezTo>
                      <a:pt x="175" y="108"/>
                      <a:pt x="175" y="108"/>
                      <a:pt x="175" y="108"/>
                    </a:cubicBezTo>
                    <a:cubicBezTo>
                      <a:pt x="191" y="107"/>
                      <a:pt x="207" y="105"/>
                      <a:pt x="222" y="102"/>
                    </a:cubicBezTo>
                    <a:cubicBezTo>
                      <a:pt x="222" y="103"/>
                      <a:pt x="223" y="105"/>
                      <a:pt x="223" y="106"/>
                    </a:cubicBezTo>
                    <a:cubicBezTo>
                      <a:pt x="226" y="121"/>
                      <a:pt x="228" y="137"/>
                      <a:pt x="229" y="153"/>
                    </a:cubicBezTo>
                    <a:close/>
                    <a:moveTo>
                      <a:pt x="175" y="86"/>
                    </a:moveTo>
                    <a:cubicBezTo>
                      <a:pt x="175" y="24"/>
                      <a:pt x="175" y="24"/>
                      <a:pt x="175" y="24"/>
                    </a:cubicBezTo>
                    <a:cubicBezTo>
                      <a:pt x="178" y="26"/>
                      <a:pt x="182" y="28"/>
                      <a:pt x="185" y="31"/>
                    </a:cubicBezTo>
                    <a:cubicBezTo>
                      <a:pt x="194" y="38"/>
                      <a:pt x="201" y="48"/>
                      <a:pt x="207" y="60"/>
                    </a:cubicBezTo>
                    <a:cubicBezTo>
                      <a:pt x="211" y="67"/>
                      <a:pt x="213" y="73"/>
                      <a:pt x="216" y="81"/>
                    </a:cubicBezTo>
                    <a:cubicBezTo>
                      <a:pt x="203" y="84"/>
                      <a:pt x="189" y="86"/>
                      <a:pt x="175" y="86"/>
                    </a:cubicBezTo>
                    <a:close/>
                    <a:moveTo>
                      <a:pt x="215" y="32"/>
                    </a:moveTo>
                    <a:cubicBezTo>
                      <a:pt x="216" y="32"/>
                      <a:pt x="217" y="32"/>
                      <a:pt x="218" y="33"/>
                    </a:cubicBezTo>
                    <a:cubicBezTo>
                      <a:pt x="235" y="40"/>
                      <a:pt x="250" y="50"/>
                      <a:pt x="263" y="63"/>
                    </a:cubicBezTo>
                    <a:cubicBezTo>
                      <a:pt x="264" y="64"/>
                      <a:pt x="264" y="64"/>
                      <a:pt x="265" y="65"/>
                    </a:cubicBezTo>
                    <a:cubicBezTo>
                      <a:pt x="256" y="69"/>
                      <a:pt x="247" y="73"/>
                      <a:pt x="237" y="76"/>
                    </a:cubicBezTo>
                    <a:cubicBezTo>
                      <a:pt x="234" y="67"/>
                      <a:pt x="231" y="58"/>
                      <a:pt x="227" y="51"/>
                    </a:cubicBezTo>
                    <a:cubicBezTo>
                      <a:pt x="223" y="44"/>
                      <a:pt x="220" y="37"/>
                      <a:pt x="215" y="32"/>
                    </a:cubicBezTo>
                    <a:close/>
                    <a:moveTo>
                      <a:pt x="216" y="245"/>
                    </a:moveTo>
                    <a:cubicBezTo>
                      <a:pt x="213" y="252"/>
                      <a:pt x="211" y="260"/>
                      <a:pt x="207" y="266"/>
                    </a:cubicBezTo>
                    <a:cubicBezTo>
                      <a:pt x="201" y="279"/>
                      <a:pt x="193" y="289"/>
                      <a:pt x="185" y="295"/>
                    </a:cubicBezTo>
                    <a:cubicBezTo>
                      <a:pt x="182" y="298"/>
                      <a:pt x="178" y="300"/>
                      <a:pt x="175" y="302"/>
                    </a:cubicBezTo>
                    <a:cubicBezTo>
                      <a:pt x="175" y="240"/>
                      <a:pt x="175" y="240"/>
                      <a:pt x="175" y="240"/>
                    </a:cubicBezTo>
                    <a:cubicBezTo>
                      <a:pt x="189" y="241"/>
                      <a:pt x="203" y="242"/>
                      <a:pt x="216" y="245"/>
                    </a:cubicBezTo>
                    <a:close/>
                    <a:moveTo>
                      <a:pt x="215" y="295"/>
                    </a:moveTo>
                    <a:cubicBezTo>
                      <a:pt x="220" y="289"/>
                      <a:pt x="223" y="283"/>
                      <a:pt x="227" y="276"/>
                    </a:cubicBezTo>
                    <a:cubicBezTo>
                      <a:pt x="231" y="268"/>
                      <a:pt x="234" y="259"/>
                      <a:pt x="237" y="250"/>
                    </a:cubicBezTo>
                    <a:cubicBezTo>
                      <a:pt x="247" y="253"/>
                      <a:pt x="256" y="257"/>
                      <a:pt x="265" y="261"/>
                    </a:cubicBezTo>
                    <a:cubicBezTo>
                      <a:pt x="264" y="262"/>
                      <a:pt x="264" y="263"/>
                      <a:pt x="263" y="263"/>
                    </a:cubicBezTo>
                    <a:cubicBezTo>
                      <a:pt x="250" y="276"/>
                      <a:pt x="235" y="286"/>
                      <a:pt x="218" y="294"/>
                    </a:cubicBezTo>
                    <a:cubicBezTo>
                      <a:pt x="217" y="294"/>
                      <a:pt x="216" y="294"/>
                      <a:pt x="215" y="295"/>
                    </a:cubicBezTo>
                    <a:close/>
                    <a:moveTo>
                      <a:pt x="102" y="106"/>
                    </a:moveTo>
                    <a:cubicBezTo>
                      <a:pt x="103" y="104"/>
                      <a:pt x="103" y="102"/>
                      <a:pt x="104" y="101"/>
                    </a:cubicBezTo>
                    <a:cubicBezTo>
                      <a:pt x="119" y="104"/>
                      <a:pt x="136" y="107"/>
                      <a:pt x="153" y="108"/>
                    </a:cubicBezTo>
                    <a:cubicBezTo>
                      <a:pt x="153" y="153"/>
                      <a:pt x="153" y="153"/>
                      <a:pt x="153" y="153"/>
                    </a:cubicBezTo>
                    <a:cubicBezTo>
                      <a:pt x="97" y="153"/>
                      <a:pt x="97" y="153"/>
                      <a:pt x="97" y="153"/>
                    </a:cubicBezTo>
                    <a:cubicBezTo>
                      <a:pt x="97" y="137"/>
                      <a:pt x="99" y="121"/>
                      <a:pt x="102" y="106"/>
                    </a:cubicBezTo>
                    <a:close/>
                    <a:moveTo>
                      <a:pt x="99" y="51"/>
                    </a:moveTo>
                    <a:cubicBezTo>
                      <a:pt x="95" y="58"/>
                      <a:pt x="92" y="65"/>
                      <a:pt x="89" y="74"/>
                    </a:cubicBezTo>
                    <a:cubicBezTo>
                      <a:pt x="80" y="70"/>
                      <a:pt x="71" y="66"/>
                      <a:pt x="64" y="62"/>
                    </a:cubicBezTo>
                    <a:cubicBezTo>
                      <a:pt x="76" y="49"/>
                      <a:pt x="91" y="40"/>
                      <a:pt x="108" y="33"/>
                    </a:cubicBezTo>
                    <a:cubicBezTo>
                      <a:pt x="109" y="32"/>
                      <a:pt x="109" y="32"/>
                      <a:pt x="110" y="32"/>
                    </a:cubicBezTo>
                    <a:cubicBezTo>
                      <a:pt x="106" y="37"/>
                      <a:pt x="102" y="44"/>
                      <a:pt x="99" y="51"/>
                    </a:cubicBezTo>
                    <a:close/>
                    <a:moveTo>
                      <a:pt x="97" y="175"/>
                    </a:moveTo>
                    <a:cubicBezTo>
                      <a:pt x="153" y="175"/>
                      <a:pt x="153" y="175"/>
                      <a:pt x="153" y="175"/>
                    </a:cubicBezTo>
                    <a:cubicBezTo>
                      <a:pt x="153" y="219"/>
                      <a:pt x="153" y="219"/>
                      <a:pt x="153" y="219"/>
                    </a:cubicBezTo>
                    <a:cubicBezTo>
                      <a:pt x="136" y="219"/>
                      <a:pt x="119" y="222"/>
                      <a:pt x="104" y="226"/>
                    </a:cubicBezTo>
                    <a:cubicBezTo>
                      <a:pt x="103" y="224"/>
                      <a:pt x="103" y="222"/>
                      <a:pt x="102" y="221"/>
                    </a:cubicBezTo>
                    <a:cubicBezTo>
                      <a:pt x="99" y="206"/>
                      <a:pt x="97" y="191"/>
                      <a:pt x="97" y="175"/>
                    </a:cubicBezTo>
                    <a:close/>
                    <a:moveTo>
                      <a:pt x="153" y="240"/>
                    </a:moveTo>
                    <a:cubicBezTo>
                      <a:pt x="153" y="303"/>
                      <a:pt x="153" y="303"/>
                      <a:pt x="153" y="303"/>
                    </a:cubicBezTo>
                    <a:cubicBezTo>
                      <a:pt x="149" y="302"/>
                      <a:pt x="144" y="299"/>
                      <a:pt x="140" y="295"/>
                    </a:cubicBezTo>
                    <a:cubicBezTo>
                      <a:pt x="131" y="288"/>
                      <a:pt x="124" y="279"/>
                      <a:pt x="118" y="266"/>
                    </a:cubicBezTo>
                    <a:cubicBezTo>
                      <a:pt x="115" y="260"/>
                      <a:pt x="112" y="254"/>
                      <a:pt x="110" y="246"/>
                    </a:cubicBezTo>
                    <a:cubicBezTo>
                      <a:pt x="124" y="243"/>
                      <a:pt x="138" y="241"/>
                      <a:pt x="153" y="240"/>
                    </a:cubicBezTo>
                    <a:close/>
                    <a:moveTo>
                      <a:pt x="89" y="253"/>
                    </a:moveTo>
                    <a:cubicBezTo>
                      <a:pt x="92" y="261"/>
                      <a:pt x="95" y="269"/>
                      <a:pt x="99" y="276"/>
                    </a:cubicBezTo>
                    <a:cubicBezTo>
                      <a:pt x="102" y="283"/>
                      <a:pt x="106" y="289"/>
                      <a:pt x="110" y="295"/>
                    </a:cubicBezTo>
                    <a:cubicBezTo>
                      <a:pt x="109" y="294"/>
                      <a:pt x="109" y="294"/>
                      <a:pt x="108" y="294"/>
                    </a:cubicBezTo>
                    <a:cubicBezTo>
                      <a:pt x="91" y="287"/>
                      <a:pt x="76" y="277"/>
                      <a:pt x="64" y="264"/>
                    </a:cubicBezTo>
                    <a:cubicBezTo>
                      <a:pt x="71" y="260"/>
                      <a:pt x="80" y="256"/>
                      <a:pt x="89" y="253"/>
                    </a:cubicBezTo>
                    <a:close/>
                    <a:moveTo>
                      <a:pt x="110" y="80"/>
                    </a:moveTo>
                    <a:cubicBezTo>
                      <a:pt x="112" y="73"/>
                      <a:pt x="115" y="66"/>
                      <a:pt x="118" y="60"/>
                    </a:cubicBezTo>
                    <a:cubicBezTo>
                      <a:pt x="124" y="48"/>
                      <a:pt x="132" y="38"/>
                      <a:pt x="140" y="31"/>
                    </a:cubicBezTo>
                    <a:cubicBezTo>
                      <a:pt x="144" y="27"/>
                      <a:pt x="149" y="24"/>
                      <a:pt x="153" y="23"/>
                    </a:cubicBezTo>
                    <a:cubicBezTo>
                      <a:pt x="153" y="86"/>
                      <a:pt x="153" y="86"/>
                      <a:pt x="153" y="86"/>
                    </a:cubicBezTo>
                    <a:cubicBezTo>
                      <a:pt x="138" y="85"/>
                      <a:pt x="124" y="83"/>
                      <a:pt x="110" y="80"/>
                    </a:cubicBezTo>
                    <a:close/>
                    <a:moveTo>
                      <a:pt x="32" y="108"/>
                    </a:moveTo>
                    <a:cubicBezTo>
                      <a:pt x="37" y="98"/>
                      <a:pt x="42" y="88"/>
                      <a:pt x="49" y="79"/>
                    </a:cubicBezTo>
                    <a:cubicBezTo>
                      <a:pt x="59" y="85"/>
                      <a:pt x="71" y="90"/>
                      <a:pt x="83" y="95"/>
                    </a:cubicBezTo>
                    <a:cubicBezTo>
                      <a:pt x="79" y="113"/>
                      <a:pt x="76" y="132"/>
                      <a:pt x="75" y="153"/>
                    </a:cubicBezTo>
                    <a:cubicBezTo>
                      <a:pt x="22" y="153"/>
                      <a:pt x="22" y="153"/>
                      <a:pt x="22" y="153"/>
                    </a:cubicBezTo>
                    <a:cubicBezTo>
                      <a:pt x="23" y="137"/>
                      <a:pt x="26" y="122"/>
                      <a:pt x="32" y="108"/>
                    </a:cubicBezTo>
                    <a:close/>
                    <a:moveTo>
                      <a:pt x="22" y="175"/>
                    </a:moveTo>
                    <a:cubicBezTo>
                      <a:pt x="75" y="175"/>
                      <a:pt x="75" y="175"/>
                      <a:pt x="75" y="175"/>
                    </a:cubicBezTo>
                    <a:cubicBezTo>
                      <a:pt x="76" y="195"/>
                      <a:pt x="79" y="214"/>
                      <a:pt x="83" y="232"/>
                    </a:cubicBezTo>
                    <a:cubicBezTo>
                      <a:pt x="71" y="237"/>
                      <a:pt x="59" y="242"/>
                      <a:pt x="49" y="248"/>
                    </a:cubicBezTo>
                    <a:cubicBezTo>
                      <a:pt x="42" y="239"/>
                      <a:pt x="37" y="229"/>
                      <a:pt x="32" y="219"/>
                    </a:cubicBezTo>
                    <a:cubicBezTo>
                      <a:pt x="26" y="205"/>
                      <a:pt x="23" y="190"/>
                      <a:pt x="22" y="175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lIns="91412" tIns="45706" rIns="91412" bIns="45706"/>
              <a:lstStyle/>
              <a:p>
                <a:pPr>
                  <a:defRPr/>
                </a:pPr>
                <a:endParaRPr lang="zh-CN" altLang="en-US" sz="1200" dirty="0"/>
              </a:p>
            </p:txBody>
          </p:sp>
        </p:grp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2E14B842-C67B-4AB7-80FD-234D2BD97188}"/>
                </a:ext>
              </a:extLst>
            </p:cNvPr>
            <p:cNvCxnSpPr>
              <a:cxnSpLocks/>
            </p:cNvCxnSpPr>
            <p:nvPr/>
          </p:nvCxnSpPr>
          <p:spPr>
            <a:xfrm>
              <a:off x="3762737" y="1449000"/>
              <a:ext cx="4189229" cy="4191097"/>
            </a:xfrm>
            <a:prstGeom prst="line">
              <a:avLst/>
            </a:prstGeom>
            <a:ln w="19050">
              <a:solidFill>
                <a:schemeClr val="accent1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18DDAAA6-1221-4907-A892-828C4069636D}"/>
                </a:ext>
              </a:extLst>
            </p:cNvPr>
            <p:cNvCxnSpPr>
              <a:stCxn id="38" idx="7"/>
            </p:cNvCxnSpPr>
            <p:nvPr/>
          </p:nvCxnSpPr>
          <p:spPr>
            <a:xfrm flipH="1">
              <a:off x="669925" y="3088600"/>
              <a:ext cx="2492903" cy="8477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E24BEDE7-A424-40CA-997E-E50609E53997}"/>
                </a:ext>
              </a:extLst>
            </p:cNvPr>
            <p:cNvCxnSpPr>
              <a:stCxn id="30" idx="7"/>
            </p:cNvCxnSpPr>
            <p:nvPr/>
          </p:nvCxnSpPr>
          <p:spPr>
            <a:xfrm flipH="1" flipV="1">
              <a:off x="669925" y="4816965"/>
              <a:ext cx="3860999" cy="11998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82AB3E76-F893-4BCB-BBDF-ACF08FF6E4C4}"/>
                </a:ext>
              </a:extLst>
            </p:cNvPr>
            <p:cNvCxnSpPr>
              <a:stCxn id="23" idx="2"/>
            </p:cNvCxnSpPr>
            <p:nvPr/>
          </p:nvCxnSpPr>
          <p:spPr>
            <a:xfrm flipV="1">
              <a:off x="8147101" y="2619000"/>
              <a:ext cx="3373387" cy="10196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4DF472C5-A107-4B98-A80B-1D8BD536A658}"/>
                </a:ext>
              </a:extLst>
            </p:cNvPr>
            <p:cNvCxnSpPr>
              <a:stCxn id="25" idx="1"/>
            </p:cNvCxnSpPr>
            <p:nvPr/>
          </p:nvCxnSpPr>
          <p:spPr>
            <a:xfrm flipV="1">
              <a:off x="9029172" y="4380329"/>
              <a:ext cx="2491316" cy="2429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iśľídè">
              <a:extLst>
                <a:ext uri="{FF2B5EF4-FFF2-40B4-BE49-F238E27FC236}">
                  <a16:creationId xmlns:a16="http://schemas.microsoft.com/office/drawing/2014/main" xmlns="" id="{8B0A7798-9C13-4EA4-8BA4-A87E98AD6B9C}"/>
                </a:ext>
              </a:extLst>
            </p:cNvPr>
            <p:cNvSpPr txBox="1"/>
            <p:nvPr/>
          </p:nvSpPr>
          <p:spPr bwMode="auto">
            <a:xfrm>
              <a:off x="669924" y="2646794"/>
              <a:ext cx="2861075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6" name="íśļíḑê">
              <a:extLst>
                <a:ext uri="{FF2B5EF4-FFF2-40B4-BE49-F238E27FC236}">
                  <a16:creationId xmlns:a16="http://schemas.microsoft.com/office/drawing/2014/main" xmlns="" id="{8274271E-15DD-4967-98DF-9CE492AB3DA8}"/>
                </a:ext>
              </a:extLst>
            </p:cNvPr>
            <p:cNvSpPr/>
            <p:nvPr/>
          </p:nvSpPr>
          <p:spPr bwMode="auto">
            <a:xfrm>
              <a:off x="669924" y="3088600"/>
              <a:ext cx="2861075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7" name="iṣḷïḋê">
              <a:extLst>
                <a:ext uri="{FF2B5EF4-FFF2-40B4-BE49-F238E27FC236}">
                  <a16:creationId xmlns:a16="http://schemas.microsoft.com/office/drawing/2014/main" xmlns="" id="{48143C26-35A4-4720-B561-2F2529528546}"/>
                </a:ext>
              </a:extLst>
            </p:cNvPr>
            <p:cNvSpPr txBox="1"/>
            <p:nvPr/>
          </p:nvSpPr>
          <p:spPr bwMode="auto">
            <a:xfrm>
              <a:off x="669924" y="4380186"/>
              <a:ext cx="2861075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8" name="ïsḻidè">
              <a:extLst>
                <a:ext uri="{FF2B5EF4-FFF2-40B4-BE49-F238E27FC236}">
                  <a16:creationId xmlns:a16="http://schemas.microsoft.com/office/drawing/2014/main" xmlns="" id="{BA6A2DA7-305C-4FE2-A1B5-9F749F644E58}"/>
                </a:ext>
              </a:extLst>
            </p:cNvPr>
            <p:cNvSpPr/>
            <p:nvPr/>
          </p:nvSpPr>
          <p:spPr bwMode="auto">
            <a:xfrm>
              <a:off x="669924" y="4821992"/>
              <a:ext cx="2861075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9" name="íšḻîdè">
              <a:extLst>
                <a:ext uri="{FF2B5EF4-FFF2-40B4-BE49-F238E27FC236}">
                  <a16:creationId xmlns:a16="http://schemas.microsoft.com/office/drawing/2014/main" xmlns="" id="{B46C3D50-48BD-45EA-A4D3-E2AFF855252D}"/>
                </a:ext>
              </a:extLst>
            </p:cNvPr>
            <p:cNvSpPr txBox="1"/>
            <p:nvPr/>
          </p:nvSpPr>
          <p:spPr bwMode="auto">
            <a:xfrm>
              <a:off x="8661003" y="3938380"/>
              <a:ext cx="2861075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20" name="íṡḷïḓé">
              <a:extLst>
                <a:ext uri="{FF2B5EF4-FFF2-40B4-BE49-F238E27FC236}">
                  <a16:creationId xmlns:a16="http://schemas.microsoft.com/office/drawing/2014/main" xmlns="" id="{91D23EB2-EFF6-4D7C-851F-6AE3A28DB153}"/>
                </a:ext>
              </a:extLst>
            </p:cNvPr>
            <p:cNvSpPr/>
            <p:nvPr/>
          </p:nvSpPr>
          <p:spPr bwMode="auto">
            <a:xfrm>
              <a:off x="8661003" y="4380186"/>
              <a:ext cx="2861075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1" name="islíḋé">
              <a:extLst>
                <a:ext uri="{FF2B5EF4-FFF2-40B4-BE49-F238E27FC236}">
                  <a16:creationId xmlns:a16="http://schemas.microsoft.com/office/drawing/2014/main" xmlns="" id="{ECB17D27-D276-4A85-A026-B1333B30EC4E}"/>
                </a:ext>
              </a:extLst>
            </p:cNvPr>
            <p:cNvSpPr txBox="1"/>
            <p:nvPr/>
          </p:nvSpPr>
          <p:spPr bwMode="auto">
            <a:xfrm>
              <a:off x="8661003" y="2177195"/>
              <a:ext cx="2861075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22" name="ïślïḓè">
              <a:extLst>
                <a:ext uri="{FF2B5EF4-FFF2-40B4-BE49-F238E27FC236}">
                  <a16:creationId xmlns:a16="http://schemas.microsoft.com/office/drawing/2014/main" xmlns="" id="{85139D25-0DA9-45E3-8232-7746C562EE2A}"/>
                </a:ext>
              </a:extLst>
            </p:cNvPr>
            <p:cNvSpPr/>
            <p:nvPr/>
          </p:nvSpPr>
          <p:spPr bwMode="auto">
            <a:xfrm>
              <a:off x="8661003" y="2619001"/>
              <a:ext cx="2861075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07645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8982701-3E27-4407-978F-2231A2F15C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F93D496D-3018-4A44-9DB3-E14958F366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50AD531A-7B53-4705-A68E-70C1B45CEF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25</a:t>
            </a:fld>
            <a:endParaRPr lang="zh-CN" altLang="en-US"/>
          </a:p>
        </p:txBody>
      </p:sp>
      <p:grpSp>
        <p:nvGrpSpPr>
          <p:cNvPr id="5" name="062c6746-d6d3-4159-9c77-c5d5ff7c5a4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C8CD6F68-DE81-4AFE-9223-669A7DB651C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449000"/>
            <a:ext cx="12192000" cy="5409000"/>
            <a:chOff x="0" y="1449000"/>
            <a:chExt cx="12192000" cy="5409000"/>
          </a:xfrm>
        </p:grpSpPr>
        <p:sp>
          <p:nvSpPr>
            <p:cNvPr id="6" name="iṣḻíďê">
              <a:extLst>
                <a:ext uri="{FF2B5EF4-FFF2-40B4-BE49-F238E27FC236}">
                  <a16:creationId xmlns:a16="http://schemas.microsoft.com/office/drawing/2014/main" xmlns="" id="{34B83B6D-F13B-4F4E-9007-CE965CB8A4C4}"/>
                </a:ext>
              </a:extLst>
            </p:cNvPr>
            <p:cNvSpPr/>
            <p:nvPr/>
          </p:nvSpPr>
          <p:spPr bwMode="auto">
            <a:xfrm>
              <a:off x="0" y="5003998"/>
              <a:ext cx="12192000" cy="1854002"/>
            </a:xfrm>
            <a:prstGeom prst="rect">
              <a:avLst/>
            </a:prstGeom>
            <a:blipFill>
              <a:blip r:embed="rId3"/>
              <a:stretch>
                <a:fillRect t="-169498" b="-167192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rgbClr val="D1DADD"/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Autofit/>
            </a:bodyPr>
            <a:lstStyle/>
            <a:p>
              <a:pPr algn="ctr" defTabSz="457200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7" name="ïśļiḓê">
              <a:extLst>
                <a:ext uri="{FF2B5EF4-FFF2-40B4-BE49-F238E27FC236}">
                  <a16:creationId xmlns:a16="http://schemas.microsoft.com/office/drawing/2014/main" xmlns="" id="{7DA633CF-08ED-491E-9632-318BD4022A18}"/>
                </a:ext>
              </a:extLst>
            </p:cNvPr>
            <p:cNvSpPr/>
            <p:nvPr/>
          </p:nvSpPr>
          <p:spPr bwMode="auto">
            <a:xfrm>
              <a:off x="669925" y="5003998"/>
              <a:ext cx="10852150" cy="1854002"/>
            </a:xfrm>
            <a:prstGeom prst="rect">
              <a:avLst/>
            </a:prstGeom>
            <a:solidFill>
              <a:schemeClr val="tx1">
                <a:alpha val="90000"/>
              </a:schemeClr>
            </a:solidFill>
            <a:ln w="38100">
              <a:noFill/>
            </a:ln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rgbClr val="D1DADD"/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lIns="91440" tIns="45720" rIns="91440" bIns="45720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dk1"/>
                </a:solidFill>
              </a:endParaRPr>
            </a:p>
          </p:txBody>
        </p:sp>
        <p:sp>
          <p:nvSpPr>
            <p:cNvPr id="8" name="ïṣḷiḑè">
              <a:extLst>
                <a:ext uri="{FF2B5EF4-FFF2-40B4-BE49-F238E27FC236}">
                  <a16:creationId xmlns:a16="http://schemas.microsoft.com/office/drawing/2014/main" xmlns="" id="{A13DBE8B-2EBD-4054-ABBA-258FB81FF759}"/>
                </a:ext>
              </a:extLst>
            </p:cNvPr>
            <p:cNvSpPr/>
            <p:nvPr/>
          </p:nvSpPr>
          <p:spPr bwMode="auto">
            <a:xfrm>
              <a:off x="8504067" y="1449000"/>
              <a:ext cx="3021183" cy="1506036"/>
            </a:xfrm>
            <a:custGeom>
              <a:avLst/>
              <a:gdLst>
                <a:gd name="T0" fmla="*/ 210 w 421"/>
                <a:gd name="T1" fmla="*/ 57 h 210"/>
                <a:gd name="T2" fmla="*/ 364 w 421"/>
                <a:gd name="T3" fmla="*/ 210 h 210"/>
                <a:gd name="T4" fmla="*/ 421 w 421"/>
                <a:gd name="T5" fmla="*/ 210 h 210"/>
                <a:gd name="T6" fmla="*/ 210 w 421"/>
                <a:gd name="T7" fmla="*/ 0 h 210"/>
                <a:gd name="T8" fmla="*/ 0 w 421"/>
                <a:gd name="T9" fmla="*/ 210 h 210"/>
                <a:gd name="T10" fmla="*/ 57 w 421"/>
                <a:gd name="T11" fmla="*/ 210 h 210"/>
                <a:gd name="T12" fmla="*/ 210 w 421"/>
                <a:gd name="T13" fmla="*/ 57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1" h="210">
                  <a:moveTo>
                    <a:pt x="210" y="57"/>
                  </a:moveTo>
                  <a:cubicBezTo>
                    <a:pt x="295" y="57"/>
                    <a:pt x="364" y="126"/>
                    <a:pt x="364" y="210"/>
                  </a:cubicBezTo>
                  <a:cubicBezTo>
                    <a:pt x="421" y="210"/>
                    <a:pt x="421" y="210"/>
                    <a:pt x="421" y="210"/>
                  </a:cubicBezTo>
                  <a:cubicBezTo>
                    <a:pt x="421" y="93"/>
                    <a:pt x="327" y="0"/>
                    <a:pt x="210" y="0"/>
                  </a:cubicBezTo>
                  <a:cubicBezTo>
                    <a:pt x="93" y="0"/>
                    <a:pt x="0" y="93"/>
                    <a:pt x="0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126"/>
                    <a:pt x="126" y="57"/>
                    <a:pt x="210" y="57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9" name="ïṡḷíḓe">
              <a:extLst>
                <a:ext uri="{FF2B5EF4-FFF2-40B4-BE49-F238E27FC236}">
                  <a16:creationId xmlns:a16="http://schemas.microsoft.com/office/drawing/2014/main" xmlns="" id="{8CBD81C1-994B-41C5-846C-32EC34B93251}"/>
                </a:ext>
              </a:extLst>
            </p:cNvPr>
            <p:cNvSpPr/>
            <p:nvPr/>
          </p:nvSpPr>
          <p:spPr bwMode="auto">
            <a:xfrm flipV="1">
              <a:off x="5887303" y="2955036"/>
              <a:ext cx="3021183" cy="1506036"/>
            </a:xfrm>
            <a:custGeom>
              <a:avLst/>
              <a:gdLst>
                <a:gd name="T0" fmla="*/ 210 w 421"/>
                <a:gd name="T1" fmla="*/ 57 h 210"/>
                <a:gd name="T2" fmla="*/ 364 w 421"/>
                <a:gd name="T3" fmla="*/ 210 h 210"/>
                <a:gd name="T4" fmla="*/ 421 w 421"/>
                <a:gd name="T5" fmla="*/ 210 h 210"/>
                <a:gd name="T6" fmla="*/ 210 w 421"/>
                <a:gd name="T7" fmla="*/ 0 h 210"/>
                <a:gd name="T8" fmla="*/ 0 w 421"/>
                <a:gd name="T9" fmla="*/ 210 h 210"/>
                <a:gd name="T10" fmla="*/ 57 w 421"/>
                <a:gd name="T11" fmla="*/ 210 h 210"/>
                <a:gd name="T12" fmla="*/ 210 w 421"/>
                <a:gd name="T13" fmla="*/ 57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1" h="210">
                  <a:moveTo>
                    <a:pt x="210" y="57"/>
                  </a:moveTo>
                  <a:cubicBezTo>
                    <a:pt x="295" y="57"/>
                    <a:pt x="364" y="126"/>
                    <a:pt x="364" y="210"/>
                  </a:cubicBezTo>
                  <a:cubicBezTo>
                    <a:pt x="421" y="210"/>
                    <a:pt x="421" y="210"/>
                    <a:pt x="421" y="210"/>
                  </a:cubicBezTo>
                  <a:cubicBezTo>
                    <a:pt x="421" y="93"/>
                    <a:pt x="327" y="0"/>
                    <a:pt x="210" y="0"/>
                  </a:cubicBezTo>
                  <a:cubicBezTo>
                    <a:pt x="93" y="0"/>
                    <a:pt x="0" y="93"/>
                    <a:pt x="0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126"/>
                    <a:pt x="126" y="57"/>
                    <a:pt x="210" y="57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10" name="îsḻíḓè">
              <a:extLst>
                <a:ext uri="{FF2B5EF4-FFF2-40B4-BE49-F238E27FC236}">
                  <a16:creationId xmlns:a16="http://schemas.microsoft.com/office/drawing/2014/main" xmlns="" id="{B96F0701-51AD-490B-B8D1-1A46F248E68A}"/>
                </a:ext>
              </a:extLst>
            </p:cNvPr>
            <p:cNvSpPr/>
            <p:nvPr/>
          </p:nvSpPr>
          <p:spPr bwMode="auto">
            <a:xfrm>
              <a:off x="3272238" y="1449000"/>
              <a:ext cx="3021183" cy="1506036"/>
            </a:xfrm>
            <a:custGeom>
              <a:avLst/>
              <a:gdLst>
                <a:gd name="T0" fmla="*/ 210 w 421"/>
                <a:gd name="T1" fmla="*/ 57 h 210"/>
                <a:gd name="T2" fmla="*/ 364 w 421"/>
                <a:gd name="T3" fmla="*/ 210 h 210"/>
                <a:gd name="T4" fmla="*/ 421 w 421"/>
                <a:gd name="T5" fmla="*/ 210 h 210"/>
                <a:gd name="T6" fmla="*/ 210 w 421"/>
                <a:gd name="T7" fmla="*/ 0 h 210"/>
                <a:gd name="T8" fmla="*/ 0 w 421"/>
                <a:gd name="T9" fmla="*/ 210 h 210"/>
                <a:gd name="T10" fmla="*/ 57 w 421"/>
                <a:gd name="T11" fmla="*/ 210 h 210"/>
                <a:gd name="T12" fmla="*/ 210 w 421"/>
                <a:gd name="T13" fmla="*/ 57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1" h="210">
                  <a:moveTo>
                    <a:pt x="210" y="57"/>
                  </a:moveTo>
                  <a:cubicBezTo>
                    <a:pt x="295" y="57"/>
                    <a:pt x="364" y="126"/>
                    <a:pt x="364" y="210"/>
                  </a:cubicBezTo>
                  <a:cubicBezTo>
                    <a:pt x="421" y="210"/>
                    <a:pt x="421" y="210"/>
                    <a:pt x="421" y="210"/>
                  </a:cubicBezTo>
                  <a:cubicBezTo>
                    <a:pt x="421" y="93"/>
                    <a:pt x="327" y="0"/>
                    <a:pt x="210" y="0"/>
                  </a:cubicBezTo>
                  <a:cubicBezTo>
                    <a:pt x="93" y="0"/>
                    <a:pt x="0" y="93"/>
                    <a:pt x="0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126"/>
                    <a:pt x="126" y="57"/>
                    <a:pt x="210" y="57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11" name="ïṩḷiḑe">
              <a:extLst>
                <a:ext uri="{FF2B5EF4-FFF2-40B4-BE49-F238E27FC236}">
                  <a16:creationId xmlns:a16="http://schemas.microsoft.com/office/drawing/2014/main" xmlns="" id="{1B11B6A5-CF77-4631-B24E-86654E904B33}"/>
                </a:ext>
              </a:extLst>
            </p:cNvPr>
            <p:cNvSpPr/>
            <p:nvPr/>
          </p:nvSpPr>
          <p:spPr bwMode="auto">
            <a:xfrm>
              <a:off x="658714" y="1449000"/>
              <a:ext cx="3021183" cy="1506036"/>
            </a:xfrm>
            <a:custGeom>
              <a:avLst/>
              <a:gdLst>
                <a:gd name="T0" fmla="*/ 210 w 421"/>
                <a:gd name="T1" fmla="*/ 57 h 210"/>
                <a:gd name="T2" fmla="*/ 364 w 421"/>
                <a:gd name="T3" fmla="*/ 210 h 210"/>
                <a:gd name="T4" fmla="*/ 421 w 421"/>
                <a:gd name="T5" fmla="*/ 210 h 210"/>
                <a:gd name="T6" fmla="*/ 210 w 421"/>
                <a:gd name="T7" fmla="*/ 0 h 210"/>
                <a:gd name="T8" fmla="*/ 0 w 421"/>
                <a:gd name="T9" fmla="*/ 210 h 210"/>
                <a:gd name="T10" fmla="*/ 57 w 421"/>
                <a:gd name="T11" fmla="*/ 210 h 210"/>
                <a:gd name="T12" fmla="*/ 210 w 421"/>
                <a:gd name="T13" fmla="*/ 57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1" h="210">
                  <a:moveTo>
                    <a:pt x="210" y="57"/>
                  </a:moveTo>
                  <a:cubicBezTo>
                    <a:pt x="295" y="57"/>
                    <a:pt x="364" y="126"/>
                    <a:pt x="364" y="210"/>
                  </a:cubicBezTo>
                  <a:cubicBezTo>
                    <a:pt x="421" y="210"/>
                    <a:pt x="421" y="210"/>
                    <a:pt x="421" y="210"/>
                  </a:cubicBezTo>
                  <a:cubicBezTo>
                    <a:pt x="421" y="93"/>
                    <a:pt x="327" y="0"/>
                    <a:pt x="210" y="0"/>
                  </a:cubicBezTo>
                  <a:cubicBezTo>
                    <a:pt x="93" y="0"/>
                    <a:pt x="0" y="93"/>
                    <a:pt x="0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126"/>
                    <a:pt x="126" y="57"/>
                    <a:pt x="210" y="5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12" name="işľídè">
              <a:extLst>
                <a:ext uri="{FF2B5EF4-FFF2-40B4-BE49-F238E27FC236}">
                  <a16:creationId xmlns:a16="http://schemas.microsoft.com/office/drawing/2014/main" xmlns="" id="{6CD6B112-128C-47DC-9DB9-FF50073469A9}"/>
                </a:ext>
              </a:extLst>
            </p:cNvPr>
            <p:cNvSpPr/>
            <p:nvPr/>
          </p:nvSpPr>
          <p:spPr bwMode="auto">
            <a:xfrm flipV="1">
              <a:off x="658714" y="2955036"/>
              <a:ext cx="3021183" cy="1506036"/>
            </a:xfrm>
            <a:custGeom>
              <a:avLst/>
              <a:gdLst>
                <a:gd name="T0" fmla="*/ 210 w 421"/>
                <a:gd name="T1" fmla="*/ 57 h 210"/>
                <a:gd name="T2" fmla="*/ 364 w 421"/>
                <a:gd name="T3" fmla="*/ 210 h 210"/>
                <a:gd name="T4" fmla="*/ 421 w 421"/>
                <a:gd name="T5" fmla="*/ 210 h 210"/>
                <a:gd name="T6" fmla="*/ 210 w 421"/>
                <a:gd name="T7" fmla="*/ 0 h 210"/>
                <a:gd name="T8" fmla="*/ 0 w 421"/>
                <a:gd name="T9" fmla="*/ 210 h 210"/>
                <a:gd name="T10" fmla="*/ 57 w 421"/>
                <a:gd name="T11" fmla="*/ 210 h 210"/>
                <a:gd name="T12" fmla="*/ 210 w 421"/>
                <a:gd name="T13" fmla="*/ 57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1" h="210">
                  <a:moveTo>
                    <a:pt x="210" y="57"/>
                  </a:moveTo>
                  <a:cubicBezTo>
                    <a:pt x="295" y="57"/>
                    <a:pt x="364" y="126"/>
                    <a:pt x="364" y="210"/>
                  </a:cubicBezTo>
                  <a:cubicBezTo>
                    <a:pt x="421" y="210"/>
                    <a:pt x="421" y="210"/>
                    <a:pt x="421" y="210"/>
                  </a:cubicBezTo>
                  <a:cubicBezTo>
                    <a:pt x="421" y="93"/>
                    <a:pt x="327" y="0"/>
                    <a:pt x="210" y="0"/>
                  </a:cubicBezTo>
                  <a:cubicBezTo>
                    <a:pt x="93" y="0"/>
                    <a:pt x="0" y="93"/>
                    <a:pt x="0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126"/>
                    <a:pt x="126" y="57"/>
                    <a:pt x="210" y="57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13" name="ïṥľiḍê">
              <a:extLst>
                <a:ext uri="{FF2B5EF4-FFF2-40B4-BE49-F238E27FC236}">
                  <a16:creationId xmlns:a16="http://schemas.microsoft.com/office/drawing/2014/main" xmlns="" id="{8DBAB295-565D-4041-A180-1076AB7A5CC4}"/>
                </a:ext>
              </a:extLst>
            </p:cNvPr>
            <p:cNvSpPr/>
            <p:nvPr/>
          </p:nvSpPr>
          <p:spPr bwMode="auto">
            <a:xfrm flipV="1">
              <a:off x="3272238" y="2955036"/>
              <a:ext cx="3021183" cy="1506036"/>
            </a:xfrm>
            <a:custGeom>
              <a:avLst/>
              <a:gdLst>
                <a:gd name="T0" fmla="*/ 210 w 421"/>
                <a:gd name="T1" fmla="*/ 57 h 210"/>
                <a:gd name="T2" fmla="*/ 364 w 421"/>
                <a:gd name="T3" fmla="*/ 210 h 210"/>
                <a:gd name="T4" fmla="*/ 421 w 421"/>
                <a:gd name="T5" fmla="*/ 210 h 210"/>
                <a:gd name="T6" fmla="*/ 210 w 421"/>
                <a:gd name="T7" fmla="*/ 0 h 210"/>
                <a:gd name="T8" fmla="*/ 0 w 421"/>
                <a:gd name="T9" fmla="*/ 210 h 210"/>
                <a:gd name="T10" fmla="*/ 57 w 421"/>
                <a:gd name="T11" fmla="*/ 210 h 210"/>
                <a:gd name="T12" fmla="*/ 210 w 421"/>
                <a:gd name="T13" fmla="*/ 57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1" h="210">
                  <a:moveTo>
                    <a:pt x="210" y="57"/>
                  </a:moveTo>
                  <a:cubicBezTo>
                    <a:pt x="295" y="57"/>
                    <a:pt x="364" y="126"/>
                    <a:pt x="364" y="210"/>
                  </a:cubicBezTo>
                  <a:cubicBezTo>
                    <a:pt x="421" y="210"/>
                    <a:pt x="421" y="210"/>
                    <a:pt x="421" y="210"/>
                  </a:cubicBezTo>
                  <a:cubicBezTo>
                    <a:pt x="421" y="93"/>
                    <a:pt x="327" y="0"/>
                    <a:pt x="210" y="0"/>
                  </a:cubicBezTo>
                  <a:cubicBezTo>
                    <a:pt x="93" y="0"/>
                    <a:pt x="0" y="93"/>
                    <a:pt x="0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126"/>
                    <a:pt x="126" y="57"/>
                    <a:pt x="210" y="5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14" name="ïSḻîdé">
              <a:extLst>
                <a:ext uri="{FF2B5EF4-FFF2-40B4-BE49-F238E27FC236}">
                  <a16:creationId xmlns:a16="http://schemas.microsoft.com/office/drawing/2014/main" xmlns="" id="{B27285F6-61ED-4490-9C6A-B90490A6EF5F}"/>
                </a:ext>
              </a:extLst>
            </p:cNvPr>
            <p:cNvSpPr/>
            <p:nvPr/>
          </p:nvSpPr>
          <p:spPr bwMode="auto">
            <a:xfrm>
              <a:off x="5887303" y="1449000"/>
              <a:ext cx="3021183" cy="1506036"/>
            </a:xfrm>
            <a:custGeom>
              <a:avLst/>
              <a:gdLst>
                <a:gd name="T0" fmla="*/ 210 w 421"/>
                <a:gd name="T1" fmla="*/ 57 h 210"/>
                <a:gd name="T2" fmla="*/ 364 w 421"/>
                <a:gd name="T3" fmla="*/ 210 h 210"/>
                <a:gd name="T4" fmla="*/ 421 w 421"/>
                <a:gd name="T5" fmla="*/ 210 h 210"/>
                <a:gd name="T6" fmla="*/ 210 w 421"/>
                <a:gd name="T7" fmla="*/ 0 h 210"/>
                <a:gd name="T8" fmla="*/ 0 w 421"/>
                <a:gd name="T9" fmla="*/ 210 h 210"/>
                <a:gd name="T10" fmla="*/ 57 w 421"/>
                <a:gd name="T11" fmla="*/ 210 h 210"/>
                <a:gd name="T12" fmla="*/ 210 w 421"/>
                <a:gd name="T13" fmla="*/ 57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1" h="210">
                  <a:moveTo>
                    <a:pt x="210" y="57"/>
                  </a:moveTo>
                  <a:cubicBezTo>
                    <a:pt x="295" y="57"/>
                    <a:pt x="364" y="126"/>
                    <a:pt x="364" y="210"/>
                  </a:cubicBezTo>
                  <a:cubicBezTo>
                    <a:pt x="421" y="210"/>
                    <a:pt x="421" y="210"/>
                    <a:pt x="421" y="210"/>
                  </a:cubicBezTo>
                  <a:cubicBezTo>
                    <a:pt x="421" y="93"/>
                    <a:pt x="327" y="0"/>
                    <a:pt x="210" y="0"/>
                  </a:cubicBezTo>
                  <a:cubicBezTo>
                    <a:pt x="93" y="0"/>
                    <a:pt x="0" y="93"/>
                    <a:pt x="0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126"/>
                    <a:pt x="126" y="57"/>
                    <a:pt x="210" y="5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15" name="ïşḻïďé">
              <a:extLst>
                <a:ext uri="{FF2B5EF4-FFF2-40B4-BE49-F238E27FC236}">
                  <a16:creationId xmlns:a16="http://schemas.microsoft.com/office/drawing/2014/main" xmlns="" id="{2EE95E10-157C-4E17-843D-1C357F364DDE}"/>
                </a:ext>
              </a:extLst>
            </p:cNvPr>
            <p:cNvSpPr/>
            <p:nvPr/>
          </p:nvSpPr>
          <p:spPr bwMode="auto">
            <a:xfrm flipV="1">
              <a:off x="8504067" y="2955036"/>
              <a:ext cx="3021183" cy="1506036"/>
            </a:xfrm>
            <a:custGeom>
              <a:avLst/>
              <a:gdLst>
                <a:gd name="T0" fmla="*/ 210 w 421"/>
                <a:gd name="T1" fmla="*/ 57 h 210"/>
                <a:gd name="T2" fmla="*/ 364 w 421"/>
                <a:gd name="T3" fmla="*/ 210 h 210"/>
                <a:gd name="T4" fmla="*/ 421 w 421"/>
                <a:gd name="T5" fmla="*/ 210 h 210"/>
                <a:gd name="T6" fmla="*/ 210 w 421"/>
                <a:gd name="T7" fmla="*/ 0 h 210"/>
                <a:gd name="T8" fmla="*/ 0 w 421"/>
                <a:gd name="T9" fmla="*/ 210 h 210"/>
                <a:gd name="T10" fmla="*/ 57 w 421"/>
                <a:gd name="T11" fmla="*/ 210 h 210"/>
                <a:gd name="T12" fmla="*/ 210 w 421"/>
                <a:gd name="T13" fmla="*/ 57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1" h="210">
                  <a:moveTo>
                    <a:pt x="210" y="57"/>
                  </a:moveTo>
                  <a:cubicBezTo>
                    <a:pt x="295" y="57"/>
                    <a:pt x="364" y="126"/>
                    <a:pt x="364" y="210"/>
                  </a:cubicBezTo>
                  <a:cubicBezTo>
                    <a:pt x="421" y="210"/>
                    <a:pt x="421" y="210"/>
                    <a:pt x="421" y="210"/>
                  </a:cubicBezTo>
                  <a:cubicBezTo>
                    <a:pt x="421" y="93"/>
                    <a:pt x="327" y="0"/>
                    <a:pt x="210" y="0"/>
                  </a:cubicBezTo>
                  <a:cubicBezTo>
                    <a:pt x="93" y="0"/>
                    <a:pt x="0" y="93"/>
                    <a:pt x="0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126"/>
                    <a:pt x="126" y="57"/>
                    <a:pt x="210" y="5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16" name="iṩļiḍe">
              <a:extLst>
                <a:ext uri="{FF2B5EF4-FFF2-40B4-BE49-F238E27FC236}">
                  <a16:creationId xmlns:a16="http://schemas.microsoft.com/office/drawing/2014/main" xmlns="" id="{03A615F2-845E-42F3-91DF-C61427EEC995}"/>
                </a:ext>
              </a:extLst>
            </p:cNvPr>
            <p:cNvSpPr txBox="1"/>
            <p:nvPr/>
          </p:nvSpPr>
          <p:spPr>
            <a:xfrm>
              <a:off x="1300309" y="2724873"/>
              <a:ext cx="1737992" cy="504844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1">
              <a:normAutofit/>
            </a:bodyPr>
            <a:lstStyle/>
            <a:p>
              <a:pPr algn="ctr"/>
              <a:r>
                <a:rPr lang="en-US" altLang="zh-CN" sz="1600" b="1"/>
                <a:t>2018 Q1</a:t>
              </a:r>
              <a:endParaRPr lang="zh-CN" altLang="en-US" sz="1600" b="1" dirty="0"/>
            </a:p>
          </p:txBody>
        </p:sp>
        <p:sp>
          <p:nvSpPr>
            <p:cNvPr id="17" name="iṧ1îďé">
              <a:extLst>
                <a:ext uri="{FF2B5EF4-FFF2-40B4-BE49-F238E27FC236}">
                  <a16:creationId xmlns:a16="http://schemas.microsoft.com/office/drawing/2014/main" xmlns="" id="{A9417EA6-0AAE-438A-A6D8-2E7780A1C335}"/>
                </a:ext>
              </a:extLst>
            </p:cNvPr>
            <p:cNvSpPr txBox="1"/>
            <p:nvPr/>
          </p:nvSpPr>
          <p:spPr>
            <a:xfrm>
              <a:off x="3935136" y="2724873"/>
              <a:ext cx="1737992" cy="504844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1">
              <a:normAutofit/>
            </a:bodyPr>
            <a:lstStyle/>
            <a:p>
              <a:pPr algn="ctr"/>
              <a:r>
                <a:rPr lang="en-US" altLang="zh-CN" sz="1600" b="1"/>
                <a:t>2018 Q2</a:t>
              </a:r>
              <a:endParaRPr lang="zh-CN" altLang="en-US" sz="1600" b="1" dirty="0"/>
            </a:p>
          </p:txBody>
        </p:sp>
        <p:sp>
          <p:nvSpPr>
            <p:cNvPr id="18" name="iṩlíḍe">
              <a:extLst>
                <a:ext uri="{FF2B5EF4-FFF2-40B4-BE49-F238E27FC236}">
                  <a16:creationId xmlns:a16="http://schemas.microsoft.com/office/drawing/2014/main" xmlns="" id="{13DEC21F-25F3-45D5-8523-C6F345233711}"/>
                </a:ext>
              </a:extLst>
            </p:cNvPr>
            <p:cNvSpPr txBox="1"/>
            <p:nvPr/>
          </p:nvSpPr>
          <p:spPr>
            <a:xfrm>
              <a:off x="6558067" y="2719788"/>
              <a:ext cx="1737992" cy="504844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1">
              <a:normAutofit/>
            </a:bodyPr>
            <a:lstStyle/>
            <a:p>
              <a:pPr algn="ctr"/>
              <a:r>
                <a:rPr lang="en-US" altLang="zh-CN" sz="1600" b="1"/>
                <a:t>2018 Q3</a:t>
              </a:r>
              <a:endParaRPr lang="zh-CN" altLang="en-US" sz="1600" b="1" dirty="0"/>
            </a:p>
          </p:txBody>
        </p:sp>
        <p:sp>
          <p:nvSpPr>
            <p:cNvPr id="19" name="ïṥḷiḑé">
              <a:extLst>
                <a:ext uri="{FF2B5EF4-FFF2-40B4-BE49-F238E27FC236}">
                  <a16:creationId xmlns:a16="http://schemas.microsoft.com/office/drawing/2014/main" xmlns="" id="{E779BCE9-3609-43B2-8D74-A420F8D578CE}"/>
                </a:ext>
              </a:extLst>
            </p:cNvPr>
            <p:cNvSpPr txBox="1"/>
            <p:nvPr/>
          </p:nvSpPr>
          <p:spPr>
            <a:xfrm>
              <a:off x="9145661" y="2719788"/>
              <a:ext cx="1737992" cy="504844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1">
              <a:normAutofit/>
            </a:bodyPr>
            <a:lstStyle/>
            <a:p>
              <a:pPr algn="ctr"/>
              <a:r>
                <a:rPr lang="en-US" altLang="zh-CN" sz="1600" b="1"/>
                <a:t>2018 Q4</a:t>
              </a:r>
              <a:endParaRPr lang="zh-CN" altLang="en-US" sz="1600" b="1" dirty="0"/>
            </a:p>
          </p:txBody>
        </p:sp>
        <p:grpSp>
          <p:nvGrpSpPr>
            <p:cNvPr id="20" name="í$ḷíďe">
              <a:extLst>
                <a:ext uri="{FF2B5EF4-FFF2-40B4-BE49-F238E27FC236}">
                  <a16:creationId xmlns:a16="http://schemas.microsoft.com/office/drawing/2014/main" xmlns="" id="{26015308-DD7C-4237-8911-E6E9A6839437}"/>
                </a:ext>
              </a:extLst>
            </p:cNvPr>
            <p:cNvGrpSpPr/>
            <p:nvPr/>
          </p:nvGrpSpPr>
          <p:grpSpPr>
            <a:xfrm>
              <a:off x="987610" y="4715073"/>
              <a:ext cx="2363390" cy="1433277"/>
              <a:chOff x="987610" y="4715073"/>
              <a:chExt cx="2363390" cy="1433277"/>
            </a:xfrm>
          </p:grpSpPr>
          <p:grpSp>
            <p:nvGrpSpPr>
              <p:cNvPr id="39" name="îšḷîḓe">
                <a:extLst>
                  <a:ext uri="{FF2B5EF4-FFF2-40B4-BE49-F238E27FC236}">
                    <a16:creationId xmlns:a16="http://schemas.microsoft.com/office/drawing/2014/main" xmlns="" id="{C6C21124-C7F6-4F70-92A9-12AD5743DA2C}"/>
                  </a:ext>
                </a:extLst>
              </p:cNvPr>
              <p:cNvGrpSpPr/>
              <p:nvPr/>
            </p:nvGrpSpPr>
            <p:grpSpPr>
              <a:xfrm>
                <a:off x="1880380" y="4715073"/>
                <a:ext cx="577851" cy="577851"/>
                <a:chOff x="1766537" y="4715073"/>
                <a:chExt cx="577851" cy="577851"/>
              </a:xfrm>
            </p:grpSpPr>
            <p:sp>
              <p:nvSpPr>
                <p:cNvPr id="41" name="í$ľiḍé">
                  <a:extLst>
                    <a:ext uri="{FF2B5EF4-FFF2-40B4-BE49-F238E27FC236}">
                      <a16:creationId xmlns:a16="http://schemas.microsoft.com/office/drawing/2014/main" xmlns="" id="{085A9F8C-9EF3-4900-BA4E-CF3F6D0E1E58}"/>
                    </a:ext>
                  </a:extLst>
                </p:cNvPr>
                <p:cNvSpPr/>
                <p:nvPr/>
              </p:nvSpPr>
              <p:spPr>
                <a:xfrm>
                  <a:off x="1766537" y="4715073"/>
                  <a:ext cx="577851" cy="577851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38100" cap="flat">
                  <a:solidFill>
                    <a:schemeClr val="bg1"/>
                  </a:solidFill>
                  <a:miter lim="400000"/>
                </a:ln>
                <a:effectLst/>
              </p:spPr>
              <p:txBody>
                <a:bodyPr wrap="square" lIns="91440" tIns="45720" rIns="91440" bIns="45720" numCol="1" anchor="ctr">
                  <a:no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lvl="0">
                    <a:defRPr sz="3200"/>
                  </a:pPr>
                  <a:endParaRPr sz="1600"/>
                </a:p>
              </p:txBody>
            </p:sp>
            <p:sp>
              <p:nvSpPr>
                <p:cNvPr id="42" name="iś1îḍé">
                  <a:extLst>
                    <a:ext uri="{FF2B5EF4-FFF2-40B4-BE49-F238E27FC236}">
                      <a16:creationId xmlns:a16="http://schemas.microsoft.com/office/drawing/2014/main" xmlns="" id="{76E73C85-4765-4639-9BD4-4D9949B1F541}"/>
                    </a:ext>
                  </a:extLst>
                </p:cNvPr>
                <p:cNvSpPr/>
                <p:nvPr/>
              </p:nvSpPr>
              <p:spPr>
                <a:xfrm>
                  <a:off x="1915608" y="4863096"/>
                  <a:ext cx="279708" cy="281804"/>
                </a:xfrm>
                <a:custGeom>
                  <a:avLst/>
                  <a:gdLst>
                    <a:gd name="connsiteX0" fmla="*/ 386204 w 602205"/>
                    <a:gd name="connsiteY0" fmla="*/ 222916 h 606722"/>
                    <a:gd name="connsiteX1" fmla="*/ 516692 w 602205"/>
                    <a:gd name="connsiteY1" fmla="*/ 222916 h 606722"/>
                    <a:gd name="connsiteX2" fmla="*/ 545129 w 602205"/>
                    <a:gd name="connsiteY2" fmla="*/ 231976 h 606722"/>
                    <a:gd name="connsiteX3" fmla="*/ 594743 w 602205"/>
                    <a:gd name="connsiteY3" fmla="*/ 270632 h 606722"/>
                    <a:gd name="connsiteX4" fmla="*/ 602205 w 602205"/>
                    <a:gd name="connsiteY4" fmla="*/ 285329 h 606722"/>
                    <a:gd name="connsiteX5" fmla="*/ 594944 w 602205"/>
                    <a:gd name="connsiteY5" fmla="*/ 300228 h 606722"/>
                    <a:gd name="connsiteX6" fmla="*/ 545129 w 602205"/>
                    <a:gd name="connsiteY6" fmla="*/ 340293 h 606722"/>
                    <a:gd name="connsiteX7" fmla="*/ 516692 w 602205"/>
                    <a:gd name="connsiteY7" fmla="*/ 351769 h 606722"/>
                    <a:gd name="connsiteX8" fmla="*/ 386204 w 602205"/>
                    <a:gd name="connsiteY8" fmla="*/ 351769 h 606722"/>
                    <a:gd name="connsiteX9" fmla="*/ 85299 w 602205"/>
                    <a:gd name="connsiteY9" fmla="*/ 131463 h 606722"/>
                    <a:gd name="connsiteX10" fmla="*/ 216777 w 602205"/>
                    <a:gd name="connsiteY10" fmla="*/ 131463 h 606722"/>
                    <a:gd name="connsiteX11" fmla="*/ 216777 w 602205"/>
                    <a:gd name="connsiteY11" fmla="*/ 260386 h 606722"/>
                    <a:gd name="connsiteX12" fmla="*/ 85299 w 602205"/>
                    <a:gd name="connsiteY12" fmla="*/ 260386 h 606722"/>
                    <a:gd name="connsiteX13" fmla="*/ 57068 w 602205"/>
                    <a:gd name="connsiteY13" fmla="*/ 248501 h 606722"/>
                    <a:gd name="connsiteX14" fmla="*/ 7058 w 602205"/>
                    <a:gd name="connsiteY14" fmla="*/ 206803 h 606722"/>
                    <a:gd name="connsiteX15" fmla="*/ 0 w 602205"/>
                    <a:gd name="connsiteY15" fmla="*/ 192903 h 606722"/>
                    <a:gd name="connsiteX16" fmla="*/ 7260 w 602205"/>
                    <a:gd name="connsiteY16" fmla="*/ 178802 h 606722"/>
                    <a:gd name="connsiteX17" fmla="*/ 57068 w 602205"/>
                    <a:gd name="connsiteY17" fmla="*/ 139924 h 606722"/>
                    <a:gd name="connsiteX18" fmla="*/ 85299 w 602205"/>
                    <a:gd name="connsiteY18" fmla="*/ 131463 h 606722"/>
                    <a:gd name="connsiteX19" fmla="*/ 386204 w 602205"/>
                    <a:gd name="connsiteY19" fmla="*/ 42904 h 606722"/>
                    <a:gd name="connsiteX20" fmla="*/ 516692 w 602205"/>
                    <a:gd name="connsiteY20" fmla="*/ 42904 h 606722"/>
                    <a:gd name="connsiteX21" fmla="*/ 545129 w 602205"/>
                    <a:gd name="connsiteY21" fmla="*/ 51964 h 606722"/>
                    <a:gd name="connsiteX22" fmla="*/ 594743 w 602205"/>
                    <a:gd name="connsiteY22" fmla="*/ 90620 h 606722"/>
                    <a:gd name="connsiteX23" fmla="*/ 602205 w 602205"/>
                    <a:gd name="connsiteY23" fmla="*/ 105317 h 606722"/>
                    <a:gd name="connsiteX24" fmla="*/ 594944 w 602205"/>
                    <a:gd name="connsiteY24" fmla="*/ 120216 h 606722"/>
                    <a:gd name="connsiteX25" fmla="*/ 545129 w 602205"/>
                    <a:gd name="connsiteY25" fmla="*/ 160281 h 606722"/>
                    <a:gd name="connsiteX26" fmla="*/ 516692 w 602205"/>
                    <a:gd name="connsiteY26" fmla="*/ 171757 h 606722"/>
                    <a:gd name="connsiteX27" fmla="*/ 386204 w 602205"/>
                    <a:gd name="connsiteY27" fmla="*/ 171757 h 606722"/>
                    <a:gd name="connsiteX28" fmla="*/ 297432 w 602205"/>
                    <a:gd name="connsiteY28" fmla="*/ 0 h 606722"/>
                    <a:gd name="connsiteX29" fmla="*/ 337765 w 602205"/>
                    <a:gd name="connsiteY29" fmla="*/ 40274 h 606722"/>
                    <a:gd name="connsiteX30" fmla="*/ 337765 w 602205"/>
                    <a:gd name="connsiteY30" fmla="*/ 496775 h 606722"/>
                    <a:gd name="connsiteX31" fmla="*/ 419238 w 602205"/>
                    <a:gd name="connsiteY31" fmla="*/ 496775 h 606722"/>
                    <a:gd name="connsiteX32" fmla="*/ 455739 w 602205"/>
                    <a:gd name="connsiteY32" fmla="*/ 515100 h 606722"/>
                    <a:gd name="connsiteX33" fmla="*/ 497887 w 602205"/>
                    <a:gd name="connsiteY33" fmla="*/ 572490 h 606722"/>
                    <a:gd name="connsiteX34" fmla="*/ 500912 w 602205"/>
                    <a:gd name="connsiteY34" fmla="*/ 595647 h 606722"/>
                    <a:gd name="connsiteX35" fmla="*/ 480342 w 602205"/>
                    <a:gd name="connsiteY35" fmla="*/ 606722 h 606722"/>
                    <a:gd name="connsiteX36" fmla="*/ 121580 w 602205"/>
                    <a:gd name="connsiteY36" fmla="*/ 606722 h 606722"/>
                    <a:gd name="connsiteX37" fmla="*/ 101010 w 602205"/>
                    <a:gd name="connsiteY37" fmla="*/ 595647 h 606722"/>
                    <a:gd name="connsiteX38" fmla="*/ 104237 w 602205"/>
                    <a:gd name="connsiteY38" fmla="*/ 572490 h 606722"/>
                    <a:gd name="connsiteX39" fmla="*/ 146183 w 602205"/>
                    <a:gd name="connsiteY39" fmla="*/ 515100 h 606722"/>
                    <a:gd name="connsiteX40" fmla="*/ 182684 w 602205"/>
                    <a:gd name="connsiteY40" fmla="*/ 496775 h 606722"/>
                    <a:gd name="connsiteX41" fmla="*/ 257099 w 602205"/>
                    <a:gd name="connsiteY41" fmla="*/ 496775 h 606722"/>
                    <a:gd name="connsiteX42" fmla="*/ 257099 w 602205"/>
                    <a:gd name="connsiteY42" fmla="*/ 40274 h 606722"/>
                    <a:gd name="connsiteX43" fmla="*/ 297432 w 602205"/>
                    <a:gd name="connsiteY43" fmla="*/ 0 h 6067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</a:cxnLst>
                  <a:rect l="l" t="t" r="r" b="b"/>
                  <a:pathLst>
                    <a:path w="602205" h="606722">
                      <a:moveTo>
                        <a:pt x="386204" y="222916"/>
                      </a:moveTo>
                      <a:lnTo>
                        <a:pt x="516692" y="222916"/>
                      </a:lnTo>
                      <a:cubicBezTo>
                        <a:pt x="525163" y="222916"/>
                        <a:pt x="537465" y="225936"/>
                        <a:pt x="545129" y="231976"/>
                      </a:cubicBezTo>
                      <a:lnTo>
                        <a:pt x="594743" y="270632"/>
                      </a:lnTo>
                      <a:cubicBezTo>
                        <a:pt x="599381" y="274256"/>
                        <a:pt x="602205" y="279692"/>
                        <a:pt x="602205" y="285329"/>
                      </a:cubicBezTo>
                      <a:cubicBezTo>
                        <a:pt x="602205" y="291168"/>
                        <a:pt x="599381" y="296604"/>
                        <a:pt x="594944" y="300228"/>
                      </a:cubicBezTo>
                      <a:lnTo>
                        <a:pt x="545129" y="340293"/>
                      </a:lnTo>
                      <a:cubicBezTo>
                        <a:pt x="539280" y="344924"/>
                        <a:pt x="526978" y="351769"/>
                        <a:pt x="516692" y="351769"/>
                      </a:cubicBezTo>
                      <a:lnTo>
                        <a:pt x="386204" y="351769"/>
                      </a:lnTo>
                      <a:close/>
                      <a:moveTo>
                        <a:pt x="85299" y="131463"/>
                      </a:moveTo>
                      <a:lnTo>
                        <a:pt x="216777" y="131463"/>
                      </a:lnTo>
                      <a:lnTo>
                        <a:pt x="216777" y="260386"/>
                      </a:lnTo>
                      <a:lnTo>
                        <a:pt x="85299" y="260386"/>
                      </a:lnTo>
                      <a:cubicBezTo>
                        <a:pt x="74813" y="260386"/>
                        <a:pt x="62311" y="252530"/>
                        <a:pt x="57068" y="248501"/>
                      </a:cubicBezTo>
                      <a:lnTo>
                        <a:pt x="7058" y="206803"/>
                      </a:lnTo>
                      <a:cubicBezTo>
                        <a:pt x="2621" y="203177"/>
                        <a:pt x="0" y="198140"/>
                        <a:pt x="0" y="192903"/>
                      </a:cubicBezTo>
                      <a:cubicBezTo>
                        <a:pt x="0" y="187464"/>
                        <a:pt x="2621" y="182428"/>
                        <a:pt x="7260" y="178802"/>
                      </a:cubicBezTo>
                      <a:lnTo>
                        <a:pt x="57068" y="139924"/>
                      </a:lnTo>
                      <a:cubicBezTo>
                        <a:pt x="64327" y="134082"/>
                        <a:pt x="76426" y="131463"/>
                        <a:pt x="85299" y="131463"/>
                      </a:cubicBezTo>
                      <a:close/>
                      <a:moveTo>
                        <a:pt x="386204" y="42904"/>
                      </a:moveTo>
                      <a:lnTo>
                        <a:pt x="516692" y="42904"/>
                      </a:lnTo>
                      <a:cubicBezTo>
                        <a:pt x="525163" y="42904"/>
                        <a:pt x="537667" y="46125"/>
                        <a:pt x="545129" y="51964"/>
                      </a:cubicBezTo>
                      <a:lnTo>
                        <a:pt x="594743" y="90620"/>
                      </a:lnTo>
                      <a:cubicBezTo>
                        <a:pt x="599381" y="94244"/>
                        <a:pt x="602205" y="99680"/>
                        <a:pt x="602205" y="105317"/>
                      </a:cubicBezTo>
                      <a:cubicBezTo>
                        <a:pt x="602205" y="111156"/>
                        <a:pt x="599381" y="116592"/>
                        <a:pt x="594944" y="120216"/>
                      </a:cubicBezTo>
                      <a:lnTo>
                        <a:pt x="545129" y="160281"/>
                      </a:lnTo>
                      <a:cubicBezTo>
                        <a:pt x="539280" y="164912"/>
                        <a:pt x="526978" y="171757"/>
                        <a:pt x="516692" y="171757"/>
                      </a:cubicBezTo>
                      <a:lnTo>
                        <a:pt x="386204" y="171757"/>
                      </a:lnTo>
                      <a:close/>
                      <a:moveTo>
                        <a:pt x="297432" y="0"/>
                      </a:moveTo>
                      <a:cubicBezTo>
                        <a:pt x="319615" y="0"/>
                        <a:pt x="337765" y="18123"/>
                        <a:pt x="337765" y="40274"/>
                      </a:cubicBezTo>
                      <a:lnTo>
                        <a:pt x="337765" y="496775"/>
                      </a:lnTo>
                      <a:lnTo>
                        <a:pt x="419238" y="496775"/>
                      </a:lnTo>
                      <a:cubicBezTo>
                        <a:pt x="432346" y="496775"/>
                        <a:pt x="448076" y="504629"/>
                        <a:pt x="455739" y="515100"/>
                      </a:cubicBezTo>
                      <a:lnTo>
                        <a:pt x="497887" y="572490"/>
                      </a:lnTo>
                      <a:cubicBezTo>
                        <a:pt x="503332" y="580142"/>
                        <a:pt x="504542" y="588599"/>
                        <a:pt x="500912" y="595647"/>
                      </a:cubicBezTo>
                      <a:cubicBezTo>
                        <a:pt x="497282" y="602695"/>
                        <a:pt x="489820" y="606722"/>
                        <a:pt x="480342" y="606722"/>
                      </a:cubicBezTo>
                      <a:lnTo>
                        <a:pt x="121580" y="606722"/>
                      </a:lnTo>
                      <a:cubicBezTo>
                        <a:pt x="112102" y="606722"/>
                        <a:pt x="104640" y="602695"/>
                        <a:pt x="101010" y="595647"/>
                      </a:cubicBezTo>
                      <a:cubicBezTo>
                        <a:pt x="97380" y="588599"/>
                        <a:pt x="98590" y="580142"/>
                        <a:pt x="104237" y="572490"/>
                      </a:cubicBezTo>
                      <a:lnTo>
                        <a:pt x="146183" y="515100"/>
                      </a:lnTo>
                      <a:cubicBezTo>
                        <a:pt x="153846" y="504629"/>
                        <a:pt x="169576" y="496775"/>
                        <a:pt x="182684" y="496775"/>
                      </a:cubicBezTo>
                      <a:lnTo>
                        <a:pt x="257099" y="496775"/>
                      </a:lnTo>
                      <a:lnTo>
                        <a:pt x="257099" y="40274"/>
                      </a:lnTo>
                      <a:cubicBezTo>
                        <a:pt x="257099" y="18123"/>
                        <a:pt x="275249" y="0"/>
                        <a:pt x="29743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91440" tIns="45720" rIns="91440" bIns="45720" numCol="1" anchor="ctr">
                  <a:no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defTabSz="22860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/>
                </a:p>
              </p:txBody>
            </p:sp>
          </p:grpSp>
          <p:sp>
            <p:nvSpPr>
              <p:cNvPr id="40" name="îŝ1iḓé">
                <a:extLst>
                  <a:ext uri="{FF2B5EF4-FFF2-40B4-BE49-F238E27FC236}">
                    <a16:creationId xmlns:a16="http://schemas.microsoft.com/office/drawing/2014/main" xmlns="" id="{33FE6C86-EFC6-45DD-BF84-E3E94F45334E}"/>
                  </a:ext>
                </a:extLst>
              </p:cNvPr>
              <p:cNvSpPr/>
              <p:nvPr/>
            </p:nvSpPr>
            <p:spPr bwMode="auto">
              <a:xfrm>
                <a:off x="987610" y="5334730"/>
                <a:ext cx="2363390" cy="8136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>
                    <a:solidFill>
                      <a:schemeClr val="bg1"/>
                    </a:solidFill>
                  </a:rPr>
                  <a:t>Copy paste fonts. Choose the only option to retain text.</a:t>
                </a:r>
                <a:endParaRPr lang="en-US" altLang="zh-CN" sz="11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1" name="îŝļíḍé">
              <a:extLst>
                <a:ext uri="{FF2B5EF4-FFF2-40B4-BE49-F238E27FC236}">
                  <a16:creationId xmlns:a16="http://schemas.microsoft.com/office/drawing/2014/main" xmlns="" id="{6D1C7248-6209-4372-9CDF-8944D39D3AE2}"/>
                </a:ext>
              </a:extLst>
            </p:cNvPr>
            <p:cNvGrpSpPr/>
            <p:nvPr/>
          </p:nvGrpSpPr>
          <p:grpSpPr>
            <a:xfrm>
              <a:off x="3602727" y="4715073"/>
              <a:ext cx="2363390" cy="1433277"/>
              <a:chOff x="3523913" y="4715073"/>
              <a:chExt cx="2363390" cy="1433277"/>
            </a:xfrm>
          </p:grpSpPr>
          <p:grpSp>
            <p:nvGrpSpPr>
              <p:cNvPr id="35" name="íSļíḍê">
                <a:extLst>
                  <a:ext uri="{FF2B5EF4-FFF2-40B4-BE49-F238E27FC236}">
                    <a16:creationId xmlns:a16="http://schemas.microsoft.com/office/drawing/2014/main" xmlns="" id="{7D19D2A5-99D5-48F3-B627-41F05392F6F7}"/>
                  </a:ext>
                </a:extLst>
              </p:cNvPr>
              <p:cNvGrpSpPr/>
              <p:nvPr/>
            </p:nvGrpSpPr>
            <p:grpSpPr>
              <a:xfrm>
                <a:off x="4416683" y="4715073"/>
                <a:ext cx="577851" cy="577851"/>
                <a:chOff x="1766537" y="4715073"/>
                <a:chExt cx="577851" cy="577851"/>
              </a:xfrm>
            </p:grpSpPr>
            <p:sp>
              <p:nvSpPr>
                <p:cNvPr id="37" name="î$1íḑé">
                  <a:extLst>
                    <a:ext uri="{FF2B5EF4-FFF2-40B4-BE49-F238E27FC236}">
                      <a16:creationId xmlns:a16="http://schemas.microsoft.com/office/drawing/2014/main" xmlns="" id="{69FC67F2-4A06-4A38-B9FF-FCD18E7F6442}"/>
                    </a:ext>
                  </a:extLst>
                </p:cNvPr>
                <p:cNvSpPr/>
                <p:nvPr/>
              </p:nvSpPr>
              <p:spPr>
                <a:xfrm>
                  <a:off x="1766537" y="4715073"/>
                  <a:ext cx="577851" cy="577851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3"/>
                </a:solidFill>
                <a:ln w="38100" cap="flat">
                  <a:solidFill>
                    <a:schemeClr val="bg1"/>
                  </a:solidFill>
                  <a:miter lim="400000"/>
                </a:ln>
                <a:effectLst/>
              </p:spPr>
              <p:txBody>
                <a:bodyPr wrap="square" lIns="91440" tIns="45720" rIns="91440" bIns="45720" numCol="1" anchor="ctr">
                  <a:no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lvl="0">
                    <a:defRPr sz="3200"/>
                  </a:pPr>
                  <a:endParaRPr sz="1600"/>
                </a:p>
              </p:txBody>
            </p:sp>
            <p:sp>
              <p:nvSpPr>
                <p:cNvPr id="38" name="íṡľïďè">
                  <a:extLst>
                    <a:ext uri="{FF2B5EF4-FFF2-40B4-BE49-F238E27FC236}">
                      <a16:creationId xmlns:a16="http://schemas.microsoft.com/office/drawing/2014/main" xmlns="" id="{37C6778B-679F-42D0-99E3-BCCE028A6B69}"/>
                    </a:ext>
                  </a:extLst>
                </p:cNvPr>
                <p:cNvSpPr/>
                <p:nvPr/>
              </p:nvSpPr>
              <p:spPr>
                <a:xfrm>
                  <a:off x="1915608" y="4863096"/>
                  <a:ext cx="279708" cy="281804"/>
                </a:xfrm>
                <a:custGeom>
                  <a:avLst/>
                  <a:gdLst>
                    <a:gd name="connsiteX0" fmla="*/ 386204 w 602205"/>
                    <a:gd name="connsiteY0" fmla="*/ 222916 h 606722"/>
                    <a:gd name="connsiteX1" fmla="*/ 516692 w 602205"/>
                    <a:gd name="connsiteY1" fmla="*/ 222916 h 606722"/>
                    <a:gd name="connsiteX2" fmla="*/ 545129 w 602205"/>
                    <a:gd name="connsiteY2" fmla="*/ 231976 h 606722"/>
                    <a:gd name="connsiteX3" fmla="*/ 594743 w 602205"/>
                    <a:gd name="connsiteY3" fmla="*/ 270632 h 606722"/>
                    <a:gd name="connsiteX4" fmla="*/ 602205 w 602205"/>
                    <a:gd name="connsiteY4" fmla="*/ 285329 h 606722"/>
                    <a:gd name="connsiteX5" fmla="*/ 594944 w 602205"/>
                    <a:gd name="connsiteY5" fmla="*/ 300228 h 606722"/>
                    <a:gd name="connsiteX6" fmla="*/ 545129 w 602205"/>
                    <a:gd name="connsiteY6" fmla="*/ 340293 h 606722"/>
                    <a:gd name="connsiteX7" fmla="*/ 516692 w 602205"/>
                    <a:gd name="connsiteY7" fmla="*/ 351769 h 606722"/>
                    <a:gd name="connsiteX8" fmla="*/ 386204 w 602205"/>
                    <a:gd name="connsiteY8" fmla="*/ 351769 h 606722"/>
                    <a:gd name="connsiteX9" fmla="*/ 85299 w 602205"/>
                    <a:gd name="connsiteY9" fmla="*/ 131463 h 606722"/>
                    <a:gd name="connsiteX10" fmla="*/ 216777 w 602205"/>
                    <a:gd name="connsiteY10" fmla="*/ 131463 h 606722"/>
                    <a:gd name="connsiteX11" fmla="*/ 216777 w 602205"/>
                    <a:gd name="connsiteY11" fmla="*/ 260386 h 606722"/>
                    <a:gd name="connsiteX12" fmla="*/ 85299 w 602205"/>
                    <a:gd name="connsiteY12" fmla="*/ 260386 h 606722"/>
                    <a:gd name="connsiteX13" fmla="*/ 57068 w 602205"/>
                    <a:gd name="connsiteY13" fmla="*/ 248501 h 606722"/>
                    <a:gd name="connsiteX14" fmla="*/ 7058 w 602205"/>
                    <a:gd name="connsiteY14" fmla="*/ 206803 h 606722"/>
                    <a:gd name="connsiteX15" fmla="*/ 0 w 602205"/>
                    <a:gd name="connsiteY15" fmla="*/ 192903 h 606722"/>
                    <a:gd name="connsiteX16" fmla="*/ 7260 w 602205"/>
                    <a:gd name="connsiteY16" fmla="*/ 178802 h 606722"/>
                    <a:gd name="connsiteX17" fmla="*/ 57068 w 602205"/>
                    <a:gd name="connsiteY17" fmla="*/ 139924 h 606722"/>
                    <a:gd name="connsiteX18" fmla="*/ 85299 w 602205"/>
                    <a:gd name="connsiteY18" fmla="*/ 131463 h 606722"/>
                    <a:gd name="connsiteX19" fmla="*/ 386204 w 602205"/>
                    <a:gd name="connsiteY19" fmla="*/ 42904 h 606722"/>
                    <a:gd name="connsiteX20" fmla="*/ 516692 w 602205"/>
                    <a:gd name="connsiteY20" fmla="*/ 42904 h 606722"/>
                    <a:gd name="connsiteX21" fmla="*/ 545129 w 602205"/>
                    <a:gd name="connsiteY21" fmla="*/ 51964 h 606722"/>
                    <a:gd name="connsiteX22" fmla="*/ 594743 w 602205"/>
                    <a:gd name="connsiteY22" fmla="*/ 90620 h 606722"/>
                    <a:gd name="connsiteX23" fmla="*/ 602205 w 602205"/>
                    <a:gd name="connsiteY23" fmla="*/ 105317 h 606722"/>
                    <a:gd name="connsiteX24" fmla="*/ 594944 w 602205"/>
                    <a:gd name="connsiteY24" fmla="*/ 120216 h 606722"/>
                    <a:gd name="connsiteX25" fmla="*/ 545129 w 602205"/>
                    <a:gd name="connsiteY25" fmla="*/ 160281 h 606722"/>
                    <a:gd name="connsiteX26" fmla="*/ 516692 w 602205"/>
                    <a:gd name="connsiteY26" fmla="*/ 171757 h 606722"/>
                    <a:gd name="connsiteX27" fmla="*/ 386204 w 602205"/>
                    <a:gd name="connsiteY27" fmla="*/ 171757 h 606722"/>
                    <a:gd name="connsiteX28" fmla="*/ 297432 w 602205"/>
                    <a:gd name="connsiteY28" fmla="*/ 0 h 606722"/>
                    <a:gd name="connsiteX29" fmla="*/ 337765 w 602205"/>
                    <a:gd name="connsiteY29" fmla="*/ 40274 h 606722"/>
                    <a:gd name="connsiteX30" fmla="*/ 337765 w 602205"/>
                    <a:gd name="connsiteY30" fmla="*/ 496775 h 606722"/>
                    <a:gd name="connsiteX31" fmla="*/ 419238 w 602205"/>
                    <a:gd name="connsiteY31" fmla="*/ 496775 h 606722"/>
                    <a:gd name="connsiteX32" fmla="*/ 455739 w 602205"/>
                    <a:gd name="connsiteY32" fmla="*/ 515100 h 606722"/>
                    <a:gd name="connsiteX33" fmla="*/ 497887 w 602205"/>
                    <a:gd name="connsiteY33" fmla="*/ 572490 h 606722"/>
                    <a:gd name="connsiteX34" fmla="*/ 500912 w 602205"/>
                    <a:gd name="connsiteY34" fmla="*/ 595647 h 606722"/>
                    <a:gd name="connsiteX35" fmla="*/ 480342 w 602205"/>
                    <a:gd name="connsiteY35" fmla="*/ 606722 h 606722"/>
                    <a:gd name="connsiteX36" fmla="*/ 121580 w 602205"/>
                    <a:gd name="connsiteY36" fmla="*/ 606722 h 606722"/>
                    <a:gd name="connsiteX37" fmla="*/ 101010 w 602205"/>
                    <a:gd name="connsiteY37" fmla="*/ 595647 h 606722"/>
                    <a:gd name="connsiteX38" fmla="*/ 104237 w 602205"/>
                    <a:gd name="connsiteY38" fmla="*/ 572490 h 606722"/>
                    <a:gd name="connsiteX39" fmla="*/ 146183 w 602205"/>
                    <a:gd name="connsiteY39" fmla="*/ 515100 h 606722"/>
                    <a:gd name="connsiteX40" fmla="*/ 182684 w 602205"/>
                    <a:gd name="connsiteY40" fmla="*/ 496775 h 606722"/>
                    <a:gd name="connsiteX41" fmla="*/ 257099 w 602205"/>
                    <a:gd name="connsiteY41" fmla="*/ 496775 h 606722"/>
                    <a:gd name="connsiteX42" fmla="*/ 257099 w 602205"/>
                    <a:gd name="connsiteY42" fmla="*/ 40274 h 606722"/>
                    <a:gd name="connsiteX43" fmla="*/ 297432 w 602205"/>
                    <a:gd name="connsiteY43" fmla="*/ 0 h 6067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</a:cxnLst>
                  <a:rect l="l" t="t" r="r" b="b"/>
                  <a:pathLst>
                    <a:path w="602205" h="606722">
                      <a:moveTo>
                        <a:pt x="386204" y="222916"/>
                      </a:moveTo>
                      <a:lnTo>
                        <a:pt x="516692" y="222916"/>
                      </a:lnTo>
                      <a:cubicBezTo>
                        <a:pt x="525163" y="222916"/>
                        <a:pt x="537465" y="225936"/>
                        <a:pt x="545129" y="231976"/>
                      </a:cubicBezTo>
                      <a:lnTo>
                        <a:pt x="594743" y="270632"/>
                      </a:lnTo>
                      <a:cubicBezTo>
                        <a:pt x="599381" y="274256"/>
                        <a:pt x="602205" y="279692"/>
                        <a:pt x="602205" y="285329"/>
                      </a:cubicBezTo>
                      <a:cubicBezTo>
                        <a:pt x="602205" y="291168"/>
                        <a:pt x="599381" y="296604"/>
                        <a:pt x="594944" y="300228"/>
                      </a:cubicBezTo>
                      <a:lnTo>
                        <a:pt x="545129" y="340293"/>
                      </a:lnTo>
                      <a:cubicBezTo>
                        <a:pt x="539280" y="344924"/>
                        <a:pt x="526978" y="351769"/>
                        <a:pt x="516692" y="351769"/>
                      </a:cubicBezTo>
                      <a:lnTo>
                        <a:pt x="386204" y="351769"/>
                      </a:lnTo>
                      <a:close/>
                      <a:moveTo>
                        <a:pt x="85299" y="131463"/>
                      </a:moveTo>
                      <a:lnTo>
                        <a:pt x="216777" y="131463"/>
                      </a:lnTo>
                      <a:lnTo>
                        <a:pt x="216777" y="260386"/>
                      </a:lnTo>
                      <a:lnTo>
                        <a:pt x="85299" y="260386"/>
                      </a:lnTo>
                      <a:cubicBezTo>
                        <a:pt x="74813" y="260386"/>
                        <a:pt x="62311" y="252530"/>
                        <a:pt x="57068" y="248501"/>
                      </a:cubicBezTo>
                      <a:lnTo>
                        <a:pt x="7058" y="206803"/>
                      </a:lnTo>
                      <a:cubicBezTo>
                        <a:pt x="2621" y="203177"/>
                        <a:pt x="0" y="198140"/>
                        <a:pt x="0" y="192903"/>
                      </a:cubicBezTo>
                      <a:cubicBezTo>
                        <a:pt x="0" y="187464"/>
                        <a:pt x="2621" y="182428"/>
                        <a:pt x="7260" y="178802"/>
                      </a:cubicBezTo>
                      <a:lnTo>
                        <a:pt x="57068" y="139924"/>
                      </a:lnTo>
                      <a:cubicBezTo>
                        <a:pt x="64327" y="134082"/>
                        <a:pt x="76426" y="131463"/>
                        <a:pt x="85299" y="131463"/>
                      </a:cubicBezTo>
                      <a:close/>
                      <a:moveTo>
                        <a:pt x="386204" y="42904"/>
                      </a:moveTo>
                      <a:lnTo>
                        <a:pt x="516692" y="42904"/>
                      </a:lnTo>
                      <a:cubicBezTo>
                        <a:pt x="525163" y="42904"/>
                        <a:pt x="537667" y="46125"/>
                        <a:pt x="545129" y="51964"/>
                      </a:cubicBezTo>
                      <a:lnTo>
                        <a:pt x="594743" y="90620"/>
                      </a:lnTo>
                      <a:cubicBezTo>
                        <a:pt x="599381" y="94244"/>
                        <a:pt x="602205" y="99680"/>
                        <a:pt x="602205" y="105317"/>
                      </a:cubicBezTo>
                      <a:cubicBezTo>
                        <a:pt x="602205" y="111156"/>
                        <a:pt x="599381" y="116592"/>
                        <a:pt x="594944" y="120216"/>
                      </a:cubicBezTo>
                      <a:lnTo>
                        <a:pt x="545129" y="160281"/>
                      </a:lnTo>
                      <a:cubicBezTo>
                        <a:pt x="539280" y="164912"/>
                        <a:pt x="526978" y="171757"/>
                        <a:pt x="516692" y="171757"/>
                      </a:cubicBezTo>
                      <a:lnTo>
                        <a:pt x="386204" y="171757"/>
                      </a:lnTo>
                      <a:close/>
                      <a:moveTo>
                        <a:pt x="297432" y="0"/>
                      </a:moveTo>
                      <a:cubicBezTo>
                        <a:pt x="319615" y="0"/>
                        <a:pt x="337765" y="18123"/>
                        <a:pt x="337765" y="40274"/>
                      </a:cubicBezTo>
                      <a:lnTo>
                        <a:pt x="337765" y="496775"/>
                      </a:lnTo>
                      <a:lnTo>
                        <a:pt x="419238" y="496775"/>
                      </a:lnTo>
                      <a:cubicBezTo>
                        <a:pt x="432346" y="496775"/>
                        <a:pt x="448076" y="504629"/>
                        <a:pt x="455739" y="515100"/>
                      </a:cubicBezTo>
                      <a:lnTo>
                        <a:pt x="497887" y="572490"/>
                      </a:lnTo>
                      <a:cubicBezTo>
                        <a:pt x="503332" y="580142"/>
                        <a:pt x="504542" y="588599"/>
                        <a:pt x="500912" y="595647"/>
                      </a:cubicBezTo>
                      <a:cubicBezTo>
                        <a:pt x="497282" y="602695"/>
                        <a:pt x="489820" y="606722"/>
                        <a:pt x="480342" y="606722"/>
                      </a:cubicBezTo>
                      <a:lnTo>
                        <a:pt x="121580" y="606722"/>
                      </a:lnTo>
                      <a:cubicBezTo>
                        <a:pt x="112102" y="606722"/>
                        <a:pt x="104640" y="602695"/>
                        <a:pt x="101010" y="595647"/>
                      </a:cubicBezTo>
                      <a:cubicBezTo>
                        <a:pt x="97380" y="588599"/>
                        <a:pt x="98590" y="580142"/>
                        <a:pt x="104237" y="572490"/>
                      </a:cubicBezTo>
                      <a:lnTo>
                        <a:pt x="146183" y="515100"/>
                      </a:lnTo>
                      <a:cubicBezTo>
                        <a:pt x="153846" y="504629"/>
                        <a:pt x="169576" y="496775"/>
                        <a:pt x="182684" y="496775"/>
                      </a:cubicBezTo>
                      <a:lnTo>
                        <a:pt x="257099" y="496775"/>
                      </a:lnTo>
                      <a:lnTo>
                        <a:pt x="257099" y="40274"/>
                      </a:lnTo>
                      <a:cubicBezTo>
                        <a:pt x="257099" y="18123"/>
                        <a:pt x="275249" y="0"/>
                        <a:pt x="29743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91440" tIns="45720" rIns="91440" bIns="45720" numCol="1" anchor="ctr">
                  <a:no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defTabSz="22860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/>
                </a:p>
              </p:txBody>
            </p:sp>
          </p:grpSp>
          <p:sp>
            <p:nvSpPr>
              <p:cNvPr id="36" name="ïşḷïḓe">
                <a:extLst>
                  <a:ext uri="{FF2B5EF4-FFF2-40B4-BE49-F238E27FC236}">
                    <a16:creationId xmlns:a16="http://schemas.microsoft.com/office/drawing/2014/main" xmlns="" id="{29F31BF6-576D-4C69-92D4-0EFF5F1F6511}"/>
                  </a:ext>
                </a:extLst>
              </p:cNvPr>
              <p:cNvSpPr/>
              <p:nvPr/>
            </p:nvSpPr>
            <p:spPr bwMode="auto">
              <a:xfrm>
                <a:off x="3523913" y="5334730"/>
                <a:ext cx="2363390" cy="8136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>
                    <a:solidFill>
                      <a:schemeClr val="bg1"/>
                    </a:solidFill>
                  </a:rPr>
                  <a:t>Copy paste fonts. Choose the only option to retain text.</a:t>
                </a:r>
                <a:endParaRPr lang="en-US" altLang="zh-CN" sz="11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2" name="íṣļíḓê">
              <a:extLst>
                <a:ext uri="{FF2B5EF4-FFF2-40B4-BE49-F238E27FC236}">
                  <a16:creationId xmlns:a16="http://schemas.microsoft.com/office/drawing/2014/main" xmlns="" id="{76376DE7-C879-4099-BA01-2169AB2AAB67}"/>
                </a:ext>
              </a:extLst>
            </p:cNvPr>
            <p:cNvGrpSpPr/>
            <p:nvPr/>
          </p:nvGrpSpPr>
          <p:grpSpPr>
            <a:xfrm>
              <a:off x="6217844" y="4715073"/>
              <a:ext cx="2363390" cy="1433277"/>
              <a:chOff x="3523913" y="4715073"/>
              <a:chExt cx="2363390" cy="1433277"/>
            </a:xfrm>
          </p:grpSpPr>
          <p:grpSp>
            <p:nvGrpSpPr>
              <p:cNvPr id="31" name="îşľiďe">
                <a:extLst>
                  <a:ext uri="{FF2B5EF4-FFF2-40B4-BE49-F238E27FC236}">
                    <a16:creationId xmlns:a16="http://schemas.microsoft.com/office/drawing/2014/main" xmlns="" id="{4B49A7AC-801C-4655-9238-0D58567BE10F}"/>
                  </a:ext>
                </a:extLst>
              </p:cNvPr>
              <p:cNvGrpSpPr/>
              <p:nvPr/>
            </p:nvGrpSpPr>
            <p:grpSpPr>
              <a:xfrm>
                <a:off x="4416683" y="4715073"/>
                <a:ext cx="577851" cy="577851"/>
                <a:chOff x="1766537" y="4715073"/>
                <a:chExt cx="577851" cy="577851"/>
              </a:xfrm>
            </p:grpSpPr>
            <p:sp>
              <p:nvSpPr>
                <p:cNvPr id="33" name="ï$lîḍé">
                  <a:extLst>
                    <a:ext uri="{FF2B5EF4-FFF2-40B4-BE49-F238E27FC236}">
                      <a16:creationId xmlns:a16="http://schemas.microsoft.com/office/drawing/2014/main" xmlns="" id="{13E5AA9C-5F87-4A58-BCF8-F757A3C2A7A9}"/>
                    </a:ext>
                  </a:extLst>
                </p:cNvPr>
                <p:cNvSpPr/>
                <p:nvPr/>
              </p:nvSpPr>
              <p:spPr>
                <a:xfrm>
                  <a:off x="1766537" y="4715073"/>
                  <a:ext cx="577851" cy="577851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38100" cap="flat">
                  <a:solidFill>
                    <a:schemeClr val="bg1"/>
                  </a:solidFill>
                  <a:miter lim="400000"/>
                </a:ln>
                <a:effectLst/>
              </p:spPr>
              <p:txBody>
                <a:bodyPr wrap="square" lIns="91440" tIns="45720" rIns="91440" bIns="45720" numCol="1" anchor="ctr">
                  <a:no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lvl="0">
                    <a:defRPr sz="3200"/>
                  </a:pPr>
                  <a:endParaRPr sz="1600"/>
                </a:p>
              </p:txBody>
            </p:sp>
            <p:sp>
              <p:nvSpPr>
                <p:cNvPr id="34" name="íṡḻîḑé">
                  <a:extLst>
                    <a:ext uri="{FF2B5EF4-FFF2-40B4-BE49-F238E27FC236}">
                      <a16:creationId xmlns:a16="http://schemas.microsoft.com/office/drawing/2014/main" xmlns="" id="{F5D8978A-C016-4EEA-A489-229C6DF0C1B0}"/>
                    </a:ext>
                  </a:extLst>
                </p:cNvPr>
                <p:cNvSpPr/>
                <p:nvPr/>
              </p:nvSpPr>
              <p:spPr>
                <a:xfrm>
                  <a:off x="1915608" y="4863096"/>
                  <a:ext cx="279708" cy="281804"/>
                </a:xfrm>
                <a:custGeom>
                  <a:avLst/>
                  <a:gdLst>
                    <a:gd name="connsiteX0" fmla="*/ 386204 w 602205"/>
                    <a:gd name="connsiteY0" fmla="*/ 222916 h 606722"/>
                    <a:gd name="connsiteX1" fmla="*/ 516692 w 602205"/>
                    <a:gd name="connsiteY1" fmla="*/ 222916 h 606722"/>
                    <a:gd name="connsiteX2" fmla="*/ 545129 w 602205"/>
                    <a:gd name="connsiteY2" fmla="*/ 231976 h 606722"/>
                    <a:gd name="connsiteX3" fmla="*/ 594743 w 602205"/>
                    <a:gd name="connsiteY3" fmla="*/ 270632 h 606722"/>
                    <a:gd name="connsiteX4" fmla="*/ 602205 w 602205"/>
                    <a:gd name="connsiteY4" fmla="*/ 285329 h 606722"/>
                    <a:gd name="connsiteX5" fmla="*/ 594944 w 602205"/>
                    <a:gd name="connsiteY5" fmla="*/ 300228 h 606722"/>
                    <a:gd name="connsiteX6" fmla="*/ 545129 w 602205"/>
                    <a:gd name="connsiteY6" fmla="*/ 340293 h 606722"/>
                    <a:gd name="connsiteX7" fmla="*/ 516692 w 602205"/>
                    <a:gd name="connsiteY7" fmla="*/ 351769 h 606722"/>
                    <a:gd name="connsiteX8" fmla="*/ 386204 w 602205"/>
                    <a:gd name="connsiteY8" fmla="*/ 351769 h 606722"/>
                    <a:gd name="connsiteX9" fmla="*/ 85299 w 602205"/>
                    <a:gd name="connsiteY9" fmla="*/ 131463 h 606722"/>
                    <a:gd name="connsiteX10" fmla="*/ 216777 w 602205"/>
                    <a:gd name="connsiteY10" fmla="*/ 131463 h 606722"/>
                    <a:gd name="connsiteX11" fmla="*/ 216777 w 602205"/>
                    <a:gd name="connsiteY11" fmla="*/ 260386 h 606722"/>
                    <a:gd name="connsiteX12" fmla="*/ 85299 w 602205"/>
                    <a:gd name="connsiteY12" fmla="*/ 260386 h 606722"/>
                    <a:gd name="connsiteX13" fmla="*/ 57068 w 602205"/>
                    <a:gd name="connsiteY13" fmla="*/ 248501 h 606722"/>
                    <a:gd name="connsiteX14" fmla="*/ 7058 w 602205"/>
                    <a:gd name="connsiteY14" fmla="*/ 206803 h 606722"/>
                    <a:gd name="connsiteX15" fmla="*/ 0 w 602205"/>
                    <a:gd name="connsiteY15" fmla="*/ 192903 h 606722"/>
                    <a:gd name="connsiteX16" fmla="*/ 7260 w 602205"/>
                    <a:gd name="connsiteY16" fmla="*/ 178802 h 606722"/>
                    <a:gd name="connsiteX17" fmla="*/ 57068 w 602205"/>
                    <a:gd name="connsiteY17" fmla="*/ 139924 h 606722"/>
                    <a:gd name="connsiteX18" fmla="*/ 85299 w 602205"/>
                    <a:gd name="connsiteY18" fmla="*/ 131463 h 606722"/>
                    <a:gd name="connsiteX19" fmla="*/ 386204 w 602205"/>
                    <a:gd name="connsiteY19" fmla="*/ 42904 h 606722"/>
                    <a:gd name="connsiteX20" fmla="*/ 516692 w 602205"/>
                    <a:gd name="connsiteY20" fmla="*/ 42904 h 606722"/>
                    <a:gd name="connsiteX21" fmla="*/ 545129 w 602205"/>
                    <a:gd name="connsiteY21" fmla="*/ 51964 h 606722"/>
                    <a:gd name="connsiteX22" fmla="*/ 594743 w 602205"/>
                    <a:gd name="connsiteY22" fmla="*/ 90620 h 606722"/>
                    <a:gd name="connsiteX23" fmla="*/ 602205 w 602205"/>
                    <a:gd name="connsiteY23" fmla="*/ 105317 h 606722"/>
                    <a:gd name="connsiteX24" fmla="*/ 594944 w 602205"/>
                    <a:gd name="connsiteY24" fmla="*/ 120216 h 606722"/>
                    <a:gd name="connsiteX25" fmla="*/ 545129 w 602205"/>
                    <a:gd name="connsiteY25" fmla="*/ 160281 h 606722"/>
                    <a:gd name="connsiteX26" fmla="*/ 516692 w 602205"/>
                    <a:gd name="connsiteY26" fmla="*/ 171757 h 606722"/>
                    <a:gd name="connsiteX27" fmla="*/ 386204 w 602205"/>
                    <a:gd name="connsiteY27" fmla="*/ 171757 h 606722"/>
                    <a:gd name="connsiteX28" fmla="*/ 297432 w 602205"/>
                    <a:gd name="connsiteY28" fmla="*/ 0 h 606722"/>
                    <a:gd name="connsiteX29" fmla="*/ 337765 w 602205"/>
                    <a:gd name="connsiteY29" fmla="*/ 40274 h 606722"/>
                    <a:gd name="connsiteX30" fmla="*/ 337765 w 602205"/>
                    <a:gd name="connsiteY30" fmla="*/ 496775 h 606722"/>
                    <a:gd name="connsiteX31" fmla="*/ 419238 w 602205"/>
                    <a:gd name="connsiteY31" fmla="*/ 496775 h 606722"/>
                    <a:gd name="connsiteX32" fmla="*/ 455739 w 602205"/>
                    <a:gd name="connsiteY32" fmla="*/ 515100 h 606722"/>
                    <a:gd name="connsiteX33" fmla="*/ 497887 w 602205"/>
                    <a:gd name="connsiteY33" fmla="*/ 572490 h 606722"/>
                    <a:gd name="connsiteX34" fmla="*/ 500912 w 602205"/>
                    <a:gd name="connsiteY34" fmla="*/ 595647 h 606722"/>
                    <a:gd name="connsiteX35" fmla="*/ 480342 w 602205"/>
                    <a:gd name="connsiteY35" fmla="*/ 606722 h 606722"/>
                    <a:gd name="connsiteX36" fmla="*/ 121580 w 602205"/>
                    <a:gd name="connsiteY36" fmla="*/ 606722 h 606722"/>
                    <a:gd name="connsiteX37" fmla="*/ 101010 w 602205"/>
                    <a:gd name="connsiteY37" fmla="*/ 595647 h 606722"/>
                    <a:gd name="connsiteX38" fmla="*/ 104237 w 602205"/>
                    <a:gd name="connsiteY38" fmla="*/ 572490 h 606722"/>
                    <a:gd name="connsiteX39" fmla="*/ 146183 w 602205"/>
                    <a:gd name="connsiteY39" fmla="*/ 515100 h 606722"/>
                    <a:gd name="connsiteX40" fmla="*/ 182684 w 602205"/>
                    <a:gd name="connsiteY40" fmla="*/ 496775 h 606722"/>
                    <a:gd name="connsiteX41" fmla="*/ 257099 w 602205"/>
                    <a:gd name="connsiteY41" fmla="*/ 496775 h 606722"/>
                    <a:gd name="connsiteX42" fmla="*/ 257099 w 602205"/>
                    <a:gd name="connsiteY42" fmla="*/ 40274 h 606722"/>
                    <a:gd name="connsiteX43" fmla="*/ 297432 w 602205"/>
                    <a:gd name="connsiteY43" fmla="*/ 0 h 6067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</a:cxnLst>
                  <a:rect l="l" t="t" r="r" b="b"/>
                  <a:pathLst>
                    <a:path w="602205" h="606722">
                      <a:moveTo>
                        <a:pt x="386204" y="222916"/>
                      </a:moveTo>
                      <a:lnTo>
                        <a:pt x="516692" y="222916"/>
                      </a:lnTo>
                      <a:cubicBezTo>
                        <a:pt x="525163" y="222916"/>
                        <a:pt x="537465" y="225936"/>
                        <a:pt x="545129" y="231976"/>
                      </a:cubicBezTo>
                      <a:lnTo>
                        <a:pt x="594743" y="270632"/>
                      </a:lnTo>
                      <a:cubicBezTo>
                        <a:pt x="599381" y="274256"/>
                        <a:pt x="602205" y="279692"/>
                        <a:pt x="602205" y="285329"/>
                      </a:cubicBezTo>
                      <a:cubicBezTo>
                        <a:pt x="602205" y="291168"/>
                        <a:pt x="599381" y="296604"/>
                        <a:pt x="594944" y="300228"/>
                      </a:cubicBezTo>
                      <a:lnTo>
                        <a:pt x="545129" y="340293"/>
                      </a:lnTo>
                      <a:cubicBezTo>
                        <a:pt x="539280" y="344924"/>
                        <a:pt x="526978" y="351769"/>
                        <a:pt x="516692" y="351769"/>
                      </a:cubicBezTo>
                      <a:lnTo>
                        <a:pt x="386204" y="351769"/>
                      </a:lnTo>
                      <a:close/>
                      <a:moveTo>
                        <a:pt x="85299" y="131463"/>
                      </a:moveTo>
                      <a:lnTo>
                        <a:pt x="216777" y="131463"/>
                      </a:lnTo>
                      <a:lnTo>
                        <a:pt x="216777" y="260386"/>
                      </a:lnTo>
                      <a:lnTo>
                        <a:pt x="85299" y="260386"/>
                      </a:lnTo>
                      <a:cubicBezTo>
                        <a:pt x="74813" y="260386"/>
                        <a:pt x="62311" y="252530"/>
                        <a:pt x="57068" y="248501"/>
                      </a:cubicBezTo>
                      <a:lnTo>
                        <a:pt x="7058" y="206803"/>
                      </a:lnTo>
                      <a:cubicBezTo>
                        <a:pt x="2621" y="203177"/>
                        <a:pt x="0" y="198140"/>
                        <a:pt x="0" y="192903"/>
                      </a:cubicBezTo>
                      <a:cubicBezTo>
                        <a:pt x="0" y="187464"/>
                        <a:pt x="2621" y="182428"/>
                        <a:pt x="7260" y="178802"/>
                      </a:cubicBezTo>
                      <a:lnTo>
                        <a:pt x="57068" y="139924"/>
                      </a:lnTo>
                      <a:cubicBezTo>
                        <a:pt x="64327" y="134082"/>
                        <a:pt x="76426" y="131463"/>
                        <a:pt x="85299" y="131463"/>
                      </a:cubicBezTo>
                      <a:close/>
                      <a:moveTo>
                        <a:pt x="386204" y="42904"/>
                      </a:moveTo>
                      <a:lnTo>
                        <a:pt x="516692" y="42904"/>
                      </a:lnTo>
                      <a:cubicBezTo>
                        <a:pt x="525163" y="42904"/>
                        <a:pt x="537667" y="46125"/>
                        <a:pt x="545129" y="51964"/>
                      </a:cubicBezTo>
                      <a:lnTo>
                        <a:pt x="594743" y="90620"/>
                      </a:lnTo>
                      <a:cubicBezTo>
                        <a:pt x="599381" y="94244"/>
                        <a:pt x="602205" y="99680"/>
                        <a:pt x="602205" y="105317"/>
                      </a:cubicBezTo>
                      <a:cubicBezTo>
                        <a:pt x="602205" y="111156"/>
                        <a:pt x="599381" y="116592"/>
                        <a:pt x="594944" y="120216"/>
                      </a:cubicBezTo>
                      <a:lnTo>
                        <a:pt x="545129" y="160281"/>
                      </a:lnTo>
                      <a:cubicBezTo>
                        <a:pt x="539280" y="164912"/>
                        <a:pt x="526978" y="171757"/>
                        <a:pt x="516692" y="171757"/>
                      </a:cubicBezTo>
                      <a:lnTo>
                        <a:pt x="386204" y="171757"/>
                      </a:lnTo>
                      <a:close/>
                      <a:moveTo>
                        <a:pt x="297432" y="0"/>
                      </a:moveTo>
                      <a:cubicBezTo>
                        <a:pt x="319615" y="0"/>
                        <a:pt x="337765" y="18123"/>
                        <a:pt x="337765" y="40274"/>
                      </a:cubicBezTo>
                      <a:lnTo>
                        <a:pt x="337765" y="496775"/>
                      </a:lnTo>
                      <a:lnTo>
                        <a:pt x="419238" y="496775"/>
                      </a:lnTo>
                      <a:cubicBezTo>
                        <a:pt x="432346" y="496775"/>
                        <a:pt x="448076" y="504629"/>
                        <a:pt x="455739" y="515100"/>
                      </a:cubicBezTo>
                      <a:lnTo>
                        <a:pt x="497887" y="572490"/>
                      </a:lnTo>
                      <a:cubicBezTo>
                        <a:pt x="503332" y="580142"/>
                        <a:pt x="504542" y="588599"/>
                        <a:pt x="500912" y="595647"/>
                      </a:cubicBezTo>
                      <a:cubicBezTo>
                        <a:pt x="497282" y="602695"/>
                        <a:pt x="489820" y="606722"/>
                        <a:pt x="480342" y="606722"/>
                      </a:cubicBezTo>
                      <a:lnTo>
                        <a:pt x="121580" y="606722"/>
                      </a:lnTo>
                      <a:cubicBezTo>
                        <a:pt x="112102" y="606722"/>
                        <a:pt x="104640" y="602695"/>
                        <a:pt x="101010" y="595647"/>
                      </a:cubicBezTo>
                      <a:cubicBezTo>
                        <a:pt x="97380" y="588599"/>
                        <a:pt x="98590" y="580142"/>
                        <a:pt x="104237" y="572490"/>
                      </a:cubicBezTo>
                      <a:lnTo>
                        <a:pt x="146183" y="515100"/>
                      </a:lnTo>
                      <a:cubicBezTo>
                        <a:pt x="153846" y="504629"/>
                        <a:pt x="169576" y="496775"/>
                        <a:pt x="182684" y="496775"/>
                      </a:cubicBezTo>
                      <a:lnTo>
                        <a:pt x="257099" y="496775"/>
                      </a:lnTo>
                      <a:lnTo>
                        <a:pt x="257099" y="40274"/>
                      </a:lnTo>
                      <a:cubicBezTo>
                        <a:pt x="257099" y="18123"/>
                        <a:pt x="275249" y="0"/>
                        <a:pt x="29743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91440" tIns="45720" rIns="91440" bIns="45720" numCol="1" anchor="ctr">
                  <a:no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defTabSz="22860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/>
                </a:p>
              </p:txBody>
            </p:sp>
          </p:grpSp>
          <p:sp>
            <p:nvSpPr>
              <p:cNvPr id="32" name="ïŝḷiḍè">
                <a:extLst>
                  <a:ext uri="{FF2B5EF4-FFF2-40B4-BE49-F238E27FC236}">
                    <a16:creationId xmlns:a16="http://schemas.microsoft.com/office/drawing/2014/main" xmlns="" id="{0703243D-151F-4101-8993-103C6D5C8551}"/>
                  </a:ext>
                </a:extLst>
              </p:cNvPr>
              <p:cNvSpPr/>
              <p:nvPr/>
            </p:nvSpPr>
            <p:spPr bwMode="auto">
              <a:xfrm>
                <a:off x="3523913" y="5334730"/>
                <a:ext cx="2363390" cy="8136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>
                    <a:solidFill>
                      <a:schemeClr val="bg1"/>
                    </a:solidFill>
                  </a:rPr>
                  <a:t>Copy paste fonts. Choose the only option to retain text.</a:t>
                </a:r>
                <a:endParaRPr lang="en-US" altLang="zh-CN" sz="11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3" name="î$líḋé">
              <a:extLst>
                <a:ext uri="{FF2B5EF4-FFF2-40B4-BE49-F238E27FC236}">
                  <a16:creationId xmlns:a16="http://schemas.microsoft.com/office/drawing/2014/main" xmlns="" id="{53C96B6A-C057-4C41-BB19-27C1FD74A8D0}"/>
                </a:ext>
              </a:extLst>
            </p:cNvPr>
            <p:cNvGrpSpPr/>
            <p:nvPr/>
          </p:nvGrpSpPr>
          <p:grpSpPr>
            <a:xfrm>
              <a:off x="8832962" y="4715073"/>
              <a:ext cx="2363390" cy="1433277"/>
              <a:chOff x="3523913" y="4715073"/>
              <a:chExt cx="2363390" cy="1433277"/>
            </a:xfrm>
          </p:grpSpPr>
          <p:grpSp>
            <p:nvGrpSpPr>
              <p:cNvPr id="27" name="íṡļiḋe">
                <a:extLst>
                  <a:ext uri="{FF2B5EF4-FFF2-40B4-BE49-F238E27FC236}">
                    <a16:creationId xmlns:a16="http://schemas.microsoft.com/office/drawing/2014/main" xmlns="" id="{F9FF01F8-E7FA-421A-AB70-884F8DE83001}"/>
                  </a:ext>
                </a:extLst>
              </p:cNvPr>
              <p:cNvGrpSpPr/>
              <p:nvPr/>
            </p:nvGrpSpPr>
            <p:grpSpPr>
              <a:xfrm>
                <a:off x="4416683" y="4715073"/>
                <a:ext cx="577851" cy="577851"/>
                <a:chOff x="1766537" y="4715073"/>
                <a:chExt cx="577851" cy="577851"/>
              </a:xfrm>
            </p:grpSpPr>
            <p:sp>
              <p:nvSpPr>
                <p:cNvPr id="29" name="îsḷïḑe">
                  <a:extLst>
                    <a:ext uri="{FF2B5EF4-FFF2-40B4-BE49-F238E27FC236}">
                      <a16:creationId xmlns:a16="http://schemas.microsoft.com/office/drawing/2014/main" xmlns="" id="{27FCFAAC-8786-498D-92AE-FBE25DB7EBF6}"/>
                    </a:ext>
                  </a:extLst>
                </p:cNvPr>
                <p:cNvSpPr/>
                <p:nvPr/>
              </p:nvSpPr>
              <p:spPr>
                <a:xfrm>
                  <a:off x="1766537" y="4715073"/>
                  <a:ext cx="577851" cy="577851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3"/>
                </a:solidFill>
                <a:ln w="38100" cap="flat">
                  <a:solidFill>
                    <a:schemeClr val="bg1"/>
                  </a:solidFill>
                  <a:miter lim="400000"/>
                </a:ln>
                <a:effectLst/>
              </p:spPr>
              <p:txBody>
                <a:bodyPr wrap="square" lIns="91440" tIns="45720" rIns="91440" bIns="45720" numCol="1" anchor="ctr">
                  <a:no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lvl="0">
                    <a:defRPr sz="3200"/>
                  </a:pPr>
                  <a:endParaRPr sz="1600"/>
                </a:p>
              </p:txBody>
            </p:sp>
            <p:sp>
              <p:nvSpPr>
                <p:cNvPr id="30" name="iṩľïḓé">
                  <a:extLst>
                    <a:ext uri="{FF2B5EF4-FFF2-40B4-BE49-F238E27FC236}">
                      <a16:creationId xmlns:a16="http://schemas.microsoft.com/office/drawing/2014/main" xmlns="" id="{2E59BACE-951F-4A8A-BDF0-22A6825E5715}"/>
                    </a:ext>
                  </a:extLst>
                </p:cNvPr>
                <p:cNvSpPr/>
                <p:nvPr/>
              </p:nvSpPr>
              <p:spPr>
                <a:xfrm>
                  <a:off x="1915608" y="4863096"/>
                  <a:ext cx="279708" cy="281804"/>
                </a:xfrm>
                <a:custGeom>
                  <a:avLst/>
                  <a:gdLst>
                    <a:gd name="connsiteX0" fmla="*/ 386204 w 602205"/>
                    <a:gd name="connsiteY0" fmla="*/ 222916 h 606722"/>
                    <a:gd name="connsiteX1" fmla="*/ 516692 w 602205"/>
                    <a:gd name="connsiteY1" fmla="*/ 222916 h 606722"/>
                    <a:gd name="connsiteX2" fmla="*/ 545129 w 602205"/>
                    <a:gd name="connsiteY2" fmla="*/ 231976 h 606722"/>
                    <a:gd name="connsiteX3" fmla="*/ 594743 w 602205"/>
                    <a:gd name="connsiteY3" fmla="*/ 270632 h 606722"/>
                    <a:gd name="connsiteX4" fmla="*/ 602205 w 602205"/>
                    <a:gd name="connsiteY4" fmla="*/ 285329 h 606722"/>
                    <a:gd name="connsiteX5" fmla="*/ 594944 w 602205"/>
                    <a:gd name="connsiteY5" fmla="*/ 300228 h 606722"/>
                    <a:gd name="connsiteX6" fmla="*/ 545129 w 602205"/>
                    <a:gd name="connsiteY6" fmla="*/ 340293 h 606722"/>
                    <a:gd name="connsiteX7" fmla="*/ 516692 w 602205"/>
                    <a:gd name="connsiteY7" fmla="*/ 351769 h 606722"/>
                    <a:gd name="connsiteX8" fmla="*/ 386204 w 602205"/>
                    <a:gd name="connsiteY8" fmla="*/ 351769 h 606722"/>
                    <a:gd name="connsiteX9" fmla="*/ 85299 w 602205"/>
                    <a:gd name="connsiteY9" fmla="*/ 131463 h 606722"/>
                    <a:gd name="connsiteX10" fmla="*/ 216777 w 602205"/>
                    <a:gd name="connsiteY10" fmla="*/ 131463 h 606722"/>
                    <a:gd name="connsiteX11" fmla="*/ 216777 w 602205"/>
                    <a:gd name="connsiteY11" fmla="*/ 260386 h 606722"/>
                    <a:gd name="connsiteX12" fmla="*/ 85299 w 602205"/>
                    <a:gd name="connsiteY12" fmla="*/ 260386 h 606722"/>
                    <a:gd name="connsiteX13" fmla="*/ 57068 w 602205"/>
                    <a:gd name="connsiteY13" fmla="*/ 248501 h 606722"/>
                    <a:gd name="connsiteX14" fmla="*/ 7058 w 602205"/>
                    <a:gd name="connsiteY14" fmla="*/ 206803 h 606722"/>
                    <a:gd name="connsiteX15" fmla="*/ 0 w 602205"/>
                    <a:gd name="connsiteY15" fmla="*/ 192903 h 606722"/>
                    <a:gd name="connsiteX16" fmla="*/ 7260 w 602205"/>
                    <a:gd name="connsiteY16" fmla="*/ 178802 h 606722"/>
                    <a:gd name="connsiteX17" fmla="*/ 57068 w 602205"/>
                    <a:gd name="connsiteY17" fmla="*/ 139924 h 606722"/>
                    <a:gd name="connsiteX18" fmla="*/ 85299 w 602205"/>
                    <a:gd name="connsiteY18" fmla="*/ 131463 h 606722"/>
                    <a:gd name="connsiteX19" fmla="*/ 386204 w 602205"/>
                    <a:gd name="connsiteY19" fmla="*/ 42904 h 606722"/>
                    <a:gd name="connsiteX20" fmla="*/ 516692 w 602205"/>
                    <a:gd name="connsiteY20" fmla="*/ 42904 h 606722"/>
                    <a:gd name="connsiteX21" fmla="*/ 545129 w 602205"/>
                    <a:gd name="connsiteY21" fmla="*/ 51964 h 606722"/>
                    <a:gd name="connsiteX22" fmla="*/ 594743 w 602205"/>
                    <a:gd name="connsiteY22" fmla="*/ 90620 h 606722"/>
                    <a:gd name="connsiteX23" fmla="*/ 602205 w 602205"/>
                    <a:gd name="connsiteY23" fmla="*/ 105317 h 606722"/>
                    <a:gd name="connsiteX24" fmla="*/ 594944 w 602205"/>
                    <a:gd name="connsiteY24" fmla="*/ 120216 h 606722"/>
                    <a:gd name="connsiteX25" fmla="*/ 545129 w 602205"/>
                    <a:gd name="connsiteY25" fmla="*/ 160281 h 606722"/>
                    <a:gd name="connsiteX26" fmla="*/ 516692 w 602205"/>
                    <a:gd name="connsiteY26" fmla="*/ 171757 h 606722"/>
                    <a:gd name="connsiteX27" fmla="*/ 386204 w 602205"/>
                    <a:gd name="connsiteY27" fmla="*/ 171757 h 606722"/>
                    <a:gd name="connsiteX28" fmla="*/ 297432 w 602205"/>
                    <a:gd name="connsiteY28" fmla="*/ 0 h 606722"/>
                    <a:gd name="connsiteX29" fmla="*/ 337765 w 602205"/>
                    <a:gd name="connsiteY29" fmla="*/ 40274 h 606722"/>
                    <a:gd name="connsiteX30" fmla="*/ 337765 w 602205"/>
                    <a:gd name="connsiteY30" fmla="*/ 496775 h 606722"/>
                    <a:gd name="connsiteX31" fmla="*/ 419238 w 602205"/>
                    <a:gd name="connsiteY31" fmla="*/ 496775 h 606722"/>
                    <a:gd name="connsiteX32" fmla="*/ 455739 w 602205"/>
                    <a:gd name="connsiteY32" fmla="*/ 515100 h 606722"/>
                    <a:gd name="connsiteX33" fmla="*/ 497887 w 602205"/>
                    <a:gd name="connsiteY33" fmla="*/ 572490 h 606722"/>
                    <a:gd name="connsiteX34" fmla="*/ 500912 w 602205"/>
                    <a:gd name="connsiteY34" fmla="*/ 595647 h 606722"/>
                    <a:gd name="connsiteX35" fmla="*/ 480342 w 602205"/>
                    <a:gd name="connsiteY35" fmla="*/ 606722 h 606722"/>
                    <a:gd name="connsiteX36" fmla="*/ 121580 w 602205"/>
                    <a:gd name="connsiteY36" fmla="*/ 606722 h 606722"/>
                    <a:gd name="connsiteX37" fmla="*/ 101010 w 602205"/>
                    <a:gd name="connsiteY37" fmla="*/ 595647 h 606722"/>
                    <a:gd name="connsiteX38" fmla="*/ 104237 w 602205"/>
                    <a:gd name="connsiteY38" fmla="*/ 572490 h 606722"/>
                    <a:gd name="connsiteX39" fmla="*/ 146183 w 602205"/>
                    <a:gd name="connsiteY39" fmla="*/ 515100 h 606722"/>
                    <a:gd name="connsiteX40" fmla="*/ 182684 w 602205"/>
                    <a:gd name="connsiteY40" fmla="*/ 496775 h 606722"/>
                    <a:gd name="connsiteX41" fmla="*/ 257099 w 602205"/>
                    <a:gd name="connsiteY41" fmla="*/ 496775 h 606722"/>
                    <a:gd name="connsiteX42" fmla="*/ 257099 w 602205"/>
                    <a:gd name="connsiteY42" fmla="*/ 40274 h 606722"/>
                    <a:gd name="connsiteX43" fmla="*/ 297432 w 602205"/>
                    <a:gd name="connsiteY43" fmla="*/ 0 h 6067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</a:cxnLst>
                  <a:rect l="l" t="t" r="r" b="b"/>
                  <a:pathLst>
                    <a:path w="602205" h="606722">
                      <a:moveTo>
                        <a:pt x="386204" y="222916"/>
                      </a:moveTo>
                      <a:lnTo>
                        <a:pt x="516692" y="222916"/>
                      </a:lnTo>
                      <a:cubicBezTo>
                        <a:pt x="525163" y="222916"/>
                        <a:pt x="537465" y="225936"/>
                        <a:pt x="545129" y="231976"/>
                      </a:cubicBezTo>
                      <a:lnTo>
                        <a:pt x="594743" y="270632"/>
                      </a:lnTo>
                      <a:cubicBezTo>
                        <a:pt x="599381" y="274256"/>
                        <a:pt x="602205" y="279692"/>
                        <a:pt x="602205" y="285329"/>
                      </a:cubicBezTo>
                      <a:cubicBezTo>
                        <a:pt x="602205" y="291168"/>
                        <a:pt x="599381" y="296604"/>
                        <a:pt x="594944" y="300228"/>
                      </a:cubicBezTo>
                      <a:lnTo>
                        <a:pt x="545129" y="340293"/>
                      </a:lnTo>
                      <a:cubicBezTo>
                        <a:pt x="539280" y="344924"/>
                        <a:pt x="526978" y="351769"/>
                        <a:pt x="516692" y="351769"/>
                      </a:cubicBezTo>
                      <a:lnTo>
                        <a:pt x="386204" y="351769"/>
                      </a:lnTo>
                      <a:close/>
                      <a:moveTo>
                        <a:pt x="85299" y="131463"/>
                      </a:moveTo>
                      <a:lnTo>
                        <a:pt x="216777" y="131463"/>
                      </a:lnTo>
                      <a:lnTo>
                        <a:pt x="216777" y="260386"/>
                      </a:lnTo>
                      <a:lnTo>
                        <a:pt x="85299" y="260386"/>
                      </a:lnTo>
                      <a:cubicBezTo>
                        <a:pt x="74813" y="260386"/>
                        <a:pt x="62311" y="252530"/>
                        <a:pt x="57068" y="248501"/>
                      </a:cubicBezTo>
                      <a:lnTo>
                        <a:pt x="7058" y="206803"/>
                      </a:lnTo>
                      <a:cubicBezTo>
                        <a:pt x="2621" y="203177"/>
                        <a:pt x="0" y="198140"/>
                        <a:pt x="0" y="192903"/>
                      </a:cubicBezTo>
                      <a:cubicBezTo>
                        <a:pt x="0" y="187464"/>
                        <a:pt x="2621" y="182428"/>
                        <a:pt x="7260" y="178802"/>
                      </a:cubicBezTo>
                      <a:lnTo>
                        <a:pt x="57068" y="139924"/>
                      </a:lnTo>
                      <a:cubicBezTo>
                        <a:pt x="64327" y="134082"/>
                        <a:pt x="76426" y="131463"/>
                        <a:pt x="85299" y="131463"/>
                      </a:cubicBezTo>
                      <a:close/>
                      <a:moveTo>
                        <a:pt x="386204" y="42904"/>
                      </a:moveTo>
                      <a:lnTo>
                        <a:pt x="516692" y="42904"/>
                      </a:lnTo>
                      <a:cubicBezTo>
                        <a:pt x="525163" y="42904"/>
                        <a:pt x="537667" y="46125"/>
                        <a:pt x="545129" y="51964"/>
                      </a:cubicBezTo>
                      <a:lnTo>
                        <a:pt x="594743" y="90620"/>
                      </a:lnTo>
                      <a:cubicBezTo>
                        <a:pt x="599381" y="94244"/>
                        <a:pt x="602205" y="99680"/>
                        <a:pt x="602205" y="105317"/>
                      </a:cubicBezTo>
                      <a:cubicBezTo>
                        <a:pt x="602205" y="111156"/>
                        <a:pt x="599381" y="116592"/>
                        <a:pt x="594944" y="120216"/>
                      </a:cubicBezTo>
                      <a:lnTo>
                        <a:pt x="545129" y="160281"/>
                      </a:lnTo>
                      <a:cubicBezTo>
                        <a:pt x="539280" y="164912"/>
                        <a:pt x="526978" y="171757"/>
                        <a:pt x="516692" y="171757"/>
                      </a:cubicBezTo>
                      <a:lnTo>
                        <a:pt x="386204" y="171757"/>
                      </a:lnTo>
                      <a:close/>
                      <a:moveTo>
                        <a:pt x="297432" y="0"/>
                      </a:moveTo>
                      <a:cubicBezTo>
                        <a:pt x="319615" y="0"/>
                        <a:pt x="337765" y="18123"/>
                        <a:pt x="337765" y="40274"/>
                      </a:cubicBezTo>
                      <a:lnTo>
                        <a:pt x="337765" y="496775"/>
                      </a:lnTo>
                      <a:lnTo>
                        <a:pt x="419238" y="496775"/>
                      </a:lnTo>
                      <a:cubicBezTo>
                        <a:pt x="432346" y="496775"/>
                        <a:pt x="448076" y="504629"/>
                        <a:pt x="455739" y="515100"/>
                      </a:cubicBezTo>
                      <a:lnTo>
                        <a:pt x="497887" y="572490"/>
                      </a:lnTo>
                      <a:cubicBezTo>
                        <a:pt x="503332" y="580142"/>
                        <a:pt x="504542" y="588599"/>
                        <a:pt x="500912" y="595647"/>
                      </a:cubicBezTo>
                      <a:cubicBezTo>
                        <a:pt x="497282" y="602695"/>
                        <a:pt x="489820" y="606722"/>
                        <a:pt x="480342" y="606722"/>
                      </a:cubicBezTo>
                      <a:lnTo>
                        <a:pt x="121580" y="606722"/>
                      </a:lnTo>
                      <a:cubicBezTo>
                        <a:pt x="112102" y="606722"/>
                        <a:pt x="104640" y="602695"/>
                        <a:pt x="101010" y="595647"/>
                      </a:cubicBezTo>
                      <a:cubicBezTo>
                        <a:pt x="97380" y="588599"/>
                        <a:pt x="98590" y="580142"/>
                        <a:pt x="104237" y="572490"/>
                      </a:cubicBezTo>
                      <a:lnTo>
                        <a:pt x="146183" y="515100"/>
                      </a:lnTo>
                      <a:cubicBezTo>
                        <a:pt x="153846" y="504629"/>
                        <a:pt x="169576" y="496775"/>
                        <a:pt x="182684" y="496775"/>
                      </a:cubicBezTo>
                      <a:lnTo>
                        <a:pt x="257099" y="496775"/>
                      </a:lnTo>
                      <a:lnTo>
                        <a:pt x="257099" y="40274"/>
                      </a:lnTo>
                      <a:cubicBezTo>
                        <a:pt x="257099" y="18123"/>
                        <a:pt x="275249" y="0"/>
                        <a:pt x="29743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91440" tIns="45720" rIns="91440" bIns="45720" numCol="1" anchor="ctr">
                  <a:no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defTabSz="22860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/>
                </a:p>
              </p:txBody>
            </p:sp>
          </p:grpSp>
          <p:sp>
            <p:nvSpPr>
              <p:cNvPr id="28" name="ïṧ1ïḋé">
                <a:extLst>
                  <a:ext uri="{FF2B5EF4-FFF2-40B4-BE49-F238E27FC236}">
                    <a16:creationId xmlns:a16="http://schemas.microsoft.com/office/drawing/2014/main" xmlns="" id="{2381277F-8EBA-49EC-A6DF-23652A8F76B4}"/>
                  </a:ext>
                </a:extLst>
              </p:cNvPr>
              <p:cNvSpPr/>
              <p:nvPr/>
            </p:nvSpPr>
            <p:spPr bwMode="auto">
              <a:xfrm>
                <a:off x="3523913" y="5334730"/>
                <a:ext cx="2363390" cy="8136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>
                    <a:solidFill>
                      <a:schemeClr val="bg1"/>
                    </a:solidFill>
                  </a:rPr>
                  <a:t>Copy paste fonts. Choose the only option to retain text.</a:t>
                </a:r>
                <a:endParaRPr lang="en-US" altLang="zh-CN" sz="1100" dirty="0">
                  <a:solidFill>
                    <a:schemeClr val="bg1"/>
                  </a:solidFill>
                </a:endParaRPr>
              </a:p>
            </p:txBody>
          </p:sp>
        </p:grp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xmlns="" id="{0BF95F95-EFE8-42AA-8037-FA7DA7B93D66}"/>
                </a:ext>
              </a:extLst>
            </p:cNvPr>
            <p:cNvCxnSpPr/>
            <p:nvPr/>
          </p:nvCxnSpPr>
          <p:spPr>
            <a:xfrm>
              <a:off x="3531000" y="5003998"/>
              <a:ext cx="0" cy="1139627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xmlns="" id="{7A368D52-813D-44DC-BEA7-0B4BC820B376}"/>
                </a:ext>
              </a:extLst>
            </p:cNvPr>
            <p:cNvCxnSpPr/>
            <p:nvPr/>
          </p:nvCxnSpPr>
          <p:spPr>
            <a:xfrm>
              <a:off x="6093225" y="5003998"/>
              <a:ext cx="0" cy="1139627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xmlns="" id="{7AF53844-CE27-4C66-BE0C-BEA9CD80A24C}"/>
                </a:ext>
              </a:extLst>
            </p:cNvPr>
            <p:cNvCxnSpPr/>
            <p:nvPr/>
          </p:nvCxnSpPr>
          <p:spPr>
            <a:xfrm>
              <a:off x="8655450" y="5003998"/>
              <a:ext cx="0" cy="1139627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808854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A188376A-DB3C-423D-A836-AD1DF42BAB31}"/>
              </a:ext>
            </a:extLst>
          </p:cNvPr>
          <p:cNvGrpSpPr/>
          <p:nvPr/>
        </p:nvGrpSpPr>
        <p:grpSpPr>
          <a:xfrm>
            <a:off x="0" y="3283396"/>
            <a:ext cx="12192000" cy="2804124"/>
            <a:chOff x="0" y="3672165"/>
            <a:chExt cx="12192000" cy="2465110"/>
          </a:xfrm>
        </p:grpSpPr>
        <p:sp>
          <p:nvSpPr>
            <p:cNvPr id="8" name="箭头: 五边形 11227">
              <a:extLst>
                <a:ext uri="{FF2B5EF4-FFF2-40B4-BE49-F238E27FC236}">
                  <a16:creationId xmlns:a16="http://schemas.microsoft.com/office/drawing/2014/main" xmlns="" id="{EF1B95D8-1976-4608-8C22-7E9522F6F40E}"/>
                </a:ext>
              </a:extLst>
            </p:cNvPr>
            <p:cNvSpPr/>
            <p:nvPr userDrawn="1"/>
          </p:nvSpPr>
          <p:spPr>
            <a:xfrm>
              <a:off x="0" y="3672165"/>
              <a:ext cx="12192000" cy="2465110"/>
            </a:xfrm>
            <a:prstGeom prst="rect">
              <a:avLst/>
            </a:prstGeom>
            <a:blipFill>
              <a:blip r:embed="rId3">
                <a:grayscl/>
              </a:blip>
              <a:srcRect/>
              <a:stretch>
                <a:fillRect t="-321082" b="-321082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E981F057-A544-4BB6-9F33-7E91268390AE}"/>
                </a:ext>
              </a:extLst>
            </p:cNvPr>
            <p:cNvSpPr/>
            <p:nvPr userDrawn="1"/>
          </p:nvSpPr>
          <p:spPr>
            <a:xfrm>
              <a:off x="0" y="3672165"/>
              <a:ext cx="3606800" cy="2465110"/>
            </a:xfrm>
            <a:prstGeom prst="rect">
              <a:avLst/>
            </a:prstGeom>
            <a:solidFill>
              <a:schemeClr val="tx1"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="" id="{81D4C18C-8C6C-4F96-9D4D-2D00EA39D397}"/>
                </a:ext>
              </a:extLst>
            </p:cNvPr>
            <p:cNvSpPr/>
            <p:nvPr userDrawn="1"/>
          </p:nvSpPr>
          <p:spPr>
            <a:xfrm>
              <a:off x="8788400" y="3672165"/>
              <a:ext cx="3403600" cy="2465110"/>
            </a:xfrm>
            <a:prstGeom prst="rect">
              <a:avLst/>
            </a:prstGeom>
            <a:solidFill>
              <a:schemeClr val="tx1"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F5F5E13D-0C25-409D-94D3-E83F8DBAE44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822"/>
          <a:stretch/>
        </p:blipFill>
        <p:spPr>
          <a:xfrm>
            <a:off x="2155371" y="2998551"/>
            <a:ext cx="6865258" cy="3872149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 userDrawn="1"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Section Header Here</a:t>
            </a:r>
            <a:endParaRPr lang="zh-CN" altLang="en-US" b="0" dirty="0"/>
          </a:p>
        </p:txBody>
      </p:sp>
      <p:sp>
        <p:nvSpPr>
          <p:cNvPr id="6" name="文本占位符 5"/>
          <p:cNvSpPr>
            <a:spLocks noGrp="1"/>
          </p:cNvSpPr>
          <p:nvPr userDrawn="1">
            <p:ph type="body" idx="1"/>
          </p:nvPr>
        </p:nvSpPr>
        <p:spPr/>
        <p:txBody>
          <a:bodyPr>
            <a:normAutofit/>
          </a:bodyPr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C93AE84F-8E78-4CAE-B176-338B27492381}"/>
              </a:ext>
            </a:extLst>
          </p:cNvPr>
          <p:cNvSpPr txBox="1"/>
          <p:nvPr/>
        </p:nvSpPr>
        <p:spPr>
          <a:xfrm>
            <a:off x="5370526" y="4149725"/>
            <a:ext cx="1450947" cy="1303910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dirty="0">
                <a:solidFill>
                  <a:schemeClr val="bg1">
                    <a:alpha val="94000"/>
                  </a:schemeClr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05</a:t>
            </a:r>
            <a:endParaRPr lang="zh-CN" altLang="en-US" dirty="0">
              <a:solidFill>
                <a:schemeClr val="bg1">
                  <a:alpha val="94000"/>
                </a:schemeClr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0683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02E69B2-A2A2-4328-B232-0758A2FCDE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F988340E-2013-4977-AE42-043FFD0F71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D0423A8-A991-46BE-8895-37688ECCF6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27</a:t>
            </a:fld>
            <a:endParaRPr lang="zh-CN" altLang="en-US"/>
          </a:p>
        </p:txBody>
      </p:sp>
      <p:grpSp>
        <p:nvGrpSpPr>
          <p:cNvPr id="5" name="04af3464-8808-4291-bb07-1cd91fd6eb4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F54FA538-3B3E-4BAD-8B37-AA5F5CA5B25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2078827"/>
            <a:ext cx="11552260" cy="2635460"/>
            <a:chOff x="0" y="2078827"/>
            <a:chExt cx="11552260" cy="2635460"/>
          </a:xfrm>
        </p:grpSpPr>
        <p:grpSp>
          <p:nvGrpSpPr>
            <p:cNvPr id="6" name="îṩļidè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:a16="http://schemas.microsoft.com/office/drawing/2014/main" xmlns="" id="{A0075951-7E9E-4851-8ECF-CBD702307AE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0" y="2078827"/>
              <a:ext cx="11153081" cy="1795581"/>
              <a:chOff x="0" y="2078827"/>
              <a:chExt cx="11153081" cy="1795581"/>
            </a:xfrm>
          </p:grpSpPr>
          <p:sp>
            <p:nvSpPr>
              <p:cNvPr id="10" name="ís1idè">
                <a:extLst>
                  <a:ext uri="{FF2B5EF4-FFF2-40B4-BE49-F238E27FC236}">
                    <a16:creationId xmlns:a16="http://schemas.microsoft.com/office/drawing/2014/main" xmlns="" id="{24A0D7F2-CC27-4692-AF71-CA7484193813}"/>
                  </a:ext>
                </a:extLst>
              </p:cNvPr>
              <p:cNvSpPr/>
              <p:nvPr/>
            </p:nvSpPr>
            <p:spPr>
              <a:xfrm>
                <a:off x="0" y="2295525"/>
                <a:ext cx="4442282" cy="1371600"/>
              </a:xfrm>
              <a:custGeom>
                <a:avLst/>
                <a:gdLst>
                  <a:gd name="connsiteX0" fmla="*/ 0 w 4442282"/>
                  <a:gd name="connsiteY0" fmla="*/ 0 h 1371600"/>
                  <a:gd name="connsiteX1" fmla="*/ 0 w 4442282"/>
                  <a:gd name="connsiteY1" fmla="*/ 0 h 1371600"/>
                  <a:gd name="connsiteX2" fmla="*/ 4442282 w 4442282"/>
                  <a:gd name="connsiteY2" fmla="*/ 0 h 1371600"/>
                  <a:gd name="connsiteX3" fmla="*/ 4442282 w 4442282"/>
                  <a:gd name="connsiteY3" fmla="*/ 0 h 1371600"/>
                  <a:gd name="connsiteX4" fmla="*/ 4442282 w 4442282"/>
                  <a:gd name="connsiteY4" fmla="*/ 1371600 h 1371600"/>
                  <a:gd name="connsiteX5" fmla="*/ 4442282 w 4442282"/>
                  <a:gd name="connsiteY5" fmla="*/ 1371600 h 1371600"/>
                  <a:gd name="connsiteX6" fmla="*/ 0 w 4442282"/>
                  <a:gd name="connsiteY6" fmla="*/ 1371600 h 1371600"/>
                  <a:gd name="connsiteX7" fmla="*/ 0 w 4442282"/>
                  <a:gd name="connsiteY7" fmla="*/ 1371600 h 1371600"/>
                  <a:gd name="connsiteX8" fmla="*/ 0 w 4442282"/>
                  <a:gd name="connsiteY8" fmla="*/ 0 h 1371600"/>
                  <a:gd name="connsiteX0" fmla="*/ 0 w 4442282"/>
                  <a:gd name="connsiteY0" fmla="*/ 0 h 1371600"/>
                  <a:gd name="connsiteX1" fmla="*/ 0 w 4442282"/>
                  <a:gd name="connsiteY1" fmla="*/ 0 h 1371600"/>
                  <a:gd name="connsiteX2" fmla="*/ 4442282 w 4442282"/>
                  <a:gd name="connsiteY2" fmla="*/ 0 h 1371600"/>
                  <a:gd name="connsiteX3" fmla="*/ 4442282 w 4442282"/>
                  <a:gd name="connsiteY3" fmla="*/ 0 h 1371600"/>
                  <a:gd name="connsiteX4" fmla="*/ 4442282 w 4442282"/>
                  <a:gd name="connsiteY4" fmla="*/ 1371600 h 1371600"/>
                  <a:gd name="connsiteX5" fmla="*/ 3974922 w 4442282"/>
                  <a:gd name="connsiteY5" fmla="*/ 1361440 h 1371600"/>
                  <a:gd name="connsiteX6" fmla="*/ 0 w 4442282"/>
                  <a:gd name="connsiteY6" fmla="*/ 1371600 h 1371600"/>
                  <a:gd name="connsiteX7" fmla="*/ 0 w 4442282"/>
                  <a:gd name="connsiteY7" fmla="*/ 1371600 h 1371600"/>
                  <a:gd name="connsiteX8" fmla="*/ 0 w 4442282"/>
                  <a:gd name="connsiteY8" fmla="*/ 0 h 1371600"/>
                  <a:gd name="connsiteX0" fmla="*/ 0 w 4442282"/>
                  <a:gd name="connsiteY0" fmla="*/ 0 h 1371600"/>
                  <a:gd name="connsiteX1" fmla="*/ 0 w 4442282"/>
                  <a:gd name="connsiteY1" fmla="*/ 0 h 1371600"/>
                  <a:gd name="connsiteX2" fmla="*/ 4442282 w 4442282"/>
                  <a:gd name="connsiteY2" fmla="*/ 0 h 1371600"/>
                  <a:gd name="connsiteX3" fmla="*/ 4442282 w 4442282"/>
                  <a:gd name="connsiteY3" fmla="*/ 0 h 1371600"/>
                  <a:gd name="connsiteX4" fmla="*/ 4442282 w 4442282"/>
                  <a:gd name="connsiteY4" fmla="*/ 1371600 h 1371600"/>
                  <a:gd name="connsiteX5" fmla="*/ 4091762 w 4442282"/>
                  <a:gd name="connsiteY5" fmla="*/ 1361440 h 1371600"/>
                  <a:gd name="connsiteX6" fmla="*/ 0 w 4442282"/>
                  <a:gd name="connsiteY6" fmla="*/ 1371600 h 1371600"/>
                  <a:gd name="connsiteX7" fmla="*/ 0 w 4442282"/>
                  <a:gd name="connsiteY7" fmla="*/ 1371600 h 1371600"/>
                  <a:gd name="connsiteX8" fmla="*/ 0 w 4442282"/>
                  <a:gd name="connsiteY8" fmla="*/ 0 h 1371600"/>
                  <a:gd name="connsiteX0" fmla="*/ 0 w 4442282"/>
                  <a:gd name="connsiteY0" fmla="*/ 0 h 1371600"/>
                  <a:gd name="connsiteX1" fmla="*/ 0 w 4442282"/>
                  <a:gd name="connsiteY1" fmla="*/ 0 h 1371600"/>
                  <a:gd name="connsiteX2" fmla="*/ 4442282 w 4442282"/>
                  <a:gd name="connsiteY2" fmla="*/ 0 h 1371600"/>
                  <a:gd name="connsiteX3" fmla="*/ 4442282 w 4442282"/>
                  <a:gd name="connsiteY3" fmla="*/ 0 h 1371600"/>
                  <a:gd name="connsiteX4" fmla="*/ 4442282 w 4442282"/>
                  <a:gd name="connsiteY4" fmla="*/ 1371600 h 1371600"/>
                  <a:gd name="connsiteX5" fmla="*/ 3988892 w 4442282"/>
                  <a:gd name="connsiteY5" fmla="*/ 1365250 h 1371600"/>
                  <a:gd name="connsiteX6" fmla="*/ 0 w 4442282"/>
                  <a:gd name="connsiteY6" fmla="*/ 1371600 h 1371600"/>
                  <a:gd name="connsiteX7" fmla="*/ 0 w 4442282"/>
                  <a:gd name="connsiteY7" fmla="*/ 1371600 h 1371600"/>
                  <a:gd name="connsiteX8" fmla="*/ 0 w 4442282"/>
                  <a:gd name="connsiteY8" fmla="*/ 0 h 1371600"/>
                  <a:gd name="connsiteX0" fmla="*/ 0 w 4442282"/>
                  <a:gd name="connsiteY0" fmla="*/ 0 h 1371600"/>
                  <a:gd name="connsiteX1" fmla="*/ 0 w 4442282"/>
                  <a:gd name="connsiteY1" fmla="*/ 0 h 1371600"/>
                  <a:gd name="connsiteX2" fmla="*/ 4442282 w 4442282"/>
                  <a:gd name="connsiteY2" fmla="*/ 0 h 1371600"/>
                  <a:gd name="connsiteX3" fmla="*/ 4442282 w 4442282"/>
                  <a:gd name="connsiteY3" fmla="*/ 0 h 1371600"/>
                  <a:gd name="connsiteX4" fmla="*/ 4091762 w 4442282"/>
                  <a:gd name="connsiteY4" fmla="*/ 1363980 h 1371600"/>
                  <a:gd name="connsiteX5" fmla="*/ 3988892 w 4442282"/>
                  <a:gd name="connsiteY5" fmla="*/ 1365250 h 1371600"/>
                  <a:gd name="connsiteX6" fmla="*/ 0 w 4442282"/>
                  <a:gd name="connsiteY6" fmla="*/ 1371600 h 1371600"/>
                  <a:gd name="connsiteX7" fmla="*/ 0 w 4442282"/>
                  <a:gd name="connsiteY7" fmla="*/ 1371600 h 1371600"/>
                  <a:gd name="connsiteX8" fmla="*/ 0 w 4442282"/>
                  <a:gd name="connsiteY8" fmla="*/ 0 h 1371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442282" h="1371600">
                    <a:moveTo>
                      <a:pt x="0" y="0"/>
                    </a:moveTo>
                    <a:lnTo>
                      <a:pt x="0" y="0"/>
                    </a:lnTo>
                    <a:lnTo>
                      <a:pt x="4442282" y="0"/>
                    </a:lnTo>
                    <a:lnTo>
                      <a:pt x="4442282" y="0"/>
                    </a:lnTo>
                    <a:lnTo>
                      <a:pt x="4091762" y="1363980"/>
                    </a:lnTo>
                    <a:lnTo>
                      <a:pt x="3988892" y="1365250"/>
                    </a:lnTo>
                    <a:lnTo>
                      <a:pt x="0" y="1371600"/>
                    </a:lnTo>
                    <a:lnTo>
                      <a:pt x="0" y="1371600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3"/>
                <a:stretch>
                  <a:fillRect t="-58070" b="-57004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xmlns="" id="{DCF312CC-B2F8-4DD2-BF7E-E99F00576EEB}"/>
                  </a:ext>
                </a:extLst>
              </p:cNvPr>
              <p:cNvCxnSpPr/>
              <p:nvPr/>
            </p:nvCxnSpPr>
            <p:spPr>
              <a:xfrm flipH="1">
                <a:off x="6695078" y="2078827"/>
                <a:ext cx="560242" cy="1795581"/>
              </a:xfrm>
              <a:prstGeom prst="line">
                <a:avLst/>
              </a:prstGeom>
              <a:solidFill>
                <a:schemeClr val="accent1">
                  <a:lumMod val="40000"/>
                  <a:lumOff val="60000"/>
                  <a:alpha val="57000"/>
                </a:schemeClr>
              </a:solidFill>
              <a:ln w="3175">
                <a:solidFill>
                  <a:schemeClr val="tx1">
                    <a:lumMod val="50000"/>
                    <a:lumOff val="50000"/>
                    <a:alpha val="56000"/>
                  </a:schemeClr>
                </a:solidFill>
              </a:ln>
              <a:effectLst>
                <a:innerShdw blurRad="114300">
                  <a:prstClr val="black">
                    <a:alpha val="1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12" name="îSlíḍè">
                <a:extLst>
                  <a:ext uri="{FF2B5EF4-FFF2-40B4-BE49-F238E27FC236}">
                    <a16:creationId xmlns:a16="http://schemas.microsoft.com/office/drawing/2014/main" xmlns="" id="{B07E634B-BAE9-4718-BBE8-E6B586266528}"/>
                  </a:ext>
                </a:extLst>
              </p:cNvPr>
              <p:cNvSpPr/>
              <p:nvPr/>
            </p:nvSpPr>
            <p:spPr bwMode="auto">
              <a:xfrm>
                <a:off x="1991544" y="2295526"/>
                <a:ext cx="2451635" cy="1362184"/>
              </a:xfrm>
              <a:prstGeom prst="parallelogram">
                <a:avLst/>
              </a:prstGeom>
              <a:solidFill>
                <a:schemeClr val="tx1">
                  <a:alpha val="70000"/>
                </a:schemeClr>
              </a:solidFill>
              <a:ln w="25400" cap="flat">
                <a:noFill/>
                <a:miter lim="4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txBody>
              <a:bodyPr anchor="ctr"/>
              <a:lstStyle/>
              <a:p>
                <a:pPr algn="ctr"/>
                <a:r>
                  <a:rPr lang="en-US" altLang="zh-CN" sz="20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  <p:grpSp>
            <p:nvGrpSpPr>
              <p:cNvPr id="13" name="iŝlíḓê">
                <a:extLst>
                  <a:ext uri="{FF2B5EF4-FFF2-40B4-BE49-F238E27FC236}">
                    <a16:creationId xmlns:a16="http://schemas.microsoft.com/office/drawing/2014/main" xmlns="" id="{1A07398D-8F23-4E7E-9C59-F6A83D20B12C}"/>
                  </a:ext>
                </a:extLst>
              </p:cNvPr>
              <p:cNvGrpSpPr/>
              <p:nvPr/>
            </p:nvGrpSpPr>
            <p:grpSpPr>
              <a:xfrm>
                <a:off x="5127313" y="2323127"/>
                <a:ext cx="6025768" cy="1315822"/>
                <a:chOff x="5127308" y="2323126"/>
                <a:chExt cx="6025768" cy="1315822"/>
              </a:xfrm>
            </p:grpSpPr>
            <p:grpSp>
              <p:nvGrpSpPr>
                <p:cNvPr id="15" name="ïṥliḑé">
                  <a:extLst>
                    <a:ext uri="{FF2B5EF4-FFF2-40B4-BE49-F238E27FC236}">
                      <a16:creationId xmlns:a16="http://schemas.microsoft.com/office/drawing/2014/main" xmlns="" id="{924E9B02-D4E8-476F-A824-B671DA044E76}"/>
                    </a:ext>
                  </a:extLst>
                </p:cNvPr>
                <p:cNvGrpSpPr/>
                <p:nvPr/>
              </p:nvGrpSpPr>
              <p:grpSpPr>
                <a:xfrm>
                  <a:off x="9847717" y="2323126"/>
                  <a:ext cx="1305359" cy="1315812"/>
                  <a:chOff x="10226311" y="2496689"/>
                  <a:chExt cx="963211" cy="970924"/>
                </a:xfrm>
              </p:grpSpPr>
              <p:sp>
                <p:nvSpPr>
                  <p:cNvPr id="25" name="îšlíďé">
                    <a:extLst>
                      <a:ext uri="{FF2B5EF4-FFF2-40B4-BE49-F238E27FC236}">
                        <a16:creationId xmlns:a16="http://schemas.microsoft.com/office/drawing/2014/main" xmlns="" id="{E5D7A9A5-4C7B-4323-82E5-50D0A0499C0F}"/>
                      </a:ext>
                    </a:extLst>
                  </p:cNvPr>
                  <p:cNvSpPr/>
                  <p:nvPr/>
                </p:nvSpPr>
                <p:spPr>
                  <a:xfrm>
                    <a:off x="10423220" y="2496689"/>
                    <a:ext cx="569389" cy="569389"/>
                  </a:xfrm>
                  <a:prstGeom prst="ellipse">
                    <a:avLst/>
                  </a:prstGeom>
                  <a:solidFill>
                    <a:schemeClr val="bg1"/>
                  </a:solidFill>
                  <a:ln w="28575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none" rtlCol="0" anchor="ctr"/>
                  <a:lstStyle>
                    <a:defPPr>
                      <a:defRPr lang="zh-CN"/>
                    </a:defPPr>
                    <a:lvl1pPr marL="0" algn="l" defTabSz="914377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1pPr>
                    <a:lvl2pPr marL="457189" algn="l" defTabSz="914377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2pPr>
                    <a:lvl3pPr marL="914377" algn="l" defTabSz="914377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3pPr>
                    <a:lvl4pPr marL="1371566" algn="l" defTabSz="914377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4pPr>
                    <a:lvl5pPr marL="1828754" algn="l" defTabSz="914377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5pPr>
                    <a:lvl6pPr marL="2285943" algn="l" defTabSz="914377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6pPr>
                    <a:lvl7pPr marL="2743131" algn="l" defTabSz="914377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7pPr>
                    <a:lvl8pPr marL="3200320" algn="l" defTabSz="914377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8pPr>
                    <a:lvl9pPr marL="3657509" algn="l" defTabSz="914377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9pPr>
                  </a:lstStyle>
                  <a:p>
                    <a:pPr marL="225425" indent="-225425" algn="ctr"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sz="2400" kern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6" name="i$1íďè">
                    <a:extLst>
                      <a:ext uri="{FF2B5EF4-FFF2-40B4-BE49-F238E27FC236}">
                        <a16:creationId xmlns:a16="http://schemas.microsoft.com/office/drawing/2014/main" xmlns="" id="{B97DA583-2DB1-4FA6-A2C9-0F51ACE809C0}"/>
                      </a:ext>
                    </a:extLst>
                  </p:cNvPr>
                  <p:cNvSpPr/>
                  <p:nvPr/>
                </p:nvSpPr>
                <p:spPr>
                  <a:xfrm>
                    <a:off x="10226311" y="3172376"/>
                    <a:ext cx="963211" cy="295237"/>
                  </a:xfrm>
                  <a:prstGeom prst="rect">
                    <a:avLst/>
                  </a:prstGeom>
                </p:spPr>
                <p:txBody>
                  <a:bodyPr wrap="none" anchor="ctr">
                    <a:normAutofit/>
                  </a:bodyPr>
                  <a:lstStyle>
                    <a:defPPr>
                      <a:defRPr lang="zh-CN"/>
                    </a:defPPr>
                    <a:lvl1pPr marL="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18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377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566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754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5943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131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32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50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algn="ctr"/>
                    <a:r>
                      <a:rPr lang="en-US" altLang="zh-CN" sz="2000" b="1" dirty="0"/>
                      <a:t>Text here</a:t>
                    </a:r>
                  </a:p>
                </p:txBody>
              </p:sp>
              <p:sp>
                <p:nvSpPr>
                  <p:cNvPr id="27" name="iṥlîḋê">
                    <a:extLst>
                      <a:ext uri="{FF2B5EF4-FFF2-40B4-BE49-F238E27FC236}">
                        <a16:creationId xmlns:a16="http://schemas.microsoft.com/office/drawing/2014/main" xmlns="" id="{951C33AC-D89D-495C-963E-19BB025C206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556135" y="2633385"/>
                    <a:ext cx="303560" cy="323988"/>
                  </a:xfrm>
                  <a:custGeom>
                    <a:avLst/>
                    <a:gdLst>
                      <a:gd name="T0" fmla="*/ 1439 w 2878"/>
                      <a:gd name="T1" fmla="*/ 1024 h 3072"/>
                      <a:gd name="T2" fmla="*/ 1951 w 2878"/>
                      <a:gd name="T3" fmla="*/ 512 h 3072"/>
                      <a:gd name="T4" fmla="*/ 1439 w 2878"/>
                      <a:gd name="T5" fmla="*/ 0 h 3072"/>
                      <a:gd name="T6" fmla="*/ 927 w 2878"/>
                      <a:gd name="T7" fmla="*/ 512 h 3072"/>
                      <a:gd name="T8" fmla="*/ 1439 w 2878"/>
                      <a:gd name="T9" fmla="*/ 1024 h 3072"/>
                      <a:gd name="T10" fmla="*/ 2620 w 2878"/>
                      <a:gd name="T11" fmla="*/ 2150 h 3072"/>
                      <a:gd name="T12" fmla="*/ 1439 w 2878"/>
                      <a:gd name="T13" fmla="*/ 1229 h 3072"/>
                      <a:gd name="T14" fmla="*/ 258 w 2878"/>
                      <a:gd name="T15" fmla="*/ 2150 h 3072"/>
                      <a:gd name="T16" fmla="*/ 1439 w 2878"/>
                      <a:gd name="T17" fmla="*/ 3072 h 3072"/>
                      <a:gd name="T18" fmla="*/ 2620 w 2878"/>
                      <a:gd name="T19" fmla="*/ 2150 h 3072"/>
                      <a:gd name="T20" fmla="*/ 1184 w 2878"/>
                      <a:gd name="T21" fmla="*/ 2716 h 3072"/>
                      <a:gd name="T22" fmla="*/ 620 w 2878"/>
                      <a:gd name="T23" fmla="*/ 2867 h 3072"/>
                      <a:gd name="T24" fmla="*/ 787 w 2878"/>
                      <a:gd name="T25" fmla="*/ 2287 h 3072"/>
                      <a:gd name="T26" fmla="*/ 824 w 2878"/>
                      <a:gd name="T27" fmla="*/ 2251 h 3072"/>
                      <a:gd name="T28" fmla="*/ 1237 w 2878"/>
                      <a:gd name="T29" fmla="*/ 2664 h 3072"/>
                      <a:gd name="T30" fmla="*/ 1184 w 2878"/>
                      <a:gd name="T31" fmla="*/ 2716 h 3072"/>
                      <a:gd name="T32" fmla="*/ 1381 w 2878"/>
                      <a:gd name="T33" fmla="*/ 2519 h 3072"/>
                      <a:gd name="T34" fmla="*/ 968 w 2878"/>
                      <a:gd name="T35" fmla="*/ 2106 h 3072"/>
                      <a:gd name="T36" fmla="*/ 1640 w 2878"/>
                      <a:gd name="T37" fmla="*/ 1434 h 3072"/>
                      <a:gd name="T38" fmla="*/ 2053 w 2878"/>
                      <a:gd name="T39" fmla="*/ 1847 h 3072"/>
                      <a:gd name="T40" fmla="*/ 1381 w 2878"/>
                      <a:gd name="T41" fmla="*/ 2519 h 3072"/>
                      <a:gd name="T42" fmla="*/ 1381 w 2878"/>
                      <a:gd name="T43" fmla="*/ 2519 h 3072"/>
                      <a:gd name="T44" fmla="*/ 1381 w 2878"/>
                      <a:gd name="T45" fmla="*/ 2519 h 30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</a:cxnLst>
                    <a:rect l="0" t="0" r="r" b="b"/>
                    <a:pathLst>
                      <a:path w="2878" h="3072">
                        <a:moveTo>
                          <a:pt x="1439" y="1024"/>
                        </a:moveTo>
                        <a:cubicBezTo>
                          <a:pt x="1722" y="1024"/>
                          <a:pt x="1951" y="795"/>
                          <a:pt x="1951" y="512"/>
                        </a:cubicBezTo>
                        <a:cubicBezTo>
                          <a:pt x="1951" y="229"/>
                          <a:pt x="1722" y="0"/>
                          <a:pt x="1439" y="0"/>
                        </a:cubicBezTo>
                        <a:cubicBezTo>
                          <a:pt x="1156" y="0"/>
                          <a:pt x="927" y="229"/>
                          <a:pt x="927" y="512"/>
                        </a:cubicBezTo>
                        <a:cubicBezTo>
                          <a:pt x="927" y="795"/>
                          <a:pt x="1156" y="1024"/>
                          <a:pt x="1439" y="1024"/>
                        </a:cubicBezTo>
                        <a:close/>
                        <a:moveTo>
                          <a:pt x="2620" y="2150"/>
                        </a:moveTo>
                        <a:cubicBezTo>
                          <a:pt x="2551" y="1646"/>
                          <a:pt x="2173" y="1229"/>
                          <a:pt x="1439" y="1229"/>
                        </a:cubicBezTo>
                        <a:cubicBezTo>
                          <a:pt x="706" y="1229"/>
                          <a:pt x="327" y="1646"/>
                          <a:pt x="258" y="2150"/>
                        </a:cubicBezTo>
                        <a:cubicBezTo>
                          <a:pt x="189" y="2654"/>
                          <a:pt x="0" y="3072"/>
                          <a:pt x="1439" y="3072"/>
                        </a:cubicBezTo>
                        <a:cubicBezTo>
                          <a:pt x="2878" y="3072"/>
                          <a:pt x="2688" y="2654"/>
                          <a:pt x="2620" y="2150"/>
                        </a:cubicBezTo>
                        <a:close/>
                        <a:moveTo>
                          <a:pt x="1184" y="2716"/>
                        </a:moveTo>
                        <a:cubicBezTo>
                          <a:pt x="620" y="2867"/>
                          <a:pt x="620" y="2867"/>
                          <a:pt x="620" y="2867"/>
                        </a:cubicBezTo>
                        <a:cubicBezTo>
                          <a:pt x="787" y="2287"/>
                          <a:pt x="787" y="2287"/>
                          <a:pt x="787" y="2287"/>
                        </a:cubicBezTo>
                        <a:cubicBezTo>
                          <a:pt x="824" y="2251"/>
                          <a:pt x="824" y="2251"/>
                          <a:pt x="824" y="2251"/>
                        </a:cubicBezTo>
                        <a:cubicBezTo>
                          <a:pt x="1237" y="2664"/>
                          <a:pt x="1237" y="2664"/>
                          <a:pt x="1237" y="2664"/>
                        </a:cubicBezTo>
                        <a:cubicBezTo>
                          <a:pt x="1184" y="2716"/>
                          <a:pt x="1184" y="2716"/>
                          <a:pt x="1184" y="2716"/>
                        </a:cubicBezTo>
                        <a:close/>
                        <a:moveTo>
                          <a:pt x="1381" y="2519"/>
                        </a:moveTo>
                        <a:cubicBezTo>
                          <a:pt x="968" y="2106"/>
                          <a:pt x="968" y="2106"/>
                          <a:pt x="968" y="2106"/>
                        </a:cubicBezTo>
                        <a:cubicBezTo>
                          <a:pt x="1640" y="1434"/>
                          <a:pt x="1640" y="1434"/>
                          <a:pt x="1640" y="1434"/>
                        </a:cubicBezTo>
                        <a:cubicBezTo>
                          <a:pt x="2053" y="1847"/>
                          <a:pt x="2053" y="1847"/>
                          <a:pt x="2053" y="1847"/>
                        </a:cubicBezTo>
                        <a:cubicBezTo>
                          <a:pt x="1381" y="2519"/>
                          <a:pt x="1381" y="2519"/>
                          <a:pt x="1381" y="2519"/>
                        </a:cubicBezTo>
                        <a:close/>
                        <a:moveTo>
                          <a:pt x="1381" y="2519"/>
                        </a:moveTo>
                        <a:cubicBezTo>
                          <a:pt x="1381" y="2519"/>
                          <a:pt x="1381" y="2519"/>
                          <a:pt x="1381" y="2519"/>
                        </a:cubicBezTo>
                      </a:path>
                    </a:pathLst>
                  </a:custGeom>
                  <a:solidFill>
                    <a:schemeClr val="tx1">
                      <a:lumMod val="50000"/>
                      <a:lumOff val="50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6" name="íSľîḋé">
                  <a:extLst>
                    <a:ext uri="{FF2B5EF4-FFF2-40B4-BE49-F238E27FC236}">
                      <a16:creationId xmlns:a16="http://schemas.microsoft.com/office/drawing/2014/main" xmlns="" id="{21B549A2-06B6-4C7B-AC53-D7E9765D2C10}"/>
                    </a:ext>
                  </a:extLst>
                </p:cNvPr>
                <p:cNvGrpSpPr/>
                <p:nvPr/>
              </p:nvGrpSpPr>
              <p:grpSpPr>
                <a:xfrm>
                  <a:off x="5127308" y="2323133"/>
                  <a:ext cx="1305358" cy="1315815"/>
                  <a:chOff x="5053325" y="2496689"/>
                  <a:chExt cx="963211" cy="970924"/>
                </a:xfrm>
              </p:grpSpPr>
              <p:sp>
                <p:nvSpPr>
                  <p:cNvPr id="21" name="íṣliḋè">
                    <a:extLst>
                      <a:ext uri="{FF2B5EF4-FFF2-40B4-BE49-F238E27FC236}">
                        <a16:creationId xmlns:a16="http://schemas.microsoft.com/office/drawing/2014/main" xmlns="" id="{225096DA-62E9-43BB-A29C-2D224B51837C}"/>
                      </a:ext>
                    </a:extLst>
                  </p:cNvPr>
                  <p:cNvSpPr/>
                  <p:nvPr/>
                </p:nvSpPr>
                <p:spPr>
                  <a:xfrm>
                    <a:off x="5053325" y="3172376"/>
                    <a:ext cx="963211" cy="295237"/>
                  </a:xfrm>
                  <a:prstGeom prst="rect">
                    <a:avLst/>
                  </a:prstGeom>
                </p:spPr>
                <p:txBody>
                  <a:bodyPr wrap="none" anchor="ctr">
                    <a:normAutofit/>
                  </a:bodyPr>
                  <a:lstStyle>
                    <a:defPPr>
                      <a:defRPr lang="zh-CN"/>
                    </a:defPPr>
                    <a:lvl1pPr marL="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18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377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566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754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5943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131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32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50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algn="ctr"/>
                    <a:r>
                      <a:rPr lang="en-US" altLang="zh-CN" sz="2000" b="1" dirty="0"/>
                      <a:t>Text here</a:t>
                    </a:r>
                  </a:p>
                </p:txBody>
              </p:sp>
              <p:grpSp>
                <p:nvGrpSpPr>
                  <p:cNvPr id="22" name="ïšľîḋè">
                    <a:extLst>
                      <a:ext uri="{FF2B5EF4-FFF2-40B4-BE49-F238E27FC236}">
                        <a16:creationId xmlns:a16="http://schemas.microsoft.com/office/drawing/2014/main" xmlns="" id="{220AAC43-A200-48D3-AAE1-739C36BBB9EF}"/>
                      </a:ext>
                    </a:extLst>
                  </p:cNvPr>
                  <p:cNvGrpSpPr/>
                  <p:nvPr/>
                </p:nvGrpSpPr>
                <p:grpSpPr>
                  <a:xfrm>
                    <a:off x="5249339" y="2496689"/>
                    <a:ext cx="569389" cy="569389"/>
                    <a:chOff x="5144057" y="1581665"/>
                    <a:chExt cx="569389" cy="569389"/>
                  </a:xfrm>
                </p:grpSpPr>
                <p:sp>
                  <p:nvSpPr>
                    <p:cNvPr id="23" name="ísḻïdê">
                      <a:extLst>
                        <a:ext uri="{FF2B5EF4-FFF2-40B4-BE49-F238E27FC236}">
                          <a16:creationId xmlns:a16="http://schemas.microsoft.com/office/drawing/2014/main" xmlns="" id="{566A4DB0-9ED0-4779-BAA1-A293FAA15EF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144057" y="1581665"/>
                      <a:ext cx="569389" cy="569389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7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none" rtlCol="0" anchor="ctr"/>
                    <a:lstStyle>
                      <a:defPPr>
                        <a:defRPr lang="zh-CN"/>
                      </a:defPPr>
                      <a:lvl1pPr marL="0" algn="l" defTabSz="914377" rtl="0" eaLnBrk="1" latinLnBrk="0" hangingPunct="1">
                        <a:defRPr sz="1800" kern="1200">
                          <a:solidFill>
                            <a:schemeClr val="lt1"/>
                          </a:solidFill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lt1"/>
                          </a:solidFill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lt1"/>
                          </a:solidFill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lt1"/>
                          </a:solidFill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lt1"/>
                          </a:solidFill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lt1"/>
                          </a:solidFill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lt1"/>
                          </a:solidFill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lt1"/>
                          </a:solidFill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lt1"/>
                          </a:solidFill>
                        </a:defRPr>
                      </a:lvl9pPr>
                    </a:lstStyle>
                    <a:p>
                      <a:pPr marL="225425" indent="-225425" algn="ctr"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 sz="2400" kern="0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24" name="ïśḻîdê">
                      <a:extLst>
                        <a:ext uri="{FF2B5EF4-FFF2-40B4-BE49-F238E27FC236}">
                          <a16:creationId xmlns:a16="http://schemas.microsoft.com/office/drawing/2014/main" xmlns="" id="{78385B5B-4980-4390-BB3D-5D2ACD956C8A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5265409" y="1703245"/>
                      <a:ext cx="326684" cy="326228"/>
                    </a:xfrm>
                    <a:custGeom>
                      <a:avLst/>
                      <a:gdLst>
                        <a:gd name="connsiteX0" fmla="*/ 126452 w 606933"/>
                        <a:gd name="connsiteY0" fmla="*/ 239923 h 606087"/>
                        <a:gd name="connsiteX1" fmla="*/ 191364 w 606933"/>
                        <a:gd name="connsiteY1" fmla="*/ 239923 h 606087"/>
                        <a:gd name="connsiteX2" fmla="*/ 289791 w 606933"/>
                        <a:gd name="connsiteY2" fmla="*/ 336874 h 606087"/>
                        <a:gd name="connsiteX3" fmla="*/ 303467 w 606933"/>
                        <a:gd name="connsiteY3" fmla="*/ 345627 h 606087"/>
                        <a:gd name="connsiteX4" fmla="*/ 317142 w 606933"/>
                        <a:gd name="connsiteY4" fmla="*/ 336874 h 606087"/>
                        <a:gd name="connsiteX5" fmla="*/ 415569 w 606933"/>
                        <a:gd name="connsiteY5" fmla="*/ 239923 h 606087"/>
                        <a:gd name="connsiteX6" fmla="*/ 480481 w 606933"/>
                        <a:gd name="connsiteY6" fmla="*/ 239923 h 606087"/>
                        <a:gd name="connsiteX7" fmla="*/ 480481 w 606933"/>
                        <a:gd name="connsiteY7" fmla="*/ 404009 h 606087"/>
                        <a:gd name="connsiteX8" fmla="*/ 316083 w 606933"/>
                        <a:gd name="connsiteY8" fmla="*/ 404009 h 606087"/>
                        <a:gd name="connsiteX9" fmla="*/ 316083 w 606933"/>
                        <a:gd name="connsiteY9" fmla="*/ 441905 h 606087"/>
                        <a:gd name="connsiteX10" fmla="*/ 568988 w 606933"/>
                        <a:gd name="connsiteY10" fmla="*/ 441905 h 606087"/>
                        <a:gd name="connsiteX11" fmla="*/ 568988 w 606933"/>
                        <a:gd name="connsiteY11" fmla="*/ 505096 h 606087"/>
                        <a:gd name="connsiteX12" fmla="*/ 606933 w 606933"/>
                        <a:gd name="connsiteY12" fmla="*/ 505096 h 606087"/>
                        <a:gd name="connsiteX13" fmla="*/ 606933 w 606933"/>
                        <a:gd name="connsiteY13" fmla="*/ 606087 h 606087"/>
                        <a:gd name="connsiteX14" fmla="*/ 505714 w 606933"/>
                        <a:gd name="connsiteY14" fmla="*/ 606087 h 606087"/>
                        <a:gd name="connsiteX15" fmla="*/ 505714 w 606933"/>
                        <a:gd name="connsiteY15" fmla="*/ 505096 h 606087"/>
                        <a:gd name="connsiteX16" fmla="*/ 543659 w 606933"/>
                        <a:gd name="connsiteY16" fmla="*/ 505096 h 606087"/>
                        <a:gd name="connsiteX17" fmla="*/ 543659 w 606933"/>
                        <a:gd name="connsiteY17" fmla="*/ 467105 h 606087"/>
                        <a:gd name="connsiteX18" fmla="*/ 316083 w 606933"/>
                        <a:gd name="connsiteY18" fmla="*/ 467105 h 606087"/>
                        <a:gd name="connsiteX19" fmla="*/ 316083 w 606933"/>
                        <a:gd name="connsiteY19" fmla="*/ 505096 h 606087"/>
                        <a:gd name="connsiteX20" fmla="*/ 354028 w 606933"/>
                        <a:gd name="connsiteY20" fmla="*/ 505096 h 606087"/>
                        <a:gd name="connsiteX21" fmla="*/ 354028 w 606933"/>
                        <a:gd name="connsiteY21" fmla="*/ 606087 h 606087"/>
                        <a:gd name="connsiteX22" fmla="*/ 252905 w 606933"/>
                        <a:gd name="connsiteY22" fmla="*/ 606087 h 606087"/>
                        <a:gd name="connsiteX23" fmla="*/ 252905 w 606933"/>
                        <a:gd name="connsiteY23" fmla="*/ 505096 h 606087"/>
                        <a:gd name="connsiteX24" fmla="*/ 290850 w 606933"/>
                        <a:gd name="connsiteY24" fmla="*/ 505096 h 606087"/>
                        <a:gd name="connsiteX25" fmla="*/ 290850 w 606933"/>
                        <a:gd name="connsiteY25" fmla="*/ 467105 h 606087"/>
                        <a:gd name="connsiteX26" fmla="*/ 63274 w 606933"/>
                        <a:gd name="connsiteY26" fmla="*/ 467105 h 606087"/>
                        <a:gd name="connsiteX27" fmla="*/ 63274 w 606933"/>
                        <a:gd name="connsiteY27" fmla="*/ 505096 h 606087"/>
                        <a:gd name="connsiteX28" fmla="*/ 101123 w 606933"/>
                        <a:gd name="connsiteY28" fmla="*/ 505096 h 606087"/>
                        <a:gd name="connsiteX29" fmla="*/ 101123 w 606933"/>
                        <a:gd name="connsiteY29" fmla="*/ 606087 h 606087"/>
                        <a:gd name="connsiteX30" fmla="*/ 0 w 606933"/>
                        <a:gd name="connsiteY30" fmla="*/ 606087 h 606087"/>
                        <a:gd name="connsiteX31" fmla="*/ 0 w 606933"/>
                        <a:gd name="connsiteY31" fmla="*/ 505096 h 606087"/>
                        <a:gd name="connsiteX32" fmla="*/ 37945 w 606933"/>
                        <a:gd name="connsiteY32" fmla="*/ 505096 h 606087"/>
                        <a:gd name="connsiteX33" fmla="*/ 37945 w 606933"/>
                        <a:gd name="connsiteY33" fmla="*/ 441905 h 606087"/>
                        <a:gd name="connsiteX34" fmla="*/ 290850 w 606933"/>
                        <a:gd name="connsiteY34" fmla="*/ 441905 h 606087"/>
                        <a:gd name="connsiteX35" fmla="*/ 290850 w 606933"/>
                        <a:gd name="connsiteY35" fmla="*/ 404009 h 606087"/>
                        <a:gd name="connsiteX36" fmla="*/ 126452 w 606933"/>
                        <a:gd name="connsiteY36" fmla="*/ 404009 h 606087"/>
                        <a:gd name="connsiteX37" fmla="*/ 303502 w 606933"/>
                        <a:gd name="connsiteY37" fmla="*/ 71264 h 606087"/>
                        <a:gd name="connsiteX38" fmla="*/ 250822 w 606933"/>
                        <a:gd name="connsiteY38" fmla="*/ 122140 h 606087"/>
                        <a:gd name="connsiteX39" fmla="*/ 303502 w 606933"/>
                        <a:gd name="connsiteY39" fmla="*/ 173111 h 606087"/>
                        <a:gd name="connsiteX40" fmla="*/ 356183 w 606933"/>
                        <a:gd name="connsiteY40" fmla="*/ 122140 h 606087"/>
                        <a:gd name="connsiteX41" fmla="*/ 303502 w 606933"/>
                        <a:gd name="connsiteY41" fmla="*/ 71264 h 606087"/>
                        <a:gd name="connsiteX42" fmla="*/ 303502 w 606933"/>
                        <a:gd name="connsiteY42" fmla="*/ 0 h 606087"/>
                        <a:gd name="connsiteX43" fmla="*/ 429955 w 606933"/>
                        <a:gd name="connsiteY43" fmla="*/ 122140 h 606087"/>
                        <a:gd name="connsiteX44" fmla="*/ 303502 w 606933"/>
                        <a:gd name="connsiteY44" fmla="*/ 315639 h 606087"/>
                        <a:gd name="connsiteX45" fmla="*/ 177049 w 606933"/>
                        <a:gd name="connsiteY45" fmla="*/ 122140 h 606087"/>
                        <a:gd name="connsiteX46" fmla="*/ 303502 w 606933"/>
                        <a:gd name="connsiteY46" fmla="*/ 0 h 606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  <a:cxn ang="0">
                          <a:pos x="connsiteX42" y="connsiteY42"/>
                        </a:cxn>
                        <a:cxn ang="0">
                          <a:pos x="connsiteX43" y="connsiteY43"/>
                        </a:cxn>
                        <a:cxn ang="0">
                          <a:pos x="connsiteX44" y="connsiteY44"/>
                        </a:cxn>
                        <a:cxn ang="0">
                          <a:pos x="connsiteX45" y="connsiteY45"/>
                        </a:cxn>
                        <a:cxn ang="0">
                          <a:pos x="connsiteX46" y="connsiteY46"/>
                        </a:cxn>
                      </a:cxnLst>
                      <a:rect l="l" t="t" r="r" b="b"/>
                      <a:pathLst>
                        <a:path w="606933" h="606087">
                          <a:moveTo>
                            <a:pt x="126452" y="239923"/>
                          </a:moveTo>
                          <a:lnTo>
                            <a:pt x="191364" y="239923"/>
                          </a:lnTo>
                          <a:cubicBezTo>
                            <a:pt x="230851" y="298209"/>
                            <a:pt x="286131" y="334566"/>
                            <a:pt x="289791" y="336874"/>
                          </a:cubicBezTo>
                          <a:lnTo>
                            <a:pt x="303467" y="345627"/>
                          </a:lnTo>
                          <a:lnTo>
                            <a:pt x="317142" y="336874"/>
                          </a:lnTo>
                          <a:cubicBezTo>
                            <a:pt x="320802" y="334566"/>
                            <a:pt x="376083" y="298209"/>
                            <a:pt x="415569" y="239923"/>
                          </a:cubicBezTo>
                          <a:lnTo>
                            <a:pt x="480481" y="239923"/>
                          </a:lnTo>
                          <a:lnTo>
                            <a:pt x="480481" y="404009"/>
                          </a:lnTo>
                          <a:lnTo>
                            <a:pt x="316083" y="404009"/>
                          </a:lnTo>
                          <a:lnTo>
                            <a:pt x="316083" y="441905"/>
                          </a:lnTo>
                          <a:lnTo>
                            <a:pt x="568988" y="441905"/>
                          </a:lnTo>
                          <a:lnTo>
                            <a:pt x="568988" y="505096"/>
                          </a:lnTo>
                          <a:lnTo>
                            <a:pt x="606933" y="505096"/>
                          </a:lnTo>
                          <a:lnTo>
                            <a:pt x="606933" y="606087"/>
                          </a:lnTo>
                          <a:lnTo>
                            <a:pt x="505714" y="606087"/>
                          </a:lnTo>
                          <a:lnTo>
                            <a:pt x="505714" y="505096"/>
                          </a:lnTo>
                          <a:lnTo>
                            <a:pt x="543659" y="505096"/>
                          </a:lnTo>
                          <a:lnTo>
                            <a:pt x="543659" y="467105"/>
                          </a:lnTo>
                          <a:lnTo>
                            <a:pt x="316083" y="467105"/>
                          </a:lnTo>
                          <a:lnTo>
                            <a:pt x="316083" y="505096"/>
                          </a:lnTo>
                          <a:lnTo>
                            <a:pt x="354028" y="505096"/>
                          </a:lnTo>
                          <a:lnTo>
                            <a:pt x="354028" y="606087"/>
                          </a:lnTo>
                          <a:lnTo>
                            <a:pt x="252905" y="606087"/>
                          </a:lnTo>
                          <a:lnTo>
                            <a:pt x="252905" y="505096"/>
                          </a:lnTo>
                          <a:lnTo>
                            <a:pt x="290850" y="505096"/>
                          </a:lnTo>
                          <a:lnTo>
                            <a:pt x="290850" y="467105"/>
                          </a:lnTo>
                          <a:lnTo>
                            <a:pt x="63274" y="467105"/>
                          </a:lnTo>
                          <a:lnTo>
                            <a:pt x="63274" y="505096"/>
                          </a:lnTo>
                          <a:lnTo>
                            <a:pt x="101123" y="505096"/>
                          </a:lnTo>
                          <a:lnTo>
                            <a:pt x="101123" y="606087"/>
                          </a:lnTo>
                          <a:lnTo>
                            <a:pt x="0" y="606087"/>
                          </a:lnTo>
                          <a:lnTo>
                            <a:pt x="0" y="505096"/>
                          </a:lnTo>
                          <a:lnTo>
                            <a:pt x="37945" y="505096"/>
                          </a:lnTo>
                          <a:lnTo>
                            <a:pt x="37945" y="441905"/>
                          </a:lnTo>
                          <a:lnTo>
                            <a:pt x="290850" y="441905"/>
                          </a:lnTo>
                          <a:lnTo>
                            <a:pt x="290850" y="404009"/>
                          </a:lnTo>
                          <a:lnTo>
                            <a:pt x="126452" y="404009"/>
                          </a:lnTo>
                          <a:close/>
                          <a:moveTo>
                            <a:pt x="303502" y="71264"/>
                          </a:moveTo>
                          <a:cubicBezTo>
                            <a:pt x="274417" y="71264"/>
                            <a:pt x="250822" y="94057"/>
                            <a:pt x="250822" y="122140"/>
                          </a:cubicBezTo>
                          <a:cubicBezTo>
                            <a:pt x="250822" y="150318"/>
                            <a:pt x="274417" y="173111"/>
                            <a:pt x="303502" y="173111"/>
                          </a:cubicBezTo>
                          <a:cubicBezTo>
                            <a:pt x="332587" y="173111"/>
                            <a:pt x="356183" y="150318"/>
                            <a:pt x="356183" y="122140"/>
                          </a:cubicBezTo>
                          <a:cubicBezTo>
                            <a:pt x="356183" y="94057"/>
                            <a:pt x="332587" y="71264"/>
                            <a:pt x="303502" y="71264"/>
                          </a:cubicBezTo>
                          <a:close/>
                          <a:moveTo>
                            <a:pt x="303502" y="0"/>
                          </a:moveTo>
                          <a:cubicBezTo>
                            <a:pt x="373326" y="0"/>
                            <a:pt x="429955" y="54723"/>
                            <a:pt x="429955" y="122140"/>
                          </a:cubicBezTo>
                          <a:cubicBezTo>
                            <a:pt x="429955" y="234181"/>
                            <a:pt x="303502" y="315639"/>
                            <a:pt x="303502" y="315639"/>
                          </a:cubicBezTo>
                          <a:cubicBezTo>
                            <a:pt x="303502" y="315639"/>
                            <a:pt x="177049" y="234181"/>
                            <a:pt x="177049" y="122140"/>
                          </a:cubicBezTo>
                          <a:cubicBezTo>
                            <a:pt x="177049" y="54723"/>
                            <a:pt x="233679" y="0"/>
                            <a:pt x="303502" y="0"/>
                          </a:cubicBezTo>
                          <a:close/>
                        </a:path>
                      </a:pathLst>
                    </a:custGeom>
                    <a:solidFill>
                      <a:schemeClr val="tx1">
                        <a:lumMod val="50000"/>
                        <a:lumOff val="50000"/>
                      </a:schemeClr>
                    </a:solidFill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>
                      <a:defPPr>
                        <a:defRPr lang="zh-CN"/>
                      </a:defPPr>
                      <a:lvl1pPr marL="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17" name="iṣļiďé">
                  <a:extLst>
                    <a:ext uri="{FF2B5EF4-FFF2-40B4-BE49-F238E27FC236}">
                      <a16:creationId xmlns:a16="http://schemas.microsoft.com/office/drawing/2014/main" xmlns="" id="{C37E2F1B-D5BE-4AF4-8242-E93DB8CAA3ED}"/>
                    </a:ext>
                  </a:extLst>
                </p:cNvPr>
                <p:cNvGrpSpPr/>
                <p:nvPr/>
              </p:nvGrpSpPr>
              <p:grpSpPr>
                <a:xfrm>
                  <a:off x="7487513" y="2323130"/>
                  <a:ext cx="1305359" cy="1315811"/>
                  <a:chOff x="7747432" y="2496689"/>
                  <a:chExt cx="963211" cy="970922"/>
                </a:xfrm>
              </p:grpSpPr>
              <p:sp>
                <p:nvSpPr>
                  <p:cNvPr id="18" name="ïślïde">
                    <a:extLst>
                      <a:ext uri="{FF2B5EF4-FFF2-40B4-BE49-F238E27FC236}">
                        <a16:creationId xmlns:a16="http://schemas.microsoft.com/office/drawing/2014/main" xmlns="" id="{BBEE1906-EE4A-4A1A-BF3D-2459832089E7}"/>
                      </a:ext>
                    </a:extLst>
                  </p:cNvPr>
                  <p:cNvSpPr/>
                  <p:nvPr/>
                </p:nvSpPr>
                <p:spPr>
                  <a:xfrm>
                    <a:off x="7932110" y="2496689"/>
                    <a:ext cx="569389" cy="569389"/>
                  </a:xfrm>
                  <a:prstGeom prst="ellipse">
                    <a:avLst/>
                  </a:prstGeom>
                  <a:solidFill>
                    <a:schemeClr val="bg1"/>
                  </a:solidFill>
                  <a:ln w="285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none" rtlCol="0" anchor="ctr"/>
                  <a:lstStyle>
                    <a:defPPr>
                      <a:defRPr lang="zh-CN"/>
                    </a:defPPr>
                    <a:lvl1pPr marL="0" algn="l" defTabSz="914377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1pPr>
                    <a:lvl2pPr marL="457189" algn="l" defTabSz="914377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2pPr>
                    <a:lvl3pPr marL="914377" algn="l" defTabSz="914377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3pPr>
                    <a:lvl4pPr marL="1371566" algn="l" defTabSz="914377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4pPr>
                    <a:lvl5pPr marL="1828754" algn="l" defTabSz="914377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5pPr>
                    <a:lvl6pPr marL="2285943" algn="l" defTabSz="914377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6pPr>
                    <a:lvl7pPr marL="2743131" algn="l" defTabSz="914377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7pPr>
                    <a:lvl8pPr marL="3200320" algn="l" defTabSz="914377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8pPr>
                    <a:lvl9pPr marL="3657509" algn="l" defTabSz="914377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9pPr>
                  </a:lstStyle>
                  <a:p>
                    <a:pPr marL="225425" indent="-225425" algn="ctr"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sz="2400" kern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9" name="išlîďé">
                    <a:extLst>
                      <a:ext uri="{FF2B5EF4-FFF2-40B4-BE49-F238E27FC236}">
                        <a16:creationId xmlns:a16="http://schemas.microsoft.com/office/drawing/2014/main" xmlns="" id="{0FCF7E0C-F176-4246-92BF-9FDC0AA2B56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063720" y="2627870"/>
                    <a:ext cx="330636" cy="317562"/>
                  </a:xfrm>
                  <a:custGeom>
                    <a:avLst/>
                    <a:gdLst>
                      <a:gd name="T0" fmla="*/ 2794 w 3027"/>
                      <a:gd name="T1" fmla="*/ 1335 h 2907"/>
                      <a:gd name="T2" fmla="*/ 3027 w 3027"/>
                      <a:gd name="T3" fmla="*/ 1670 h 2907"/>
                      <a:gd name="T4" fmla="*/ 2794 w 3027"/>
                      <a:gd name="T5" fmla="*/ 1670 h 2907"/>
                      <a:gd name="T6" fmla="*/ 3027 w 3027"/>
                      <a:gd name="T7" fmla="*/ 894 h 2907"/>
                      <a:gd name="T8" fmla="*/ 2794 w 3027"/>
                      <a:gd name="T9" fmla="*/ 1230 h 2907"/>
                      <a:gd name="T10" fmla="*/ 2794 w 3027"/>
                      <a:gd name="T11" fmla="*/ 894 h 2907"/>
                      <a:gd name="T12" fmla="*/ 3027 w 3027"/>
                      <a:gd name="T13" fmla="*/ 447 h 2907"/>
                      <a:gd name="T14" fmla="*/ 2794 w 3027"/>
                      <a:gd name="T15" fmla="*/ 783 h 2907"/>
                      <a:gd name="T16" fmla="*/ 2794 w 3027"/>
                      <a:gd name="T17" fmla="*/ 447 h 2907"/>
                      <a:gd name="T18" fmla="*/ 349 w 3027"/>
                      <a:gd name="T19" fmla="*/ 2907 h 2907"/>
                      <a:gd name="T20" fmla="*/ 175 w 3027"/>
                      <a:gd name="T21" fmla="*/ 2684 h 2907"/>
                      <a:gd name="T22" fmla="*/ 175 w 3027"/>
                      <a:gd name="T23" fmla="*/ 2348 h 2907"/>
                      <a:gd name="T24" fmla="*/ 116 w 3027"/>
                      <a:gd name="T25" fmla="*/ 2236 h 2907"/>
                      <a:gd name="T26" fmla="*/ 349 w 3027"/>
                      <a:gd name="T27" fmla="*/ 2069 h 2907"/>
                      <a:gd name="T28" fmla="*/ 116 w 3027"/>
                      <a:gd name="T29" fmla="*/ 1901 h 2907"/>
                      <a:gd name="T30" fmla="*/ 175 w 3027"/>
                      <a:gd name="T31" fmla="*/ 1789 h 2907"/>
                      <a:gd name="T32" fmla="*/ 175 w 3027"/>
                      <a:gd name="T33" fmla="*/ 1454 h 2907"/>
                      <a:gd name="T34" fmla="*/ 116 w 3027"/>
                      <a:gd name="T35" fmla="*/ 1342 h 2907"/>
                      <a:gd name="T36" fmla="*/ 349 w 3027"/>
                      <a:gd name="T37" fmla="*/ 1174 h 2907"/>
                      <a:gd name="T38" fmla="*/ 116 w 3027"/>
                      <a:gd name="T39" fmla="*/ 1006 h 2907"/>
                      <a:gd name="T40" fmla="*/ 175 w 3027"/>
                      <a:gd name="T41" fmla="*/ 894 h 2907"/>
                      <a:gd name="T42" fmla="*/ 175 w 3027"/>
                      <a:gd name="T43" fmla="*/ 559 h 2907"/>
                      <a:gd name="T44" fmla="*/ 116 w 3027"/>
                      <a:gd name="T45" fmla="*/ 224 h 2907"/>
                      <a:gd name="T46" fmla="*/ 2445 w 3027"/>
                      <a:gd name="T47" fmla="*/ 0 h 2907"/>
                      <a:gd name="T48" fmla="*/ 349 w 3027"/>
                      <a:gd name="T49" fmla="*/ 112 h 2907"/>
                      <a:gd name="T50" fmla="*/ 349 w 3027"/>
                      <a:gd name="T51" fmla="*/ 335 h 2907"/>
                      <a:gd name="T52" fmla="*/ 2677 w 3027"/>
                      <a:gd name="T53" fmla="*/ 2684 h 2907"/>
                      <a:gd name="T54" fmla="*/ 2445 w 3027"/>
                      <a:gd name="T55" fmla="*/ 2907 h 2907"/>
                      <a:gd name="T56" fmla="*/ 1200 w 3027"/>
                      <a:gd name="T57" fmla="*/ 1055 h 2907"/>
                      <a:gd name="T58" fmla="*/ 1710 w 3027"/>
                      <a:gd name="T59" fmla="*/ 1055 h 2907"/>
                      <a:gd name="T60" fmla="*/ 1455 w 3027"/>
                      <a:gd name="T61" fmla="*/ 734 h 2907"/>
                      <a:gd name="T62" fmla="*/ 1618 w 3027"/>
                      <a:gd name="T63" fmla="*/ 1464 h 2907"/>
                      <a:gd name="T64" fmla="*/ 1284 w 3027"/>
                      <a:gd name="T65" fmla="*/ 1464 h 2907"/>
                      <a:gd name="T66" fmla="*/ 951 w 3027"/>
                      <a:gd name="T67" fmla="*/ 1783 h 2907"/>
                      <a:gd name="T68" fmla="*/ 1861 w 3027"/>
                      <a:gd name="T69" fmla="*/ 1530 h 2907"/>
                      <a:gd name="T70" fmla="*/ 233 w 3027"/>
                      <a:gd name="T71" fmla="*/ 727 h 2907"/>
                      <a:gd name="T72" fmla="*/ 58 w 3027"/>
                      <a:gd name="T73" fmla="*/ 783 h 2907"/>
                      <a:gd name="T74" fmla="*/ 58 w 3027"/>
                      <a:gd name="T75" fmla="*/ 671 h 2907"/>
                      <a:gd name="T76" fmla="*/ 233 w 3027"/>
                      <a:gd name="T77" fmla="*/ 727 h 2907"/>
                      <a:gd name="T78" fmla="*/ 58 w 3027"/>
                      <a:gd name="T79" fmla="*/ 1118 h 2907"/>
                      <a:gd name="T80" fmla="*/ 233 w 3027"/>
                      <a:gd name="T81" fmla="*/ 1174 h 2907"/>
                      <a:gd name="T82" fmla="*/ 58 w 3027"/>
                      <a:gd name="T83" fmla="*/ 1230 h 2907"/>
                      <a:gd name="T84" fmla="*/ 58 w 3027"/>
                      <a:gd name="T85" fmla="*/ 1118 h 2907"/>
                      <a:gd name="T86" fmla="*/ 58 w 3027"/>
                      <a:gd name="T87" fmla="*/ 1565 h 2907"/>
                      <a:gd name="T88" fmla="*/ 233 w 3027"/>
                      <a:gd name="T89" fmla="*/ 1621 h 2907"/>
                      <a:gd name="T90" fmla="*/ 58 w 3027"/>
                      <a:gd name="T91" fmla="*/ 1677 h 2907"/>
                      <a:gd name="T92" fmla="*/ 58 w 3027"/>
                      <a:gd name="T93" fmla="*/ 1565 h 2907"/>
                      <a:gd name="T94" fmla="*/ 58 w 3027"/>
                      <a:gd name="T95" fmla="*/ 2013 h 2907"/>
                      <a:gd name="T96" fmla="*/ 233 w 3027"/>
                      <a:gd name="T97" fmla="*/ 2069 h 2907"/>
                      <a:gd name="T98" fmla="*/ 58 w 3027"/>
                      <a:gd name="T99" fmla="*/ 2125 h 2907"/>
                      <a:gd name="T100" fmla="*/ 58 w 3027"/>
                      <a:gd name="T101" fmla="*/ 2013 h 2907"/>
                      <a:gd name="T102" fmla="*/ 58 w 3027"/>
                      <a:gd name="T103" fmla="*/ 2460 h 2907"/>
                      <a:gd name="T104" fmla="*/ 233 w 3027"/>
                      <a:gd name="T105" fmla="*/ 2516 h 2907"/>
                      <a:gd name="T106" fmla="*/ 58 w 3027"/>
                      <a:gd name="T107" fmla="*/ 2572 h 2907"/>
                      <a:gd name="T108" fmla="*/ 58 w 3027"/>
                      <a:gd name="T109" fmla="*/ 2460 h 2907"/>
                      <a:gd name="T110" fmla="*/ 58 w 3027"/>
                      <a:gd name="T111" fmla="*/ 2460 h 290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</a:cxnLst>
                    <a:rect l="0" t="0" r="r" b="b"/>
                    <a:pathLst>
                      <a:path w="3027" h="2907">
                        <a:moveTo>
                          <a:pt x="2794" y="1670"/>
                        </a:moveTo>
                        <a:cubicBezTo>
                          <a:pt x="2794" y="1335"/>
                          <a:pt x="2794" y="1335"/>
                          <a:pt x="2794" y="1335"/>
                        </a:cubicBezTo>
                        <a:cubicBezTo>
                          <a:pt x="3027" y="1335"/>
                          <a:pt x="3027" y="1335"/>
                          <a:pt x="3027" y="1335"/>
                        </a:cubicBezTo>
                        <a:cubicBezTo>
                          <a:pt x="3027" y="1670"/>
                          <a:pt x="3027" y="1670"/>
                          <a:pt x="3027" y="1670"/>
                        </a:cubicBezTo>
                        <a:cubicBezTo>
                          <a:pt x="2794" y="1670"/>
                          <a:pt x="2794" y="1670"/>
                          <a:pt x="2794" y="1670"/>
                        </a:cubicBezTo>
                        <a:cubicBezTo>
                          <a:pt x="2794" y="1670"/>
                          <a:pt x="2794" y="1670"/>
                          <a:pt x="2794" y="1670"/>
                        </a:cubicBezTo>
                        <a:close/>
                        <a:moveTo>
                          <a:pt x="2794" y="894"/>
                        </a:moveTo>
                        <a:cubicBezTo>
                          <a:pt x="3027" y="894"/>
                          <a:pt x="3027" y="894"/>
                          <a:pt x="3027" y="894"/>
                        </a:cubicBezTo>
                        <a:cubicBezTo>
                          <a:pt x="3027" y="1230"/>
                          <a:pt x="3027" y="1230"/>
                          <a:pt x="3027" y="1230"/>
                        </a:cubicBezTo>
                        <a:cubicBezTo>
                          <a:pt x="2794" y="1230"/>
                          <a:pt x="2794" y="1230"/>
                          <a:pt x="2794" y="1230"/>
                        </a:cubicBezTo>
                        <a:cubicBezTo>
                          <a:pt x="2794" y="894"/>
                          <a:pt x="2794" y="894"/>
                          <a:pt x="2794" y="894"/>
                        </a:cubicBezTo>
                        <a:cubicBezTo>
                          <a:pt x="2794" y="894"/>
                          <a:pt x="2794" y="894"/>
                          <a:pt x="2794" y="894"/>
                        </a:cubicBezTo>
                        <a:close/>
                        <a:moveTo>
                          <a:pt x="2794" y="447"/>
                        </a:moveTo>
                        <a:cubicBezTo>
                          <a:pt x="3027" y="447"/>
                          <a:pt x="3027" y="447"/>
                          <a:pt x="3027" y="447"/>
                        </a:cubicBezTo>
                        <a:cubicBezTo>
                          <a:pt x="3027" y="783"/>
                          <a:pt x="3027" y="783"/>
                          <a:pt x="3027" y="783"/>
                        </a:cubicBezTo>
                        <a:cubicBezTo>
                          <a:pt x="2794" y="783"/>
                          <a:pt x="2794" y="783"/>
                          <a:pt x="2794" y="783"/>
                        </a:cubicBezTo>
                        <a:cubicBezTo>
                          <a:pt x="2794" y="447"/>
                          <a:pt x="2794" y="447"/>
                          <a:pt x="2794" y="447"/>
                        </a:cubicBezTo>
                        <a:cubicBezTo>
                          <a:pt x="2794" y="447"/>
                          <a:pt x="2794" y="447"/>
                          <a:pt x="2794" y="447"/>
                        </a:cubicBezTo>
                        <a:close/>
                        <a:moveTo>
                          <a:pt x="2445" y="2907"/>
                        </a:moveTo>
                        <a:cubicBezTo>
                          <a:pt x="349" y="2907"/>
                          <a:pt x="349" y="2907"/>
                          <a:pt x="349" y="2907"/>
                        </a:cubicBezTo>
                        <a:cubicBezTo>
                          <a:pt x="221" y="2907"/>
                          <a:pt x="116" y="2807"/>
                          <a:pt x="116" y="2684"/>
                        </a:cubicBezTo>
                        <a:cubicBezTo>
                          <a:pt x="175" y="2684"/>
                          <a:pt x="175" y="2684"/>
                          <a:pt x="175" y="2684"/>
                        </a:cubicBezTo>
                        <a:cubicBezTo>
                          <a:pt x="271" y="2684"/>
                          <a:pt x="349" y="2609"/>
                          <a:pt x="349" y="2516"/>
                        </a:cubicBezTo>
                        <a:cubicBezTo>
                          <a:pt x="349" y="2423"/>
                          <a:pt x="271" y="2348"/>
                          <a:pt x="175" y="2348"/>
                        </a:cubicBezTo>
                        <a:cubicBezTo>
                          <a:pt x="116" y="2348"/>
                          <a:pt x="116" y="2348"/>
                          <a:pt x="116" y="2348"/>
                        </a:cubicBezTo>
                        <a:cubicBezTo>
                          <a:pt x="116" y="2236"/>
                          <a:pt x="116" y="2236"/>
                          <a:pt x="116" y="2236"/>
                        </a:cubicBezTo>
                        <a:cubicBezTo>
                          <a:pt x="175" y="2236"/>
                          <a:pt x="175" y="2236"/>
                          <a:pt x="175" y="2236"/>
                        </a:cubicBezTo>
                        <a:cubicBezTo>
                          <a:pt x="271" y="2236"/>
                          <a:pt x="349" y="2161"/>
                          <a:pt x="349" y="2069"/>
                        </a:cubicBezTo>
                        <a:cubicBezTo>
                          <a:pt x="349" y="1976"/>
                          <a:pt x="271" y="1901"/>
                          <a:pt x="175" y="1901"/>
                        </a:cubicBezTo>
                        <a:cubicBezTo>
                          <a:pt x="116" y="1901"/>
                          <a:pt x="116" y="1901"/>
                          <a:pt x="116" y="1901"/>
                        </a:cubicBezTo>
                        <a:cubicBezTo>
                          <a:pt x="116" y="1789"/>
                          <a:pt x="116" y="1789"/>
                          <a:pt x="116" y="1789"/>
                        </a:cubicBezTo>
                        <a:cubicBezTo>
                          <a:pt x="175" y="1789"/>
                          <a:pt x="175" y="1789"/>
                          <a:pt x="175" y="1789"/>
                        </a:cubicBezTo>
                        <a:cubicBezTo>
                          <a:pt x="271" y="1789"/>
                          <a:pt x="349" y="1714"/>
                          <a:pt x="349" y="1621"/>
                        </a:cubicBezTo>
                        <a:cubicBezTo>
                          <a:pt x="349" y="1529"/>
                          <a:pt x="271" y="1454"/>
                          <a:pt x="175" y="1454"/>
                        </a:cubicBezTo>
                        <a:cubicBezTo>
                          <a:pt x="116" y="1454"/>
                          <a:pt x="116" y="1454"/>
                          <a:pt x="116" y="1454"/>
                        </a:cubicBezTo>
                        <a:cubicBezTo>
                          <a:pt x="116" y="1342"/>
                          <a:pt x="116" y="1342"/>
                          <a:pt x="116" y="1342"/>
                        </a:cubicBezTo>
                        <a:cubicBezTo>
                          <a:pt x="175" y="1342"/>
                          <a:pt x="175" y="1342"/>
                          <a:pt x="175" y="1342"/>
                        </a:cubicBezTo>
                        <a:cubicBezTo>
                          <a:pt x="271" y="1342"/>
                          <a:pt x="349" y="1267"/>
                          <a:pt x="349" y="1174"/>
                        </a:cubicBezTo>
                        <a:cubicBezTo>
                          <a:pt x="349" y="1081"/>
                          <a:pt x="271" y="1006"/>
                          <a:pt x="175" y="1006"/>
                        </a:cubicBezTo>
                        <a:cubicBezTo>
                          <a:pt x="116" y="1006"/>
                          <a:pt x="116" y="1006"/>
                          <a:pt x="116" y="1006"/>
                        </a:cubicBezTo>
                        <a:cubicBezTo>
                          <a:pt x="116" y="894"/>
                          <a:pt x="116" y="894"/>
                          <a:pt x="116" y="894"/>
                        </a:cubicBezTo>
                        <a:cubicBezTo>
                          <a:pt x="175" y="894"/>
                          <a:pt x="175" y="894"/>
                          <a:pt x="175" y="894"/>
                        </a:cubicBezTo>
                        <a:cubicBezTo>
                          <a:pt x="271" y="894"/>
                          <a:pt x="349" y="819"/>
                          <a:pt x="349" y="727"/>
                        </a:cubicBezTo>
                        <a:cubicBezTo>
                          <a:pt x="349" y="634"/>
                          <a:pt x="271" y="559"/>
                          <a:pt x="175" y="559"/>
                        </a:cubicBezTo>
                        <a:cubicBezTo>
                          <a:pt x="116" y="559"/>
                          <a:pt x="116" y="559"/>
                          <a:pt x="116" y="559"/>
                        </a:cubicBezTo>
                        <a:cubicBezTo>
                          <a:pt x="116" y="224"/>
                          <a:pt x="116" y="224"/>
                          <a:pt x="116" y="224"/>
                        </a:cubicBezTo>
                        <a:cubicBezTo>
                          <a:pt x="116" y="100"/>
                          <a:pt x="221" y="0"/>
                          <a:pt x="349" y="0"/>
                        </a:cubicBezTo>
                        <a:cubicBezTo>
                          <a:pt x="2445" y="0"/>
                          <a:pt x="2445" y="0"/>
                          <a:pt x="2445" y="0"/>
                        </a:cubicBezTo>
                        <a:cubicBezTo>
                          <a:pt x="2531" y="0"/>
                          <a:pt x="2605" y="45"/>
                          <a:pt x="2645" y="112"/>
                        </a:cubicBezTo>
                        <a:cubicBezTo>
                          <a:pt x="349" y="112"/>
                          <a:pt x="349" y="112"/>
                          <a:pt x="349" y="112"/>
                        </a:cubicBezTo>
                        <a:cubicBezTo>
                          <a:pt x="285" y="112"/>
                          <a:pt x="233" y="162"/>
                          <a:pt x="233" y="224"/>
                        </a:cubicBezTo>
                        <a:cubicBezTo>
                          <a:pt x="233" y="285"/>
                          <a:pt x="285" y="335"/>
                          <a:pt x="349" y="335"/>
                        </a:cubicBezTo>
                        <a:cubicBezTo>
                          <a:pt x="2677" y="335"/>
                          <a:pt x="2677" y="335"/>
                          <a:pt x="2677" y="335"/>
                        </a:cubicBezTo>
                        <a:cubicBezTo>
                          <a:pt x="2677" y="2684"/>
                          <a:pt x="2677" y="2684"/>
                          <a:pt x="2677" y="2684"/>
                        </a:cubicBezTo>
                        <a:cubicBezTo>
                          <a:pt x="2677" y="2807"/>
                          <a:pt x="2573" y="2907"/>
                          <a:pt x="2445" y="2907"/>
                        </a:cubicBezTo>
                        <a:cubicBezTo>
                          <a:pt x="2445" y="2907"/>
                          <a:pt x="2445" y="2907"/>
                          <a:pt x="2445" y="2907"/>
                        </a:cubicBezTo>
                        <a:close/>
                        <a:moveTo>
                          <a:pt x="1455" y="734"/>
                        </a:moveTo>
                        <a:cubicBezTo>
                          <a:pt x="1314" y="734"/>
                          <a:pt x="1200" y="878"/>
                          <a:pt x="1200" y="1055"/>
                        </a:cubicBezTo>
                        <a:cubicBezTo>
                          <a:pt x="1200" y="1233"/>
                          <a:pt x="1314" y="1377"/>
                          <a:pt x="1455" y="1377"/>
                        </a:cubicBezTo>
                        <a:cubicBezTo>
                          <a:pt x="1596" y="1377"/>
                          <a:pt x="1710" y="1233"/>
                          <a:pt x="1710" y="1055"/>
                        </a:cubicBezTo>
                        <a:cubicBezTo>
                          <a:pt x="1710" y="878"/>
                          <a:pt x="1596" y="734"/>
                          <a:pt x="1455" y="734"/>
                        </a:cubicBezTo>
                        <a:cubicBezTo>
                          <a:pt x="1455" y="734"/>
                          <a:pt x="1455" y="734"/>
                          <a:pt x="1455" y="734"/>
                        </a:cubicBezTo>
                        <a:close/>
                        <a:moveTo>
                          <a:pt x="1861" y="1530"/>
                        </a:moveTo>
                        <a:cubicBezTo>
                          <a:pt x="1799" y="1490"/>
                          <a:pt x="1618" y="1464"/>
                          <a:pt x="1618" y="1464"/>
                        </a:cubicBezTo>
                        <a:cubicBezTo>
                          <a:pt x="1618" y="1464"/>
                          <a:pt x="1501" y="1584"/>
                          <a:pt x="1451" y="1584"/>
                        </a:cubicBezTo>
                        <a:cubicBezTo>
                          <a:pt x="1401" y="1584"/>
                          <a:pt x="1284" y="1464"/>
                          <a:pt x="1284" y="1464"/>
                        </a:cubicBezTo>
                        <a:cubicBezTo>
                          <a:pt x="1284" y="1464"/>
                          <a:pt x="1104" y="1490"/>
                          <a:pt x="1041" y="1530"/>
                        </a:cubicBezTo>
                        <a:cubicBezTo>
                          <a:pt x="978" y="1571"/>
                          <a:pt x="951" y="1783"/>
                          <a:pt x="951" y="1783"/>
                        </a:cubicBezTo>
                        <a:cubicBezTo>
                          <a:pt x="1953" y="1783"/>
                          <a:pt x="1953" y="1783"/>
                          <a:pt x="1953" y="1783"/>
                        </a:cubicBezTo>
                        <a:cubicBezTo>
                          <a:pt x="1953" y="1783"/>
                          <a:pt x="1935" y="1578"/>
                          <a:pt x="1861" y="1530"/>
                        </a:cubicBezTo>
                        <a:cubicBezTo>
                          <a:pt x="1861" y="1530"/>
                          <a:pt x="1861" y="1530"/>
                          <a:pt x="1861" y="1530"/>
                        </a:cubicBezTo>
                        <a:close/>
                        <a:moveTo>
                          <a:pt x="233" y="727"/>
                        </a:moveTo>
                        <a:cubicBezTo>
                          <a:pt x="233" y="758"/>
                          <a:pt x="207" y="783"/>
                          <a:pt x="175" y="783"/>
                        </a:cubicBezTo>
                        <a:cubicBezTo>
                          <a:pt x="58" y="783"/>
                          <a:pt x="58" y="783"/>
                          <a:pt x="58" y="783"/>
                        </a:cubicBezTo>
                        <a:cubicBezTo>
                          <a:pt x="26" y="783"/>
                          <a:pt x="0" y="758"/>
                          <a:pt x="0" y="727"/>
                        </a:cubicBezTo>
                        <a:cubicBezTo>
                          <a:pt x="0" y="696"/>
                          <a:pt x="26" y="671"/>
                          <a:pt x="58" y="671"/>
                        </a:cubicBezTo>
                        <a:cubicBezTo>
                          <a:pt x="175" y="671"/>
                          <a:pt x="175" y="671"/>
                          <a:pt x="175" y="671"/>
                        </a:cubicBezTo>
                        <a:cubicBezTo>
                          <a:pt x="207" y="671"/>
                          <a:pt x="233" y="696"/>
                          <a:pt x="233" y="727"/>
                        </a:cubicBezTo>
                        <a:cubicBezTo>
                          <a:pt x="233" y="727"/>
                          <a:pt x="233" y="727"/>
                          <a:pt x="233" y="727"/>
                        </a:cubicBezTo>
                        <a:close/>
                        <a:moveTo>
                          <a:pt x="58" y="1118"/>
                        </a:moveTo>
                        <a:cubicBezTo>
                          <a:pt x="175" y="1118"/>
                          <a:pt x="175" y="1118"/>
                          <a:pt x="175" y="1118"/>
                        </a:cubicBezTo>
                        <a:cubicBezTo>
                          <a:pt x="207" y="1118"/>
                          <a:pt x="233" y="1143"/>
                          <a:pt x="233" y="1174"/>
                        </a:cubicBezTo>
                        <a:cubicBezTo>
                          <a:pt x="233" y="1205"/>
                          <a:pt x="207" y="1230"/>
                          <a:pt x="175" y="1230"/>
                        </a:cubicBezTo>
                        <a:cubicBezTo>
                          <a:pt x="58" y="1230"/>
                          <a:pt x="58" y="1230"/>
                          <a:pt x="58" y="1230"/>
                        </a:cubicBezTo>
                        <a:cubicBezTo>
                          <a:pt x="26" y="1230"/>
                          <a:pt x="0" y="1205"/>
                          <a:pt x="0" y="1174"/>
                        </a:cubicBezTo>
                        <a:cubicBezTo>
                          <a:pt x="0" y="1143"/>
                          <a:pt x="26" y="1118"/>
                          <a:pt x="58" y="1118"/>
                        </a:cubicBezTo>
                        <a:cubicBezTo>
                          <a:pt x="58" y="1118"/>
                          <a:pt x="58" y="1118"/>
                          <a:pt x="58" y="1118"/>
                        </a:cubicBezTo>
                        <a:close/>
                        <a:moveTo>
                          <a:pt x="58" y="1565"/>
                        </a:moveTo>
                        <a:cubicBezTo>
                          <a:pt x="175" y="1565"/>
                          <a:pt x="175" y="1565"/>
                          <a:pt x="175" y="1565"/>
                        </a:cubicBezTo>
                        <a:cubicBezTo>
                          <a:pt x="207" y="1565"/>
                          <a:pt x="233" y="1590"/>
                          <a:pt x="233" y="1621"/>
                        </a:cubicBezTo>
                        <a:cubicBezTo>
                          <a:pt x="233" y="1652"/>
                          <a:pt x="207" y="1677"/>
                          <a:pt x="175" y="1677"/>
                        </a:cubicBezTo>
                        <a:cubicBezTo>
                          <a:pt x="58" y="1677"/>
                          <a:pt x="58" y="1677"/>
                          <a:pt x="58" y="1677"/>
                        </a:cubicBezTo>
                        <a:cubicBezTo>
                          <a:pt x="26" y="1677"/>
                          <a:pt x="0" y="1652"/>
                          <a:pt x="0" y="1621"/>
                        </a:cubicBezTo>
                        <a:cubicBezTo>
                          <a:pt x="0" y="1590"/>
                          <a:pt x="26" y="1565"/>
                          <a:pt x="58" y="1565"/>
                        </a:cubicBezTo>
                        <a:cubicBezTo>
                          <a:pt x="58" y="1565"/>
                          <a:pt x="58" y="1565"/>
                          <a:pt x="58" y="1565"/>
                        </a:cubicBezTo>
                        <a:close/>
                        <a:moveTo>
                          <a:pt x="58" y="2013"/>
                        </a:moveTo>
                        <a:cubicBezTo>
                          <a:pt x="175" y="2013"/>
                          <a:pt x="175" y="2013"/>
                          <a:pt x="175" y="2013"/>
                        </a:cubicBezTo>
                        <a:cubicBezTo>
                          <a:pt x="207" y="2013"/>
                          <a:pt x="233" y="2038"/>
                          <a:pt x="233" y="2069"/>
                        </a:cubicBezTo>
                        <a:cubicBezTo>
                          <a:pt x="233" y="2100"/>
                          <a:pt x="207" y="2125"/>
                          <a:pt x="175" y="2125"/>
                        </a:cubicBezTo>
                        <a:cubicBezTo>
                          <a:pt x="58" y="2125"/>
                          <a:pt x="58" y="2125"/>
                          <a:pt x="58" y="2125"/>
                        </a:cubicBezTo>
                        <a:cubicBezTo>
                          <a:pt x="26" y="2125"/>
                          <a:pt x="0" y="2100"/>
                          <a:pt x="0" y="2069"/>
                        </a:cubicBezTo>
                        <a:cubicBezTo>
                          <a:pt x="0" y="2038"/>
                          <a:pt x="26" y="2013"/>
                          <a:pt x="58" y="2013"/>
                        </a:cubicBezTo>
                        <a:cubicBezTo>
                          <a:pt x="58" y="2013"/>
                          <a:pt x="58" y="2013"/>
                          <a:pt x="58" y="2013"/>
                        </a:cubicBezTo>
                        <a:close/>
                        <a:moveTo>
                          <a:pt x="58" y="2460"/>
                        </a:moveTo>
                        <a:cubicBezTo>
                          <a:pt x="175" y="2460"/>
                          <a:pt x="175" y="2460"/>
                          <a:pt x="175" y="2460"/>
                        </a:cubicBezTo>
                        <a:cubicBezTo>
                          <a:pt x="207" y="2460"/>
                          <a:pt x="233" y="2485"/>
                          <a:pt x="233" y="2516"/>
                        </a:cubicBezTo>
                        <a:cubicBezTo>
                          <a:pt x="233" y="2547"/>
                          <a:pt x="207" y="2572"/>
                          <a:pt x="175" y="2572"/>
                        </a:cubicBezTo>
                        <a:cubicBezTo>
                          <a:pt x="58" y="2572"/>
                          <a:pt x="58" y="2572"/>
                          <a:pt x="58" y="2572"/>
                        </a:cubicBezTo>
                        <a:cubicBezTo>
                          <a:pt x="26" y="2572"/>
                          <a:pt x="0" y="2547"/>
                          <a:pt x="0" y="2516"/>
                        </a:cubicBezTo>
                        <a:cubicBezTo>
                          <a:pt x="0" y="2485"/>
                          <a:pt x="26" y="2460"/>
                          <a:pt x="58" y="2460"/>
                        </a:cubicBezTo>
                        <a:cubicBezTo>
                          <a:pt x="58" y="2460"/>
                          <a:pt x="58" y="2460"/>
                          <a:pt x="58" y="2460"/>
                        </a:cubicBezTo>
                        <a:close/>
                        <a:moveTo>
                          <a:pt x="58" y="2460"/>
                        </a:moveTo>
                        <a:cubicBezTo>
                          <a:pt x="58" y="2460"/>
                          <a:pt x="58" y="2460"/>
                          <a:pt x="58" y="2460"/>
                        </a:cubicBezTo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0" name="i$ḻídê">
                    <a:extLst>
                      <a:ext uri="{FF2B5EF4-FFF2-40B4-BE49-F238E27FC236}">
                        <a16:creationId xmlns:a16="http://schemas.microsoft.com/office/drawing/2014/main" xmlns="" id="{64A83EAD-3C71-49AD-9FC6-BEA3E9A3D20E}"/>
                      </a:ext>
                    </a:extLst>
                  </p:cNvPr>
                  <p:cNvSpPr/>
                  <p:nvPr/>
                </p:nvSpPr>
                <p:spPr>
                  <a:xfrm>
                    <a:off x="7747432" y="3172374"/>
                    <a:ext cx="963211" cy="295237"/>
                  </a:xfrm>
                  <a:prstGeom prst="rect">
                    <a:avLst/>
                  </a:prstGeom>
                </p:spPr>
                <p:txBody>
                  <a:bodyPr wrap="none" anchor="ctr">
                    <a:normAutofit/>
                  </a:bodyPr>
                  <a:lstStyle>
                    <a:defPPr>
                      <a:defRPr lang="zh-CN"/>
                    </a:defPPr>
                    <a:lvl1pPr marL="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18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377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566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754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5943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131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32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50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algn="ctr"/>
                    <a:r>
                      <a:rPr lang="en-US" altLang="zh-CN" sz="2000" b="1" dirty="0"/>
                      <a:t>Text here</a:t>
                    </a:r>
                  </a:p>
                </p:txBody>
              </p:sp>
            </p:grpSp>
          </p:grpSp>
          <p:cxnSp>
            <p:nvCxnSpPr>
              <p:cNvPr id="14" name="直接连接符 13">
                <a:extLst>
                  <a:ext uri="{FF2B5EF4-FFF2-40B4-BE49-F238E27FC236}">
                    <a16:creationId xmlns:a16="http://schemas.microsoft.com/office/drawing/2014/main" xmlns="" id="{8613FA73-7C5A-4481-97C2-ED25E29B5127}"/>
                  </a:ext>
                </a:extLst>
              </p:cNvPr>
              <p:cNvCxnSpPr/>
              <p:nvPr/>
            </p:nvCxnSpPr>
            <p:spPr>
              <a:xfrm flipH="1">
                <a:off x="9197611" y="2078827"/>
                <a:ext cx="560242" cy="1795581"/>
              </a:xfrm>
              <a:prstGeom prst="line">
                <a:avLst/>
              </a:prstGeom>
              <a:solidFill>
                <a:schemeClr val="accent1">
                  <a:lumMod val="40000"/>
                  <a:lumOff val="60000"/>
                  <a:alpha val="57000"/>
                </a:schemeClr>
              </a:solidFill>
              <a:ln w="3175">
                <a:solidFill>
                  <a:schemeClr val="tx1">
                    <a:lumMod val="50000"/>
                    <a:lumOff val="50000"/>
                    <a:alpha val="56000"/>
                  </a:schemeClr>
                </a:solidFill>
              </a:ln>
              <a:effectLst>
                <a:innerShdw blurRad="114300">
                  <a:prstClr val="black">
                    <a:alpha val="1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7" name="iṩļïďê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4337956" y="4149594"/>
              <a:ext cx="2327132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8" name="ïṡ1iḑé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6781542" y="4156888"/>
              <a:ext cx="2327132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9" name="íṩľíḑê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9225128" y="4156887"/>
              <a:ext cx="2327132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77597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CC1F2B7-3837-484F-9191-E9C61795F4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E2C04AE5-0433-4769-842B-071D6C190B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D205B11-9C84-4762-B6A3-330DBCE74D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28</a:t>
            </a:fld>
            <a:endParaRPr lang="zh-CN" altLang="en-US"/>
          </a:p>
        </p:txBody>
      </p:sp>
      <p:grpSp>
        <p:nvGrpSpPr>
          <p:cNvPr id="5" name="a4457cd7-beff-4020-a70b-0fbcf7ed79f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F65280A5-9F2B-48AF-81A1-29A39C2DDC7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474850"/>
            <a:ext cx="10847388" cy="4361119"/>
            <a:chOff x="673100" y="1474850"/>
            <a:chExt cx="10847388" cy="4361119"/>
          </a:xfrm>
        </p:grpSpPr>
        <p:sp>
          <p:nvSpPr>
            <p:cNvPr id="6" name="íṧļiḓê">
              <a:extLst>
                <a:ext uri="{FF2B5EF4-FFF2-40B4-BE49-F238E27FC236}">
                  <a16:creationId xmlns:a16="http://schemas.microsoft.com/office/drawing/2014/main" xmlns="" id="{2F95BD0C-3D0E-4A9D-ADED-99F47C0B199D}"/>
                </a:ext>
              </a:extLst>
            </p:cNvPr>
            <p:cNvSpPr/>
            <p:nvPr/>
          </p:nvSpPr>
          <p:spPr bwMode="auto">
            <a:xfrm flipH="1">
              <a:off x="2254651" y="1484250"/>
              <a:ext cx="2304375" cy="4318000"/>
            </a:xfrm>
            <a:custGeom>
              <a:avLst/>
              <a:gdLst>
                <a:gd name="T0" fmla="*/ 463 w 493"/>
                <a:gd name="T1" fmla="*/ 928 h 928"/>
                <a:gd name="T2" fmla="*/ 0 w 493"/>
                <a:gd name="T3" fmla="*/ 464 h 928"/>
                <a:gd name="T4" fmla="*/ 463 w 493"/>
                <a:gd name="T5" fmla="*/ 0 h 928"/>
                <a:gd name="T6" fmla="*/ 493 w 493"/>
                <a:gd name="T7" fmla="*/ 30 h 928"/>
                <a:gd name="T8" fmla="*/ 463 w 493"/>
                <a:gd name="T9" fmla="*/ 60 h 928"/>
                <a:gd name="T10" fmla="*/ 60 w 493"/>
                <a:gd name="T11" fmla="*/ 464 h 928"/>
                <a:gd name="T12" fmla="*/ 463 w 493"/>
                <a:gd name="T13" fmla="*/ 868 h 928"/>
                <a:gd name="T14" fmla="*/ 493 w 493"/>
                <a:gd name="T15" fmla="*/ 898 h 928"/>
                <a:gd name="T16" fmla="*/ 463 w 493"/>
                <a:gd name="T17" fmla="*/ 928 h 9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3" h="928">
                  <a:moveTo>
                    <a:pt x="463" y="928"/>
                  </a:moveTo>
                  <a:cubicBezTo>
                    <a:pt x="208" y="928"/>
                    <a:pt x="0" y="720"/>
                    <a:pt x="0" y="464"/>
                  </a:cubicBezTo>
                  <a:cubicBezTo>
                    <a:pt x="0" y="208"/>
                    <a:pt x="208" y="0"/>
                    <a:pt x="463" y="0"/>
                  </a:cubicBezTo>
                  <a:cubicBezTo>
                    <a:pt x="480" y="0"/>
                    <a:pt x="493" y="14"/>
                    <a:pt x="493" y="30"/>
                  </a:cubicBezTo>
                  <a:cubicBezTo>
                    <a:pt x="493" y="47"/>
                    <a:pt x="480" y="60"/>
                    <a:pt x="463" y="60"/>
                  </a:cubicBezTo>
                  <a:cubicBezTo>
                    <a:pt x="241" y="60"/>
                    <a:pt x="60" y="241"/>
                    <a:pt x="60" y="464"/>
                  </a:cubicBezTo>
                  <a:cubicBezTo>
                    <a:pt x="60" y="687"/>
                    <a:pt x="241" y="868"/>
                    <a:pt x="463" y="868"/>
                  </a:cubicBezTo>
                  <a:cubicBezTo>
                    <a:pt x="480" y="868"/>
                    <a:pt x="493" y="881"/>
                    <a:pt x="493" y="898"/>
                  </a:cubicBezTo>
                  <a:cubicBezTo>
                    <a:pt x="493" y="914"/>
                    <a:pt x="480" y="928"/>
                    <a:pt x="463" y="928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FEA247FC-B659-4ACD-BD6D-5AAF5C1A02A6}"/>
                </a:ext>
              </a:extLst>
            </p:cNvPr>
            <p:cNvCxnSpPr>
              <a:cxnSpLocks/>
              <a:stCxn id="16" idx="0"/>
            </p:cNvCxnSpPr>
            <p:nvPr/>
          </p:nvCxnSpPr>
          <p:spPr>
            <a:xfrm>
              <a:off x="3066448" y="1474850"/>
              <a:ext cx="8454040" cy="0"/>
            </a:xfrm>
            <a:prstGeom prst="line">
              <a:avLst/>
            </a:prstGeom>
            <a:noFill/>
            <a:ln w="6350" cap="flat" cmpd="sng" algn="ctr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  <a:effectLst/>
          </p:spPr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46713D1E-E49A-4C24-8B5E-2F04EE9859BD}"/>
                </a:ext>
              </a:extLst>
            </p:cNvPr>
            <p:cNvCxnSpPr>
              <a:cxnSpLocks/>
              <a:stCxn id="17" idx="0"/>
            </p:cNvCxnSpPr>
            <p:nvPr/>
          </p:nvCxnSpPr>
          <p:spPr>
            <a:xfrm>
              <a:off x="3066448" y="5211051"/>
              <a:ext cx="8454040" cy="0"/>
            </a:xfrm>
            <a:prstGeom prst="line">
              <a:avLst/>
            </a:prstGeom>
            <a:noFill/>
            <a:ln w="6350" cap="flat" cmpd="sng" algn="ctr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  <a:effectLst/>
          </p:spPr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13B38DC7-84AB-4648-818E-511DD4799C67}"/>
                </a:ext>
              </a:extLst>
            </p:cNvPr>
            <p:cNvCxnSpPr>
              <a:cxnSpLocks/>
              <a:stCxn id="18" idx="0"/>
            </p:cNvCxnSpPr>
            <p:nvPr/>
          </p:nvCxnSpPr>
          <p:spPr>
            <a:xfrm>
              <a:off x="4316502" y="3965649"/>
              <a:ext cx="7203986" cy="0"/>
            </a:xfrm>
            <a:prstGeom prst="line">
              <a:avLst/>
            </a:prstGeom>
            <a:noFill/>
            <a:ln w="6350" cap="flat" cmpd="sng" algn="ctr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  <a:effectLst/>
          </p:spPr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52E97B48-D955-4268-850C-0D7765CD3062}"/>
                </a:ext>
              </a:extLst>
            </p:cNvPr>
            <p:cNvCxnSpPr>
              <a:cxnSpLocks/>
              <a:stCxn id="19" idx="0"/>
            </p:cNvCxnSpPr>
            <p:nvPr/>
          </p:nvCxnSpPr>
          <p:spPr>
            <a:xfrm>
              <a:off x="4316502" y="2720249"/>
              <a:ext cx="7203986" cy="0"/>
            </a:xfrm>
            <a:prstGeom prst="line">
              <a:avLst/>
            </a:prstGeom>
            <a:noFill/>
            <a:ln w="635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</p:cxnSp>
        <p:grpSp>
          <p:nvGrpSpPr>
            <p:cNvPr id="11" name="ïṣ1iḓé">
              <a:extLst>
                <a:ext uri="{FF2B5EF4-FFF2-40B4-BE49-F238E27FC236}">
                  <a16:creationId xmlns:a16="http://schemas.microsoft.com/office/drawing/2014/main" xmlns="" id="{B94A73A0-6FCC-4DE0-86F3-CA3EF844C6B4}"/>
                </a:ext>
              </a:extLst>
            </p:cNvPr>
            <p:cNvGrpSpPr/>
            <p:nvPr/>
          </p:nvGrpSpPr>
          <p:grpSpPr>
            <a:xfrm>
              <a:off x="7761155" y="3441137"/>
              <a:ext cx="952304" cy="616203"/>
              <a:chOff x="6349908" y="3947608"/>
              <a:chExt cx="952304" cy="616203"/>
            </a:xfrm>
          </p:grpSpPr>
          <p:sp>
            <p:nvSpPr>
              <p:cNvPr id="34" name="ïSḷîḋè">
                <a:extLst>
                  <a:ext uri="{FF2B5EF4-FFF2-40B4-BE49-F238E27FC236}">
                    <a16:creationId xmlns:a16="http://schemas.microsoft.com/office/drawing/2014/main" xmlns="" id="{60C10615-D303-42C8-9AF2-5DCC350A4E39}"/>
                  </a:ext>
                </a:extLst>
              </p:cNvPr>
              <p:cNvSpPr txBox="1"/>
              <p:nvPr/>
            </p:nvSpPr>
            <p:spPr>
              <a:xfrm>
                <a:off x="6349908" y="4225257"/>
                <a:ext cx="952304" cy="33855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rPr>
                  <a:t>Jul-Sep</a:t>
                </a:r>
              </a:p>
            </p:txBody>
          </p:sp>
          <p:grpSp>
            <p:nvGrpSpPr>
              <p:cNvPr id="35" name="îṥḻîdê">
                <a:extLst>
                  <a:ext uri="{FF2B5EF4-FFF2-40B4-BE49-F238E27FC236}">
                    <a16:creationId xmlns:a16="http://schemas.microsoft.com/office/drawing/2014/main" xmlns="" id="{A67B5E77-10C4-4CC1-9828-380CF83F3114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6697923" y="3947608"/>
                <a:ext cx="256271" cy="251999"/>
                <a:chOff x="314325" y="2508251"/>
                <a:chExt cx="285750" cy="280987"/>
              </a:xfrm>
              <a:solidFill>
                <a:sysClr val="window" lastClr="FFFFFF"/>
              </a:solidFill>
            </p:grpSpPr>
            <p:sp>
              <p:nvSpPr>
                <p:cNvPr id="36" name="íšľïdè">
                  <a:extLst>
                    <a:ext uri="{FF2B5EF4-FFF2-40B4-BE49-F238E27FC236}">
                      <a16:creationId xmlns:a16="http://schemas.microsoft.com/office/drawing/2014/main" xmlns="" id="{FEDE9385-6780-4AAE-BEFE-44AFE42FD461}"/>
                    </a:ext>
                  </a:extLst>
                </p:cNvPr>
                <p:cNvSpPr/>
                <p:nvPr/>
              </p:nvSpPr>
              <p:spPr bwMode="auto">
                <a:xfrm>
                  <a:off x="314325" y="2508251"/>
                  <a:ext cx="214313" cy="195263"/>
                </a:xfrm>
                <a:custGeom>
                  <a:avLst/>
                  <a:gdLst>
                    <a:gd name="T0" fmla="*/ 383 w 674"/>
                    <a:gd name="T1" fmla="*/ 32 h 615"/>
                    <a:gd name="T2" fmla="*/ 442 w 674"/>
                    <a:gd name="T3" fmla="*/ 45 h 615"/>
                    <a:gd name="T4" fmla="*/ 495 w 674"/>
                    <a:gd name="T5" fmla="*/ 65 h 615"/>
                    <a:gd name="T6" fmla="*/ 544 w 674"/>
                    <a:gd name="T7" fmla="*/ 94 h 615"/>
                    <a:gd name="T8" fmla="*/ 583 w 674"/>
                    <a:gd name="T9" fmla="*/ 129 h 615"/>
                    <a:gd name="T10" fmla="*/ 613 w 674"/>
                    <a:gd name="T11" fmla="*/ 170 h 615"/>
                    <a:gd name="T12" fmla="*/ 635 w 674"/>
                    <a:gd name="T13" fmla="*/ 215 h 615"/>
                    <a:gd name="T14" fmla="*/ 643 w 674"/>
                    <a:gd name="T15" fmla="*/ 264 h 615"/>
                    <a:gd name="T16" fmla="*/ 672 w 674"/>
                    <a:gd name="T17" fmla="*/ 249 h 615"/>
                    <a:gd name="T18" fmla="*/ 659 w 674"/>
                    <a:gd name="T19" fmla="*/ 194 h 615"/>
                    <a:gd name="T20" fmla="*/ 633 w 674"/>
                    <a:gd name="T21" fmla="*/ 144 h 615"/>
                    <a:gd name="T22" fmla="*/ 597 w 674"/>
                    <a:gd name="T23" fmla="*/ 100 h 615"/>
                    <a:gd name="T24" fmla="*/ 551 w 674"/>
                    <a:gd name="T25" fmla="*/ 63 h 615"/>
                    <a:gd name="T26" fmla="*/ 498 w 674"/>
                    <a:gd name="T27" fmla="*/ 33 h 615"/>
                    <a:gd name="T28" fmla="*/ 437 w 674"/>
                    <a:gd name="T29" fmla="*/ 11 h 615"/>
                    <a:gd name="T30" fmla="*/ 371 w 674"/>
                    <a:gd name="T31" fmla="*/ 1 h 615"/>
                    <a:gd name="T32" fmla="*/ 303 w 674"/>
                    <a:gd name="T33" fmla="*/ 1 h 615"/>
                    <a:gd name="T34" fmla="*/ 236 w 674"/>
                    <a:gd name="T35" fmla="*/ 11 h 615"/>
                    <a:gd name="T36" fmla="*/ 177 w 674"/>
                    <a:gd name="T37" fmla="*/ 33 h 615"/>
                    <a:gd name="T38" fmla="*/ 123 w 674"/>
                    <a:gd name="T39" fmla="*/ 63 h 615"/>
                    <a:gd name="T40" fmla="*/ 77 w 674"/>
                    <a:gd name="T41" fmla="*/ 100 h 615"/>
                    <a:gd name="T42" fmla="*/ 41 w 674"/>
                    <a:gd name="T43" fmla="*/ 145 h 615"/>
                    <a:gd name="T44" fmla="*/ 15 w 674"/>
                    <a:gd name="T45" fmla="*/ 194 h 615"/>
                    <a:gd name="T46" fmla="*/ 2 w 674"/>
                    <a:gd name="T47" fmla="*/ 249 h 615"/>
                    <a:gd name="T48" fmla="*/ 1 w 674"/>
                    <a:gd name="T49" fmla="*/ 305 h 615"/>
                    <a:gd name="T50" fmla="*/ 13 w 674"/>
                    <a:gd name="T51" fmla="*/ 357 h 615"/>
                    <a:gd name="T52" fmla="*/ 34 w 674"/>
                    <a:gd name="T53" fmla="*/ 406 h 615"/>
                    <a:gd name="T54" fmla="*/ 66 w 674"/>
                    <a:gd name="T55" fmla="*/ 449 h 615"/>
                    <a:gd name="T56" fmla="*/ 15 w 674"/>
                    <a:gd name="T57" fmla="*/ 597 h 615"/>
                    <a:gd name="T58" fmla="*/ 21 w 674"/>
                    <a:gd name="T59" fmla="*/ 612 h 615"/>
                    <a:gd name="T60" fmla="*/ 33 w 674"/>
                    <a:gd name="T61" fmla="*/ 615 h 615"/>
                    <a:gd name="T62" fmla="*/ 254 w 674"/>
                    <a:gd name="T63" fmla="*/ 549 h 615"/>
                    <a:gd name="T64" fmla="*/ 273 w 674"/>
                    <a:gd name="T65" fmla="*/ 522 h 615"/>
                    <a:gd name="T66" fmla="*/ 225 w 674"/>
                    <a:gd name="T67" fmla="*/ 510 h 615"/>
                    <a:gd name="T68" fmla="*/ 120 w 674"/>
                    <a:gd name="T69" fmla="*/ 467 h 615"/>
                    <a:gd name="T70" fmla="*/ 105 w 674"/>
                    <a:gd name="T71" fmla="*/ 445 h 615"/>
                    <a:gd name="T72" fmla="*/ 71 w 674"/>
                    <a:gd name="T73" fmla="*/ 407 h 615"/>
                    <a:gd name="T74" fmla="*/ 47 w 674"/>
                    <a:gd name="T75" fmla="*/ 364 h 615"/>
                    <a:gd name="T76" fmla="*/ 33 w 674"/>
                    <a:gd name="T77" fmla="*/ 315 h 615"/>
                    <a:gd name="T78" fmla="*/ 30 w 674"/>
                    <a:gd name="T79" fmla="*/ 264 h 615"/>
                    <a:gd name="T80" fmla="*/ 40 w 674"/>
                    <a:gd name="T81" fmla="*/ 215 h 615"/>
                    <a:gd name="T82" fmla="*/ 60 w 674"/>
                    <a:gd name="T83" fmla="*/ 170 h 615"/>
                    <a:gd name="T84" fmla="*/ 91 w 674"/>
                    <a:gd name="T85" fmla="*/ 129 h 615"/>
                    <a:gd name="T86" fmla="*/ 131 w 674"/>
                    <a:gd name="T87" fmla="*/ 94 h 615"/>
                    <a:gd name="T88" fmla="*/ 178 w 674"/>
                    <a:gd name="T89" fmla="*/ 65 h 615"/>
                    <a:gd name="T90" fmla="*/ 231 w 674"/>
                    <a:gd name="T91" fmla="*/ 45 h 615"/>
                    <a:gd name="T92" fmla="*/ 290 w 674"/>
                    <a:gd name="T93" fmla="*/ 32 h 615"/>
                    <a:gd name="T94" fmla="*/ 337 w 674"/>
                    <a:gd name="T95" fmla="*/ 30 h 6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674" h="615">
                      <a:moveTo>
                        <a:pt x="337" y="30"/>
                      </a:moveTo>
                      <a:lnTo>
                        <a:pt x="353" y="30"/>
                      </a:lnTo>
                      <a:lnTo>
                        <a:pt x="368" y="31"/>
                      </a:lnTo>
                      <a:lnTo>
                        <a:pt x="383" y="32"/>
                      </a:lnTo>
                      <a:lnTo>
                        <a:pt x="399" y="34"/>
                      </a:lnTo>
                      <a:lnTo>
                        <a:pt x="413" y="37"/>
                      </a:lnTo>
                      <a:lnTo>
                        <a:pt x="428" y="40"/>
                      </a:lnTo>
                      <a:lnTo>
                        <a:pt x="442" y="45"/>
                      </a:lnTo>
                      <a:lnTo>
                        <a:pt x="456" y="49"/>
                      </a:lnTo>
                      <a:lnTo>
                        <a:pt x="470" y="54"/>
                      </a:lnTo>
                      <a:lnTo>
                        <a:pt x="483" y="60"/>
                      </a:lnTo>
                      <a:lnTo>
                        <a:pt x="495" y="65"/>
                      </a:lnTo>
                      <a:lnTo>
                        <a:pt x="508" y="71"/>
                      </a:lnTo>
                      <a:lnTo>
                        <a:pt x="520" y="79"/>
                      </a:lnTo>
                      <a:lnTo>
                        <a:pt x="532" y="86"/>
                      </a:lnTo>
                      <a:lnTo>
                        <a:pt x="544" y="94"/>
                      </a:lnTo>
                      <a:lnTo>
                        <a:pt x="554" y="102"/>
                      </a:lnTo>
                      <a:lnTo>
                        <a:pt x="564" y="111"/>
                      </a:lnTo>
                      <a:lnTo>
                        <a:pt x="574" y="120"/>
                      </a:lnTo>
                      <a:lnTo>
                        <a:pt x="583" y="129"/>
                      </a:lnTo>
                      <a:lnTo>
                        <a:pt x="592" y="139"/>
                      </a:lnTo>
                      <a:lnTo>
                        <a:pt x="599" y="148"/>
                      </a:lnTo>
                      <a:lnTo>
                        <a:pt x="607" y="159"/>
                      </a:lnTo>
                      <a:lnTo>
                        <a:pt x="613" y="170"/>
                      </a:lnTo>
                      <a:lnTo>
                        <a:pt x="620" y="181"/>
                      </a:lnTo>
                      <a:lnTo>
                        <a:pt x="625" y="192"/>
                      </a:lnTo>
                      <a:lnTo>
                        <a:pt x="630" y="203"/>
                      </a:lnTo>
                      <a:lnTo>
                        <a:pt x="635" y="215"/>
                      </a:lnTo>
                      <a:lnTo>
                        <a:pt x="638" y="228"/>
                      </a:lnTo>
                      <a:lnTo>
                        <a:pt x="640" y="239"/>
                      </a:lnTo>
                      <a:lnTo>
                        <a:pt x="642" y="251"/>
                      </a:lnTo>
                      <a:lnTo>
                        <a:pt x="643" y="264"/>
                      </a:lnTo>
                      <a:lnTo>
                        <a:pt x="644" y="277"/>
                      </a:lnTo>
                      <a:lnTo>
                        <a:pt x="674" y="277"/>
                      </a:lnTo>
                      <a:lnTo>
                        <a:pt x="673" y="263"/>
                      </a:lnTo>
                      <a:lnTo>
                        <a:pt x="672" y="249"/>
                      </a:lnTo>
                      <a:lnTo>
                        <a:pt x="670" y="235"/>
                      </a:lnTo>
                      <a:lnTo>
                        <a:pt x="667" y="221"/>
                      </a:lnTo>
                      <a:lnTo>
                        <a:pt x="663" y="207"/>
                      </a:lnTo>
                      <a:lnTo>
                        <a:pt x="659" y="194"/>
                      </a:lnTo>
                      <a:lnTo>
                        <a:pt x="654" y="182"/>
                      </a:lnTo>
                      <a:lnTo>
                        <a:pt x="647" y="169"/>
                      </a:lnTo>
                      <a:lnTo>
                        <a:pt x="641" y="157"/>
                      </a:lnTo>
                      <a:lnTo>
                        <a:pt x="633" y="144"/>
                      </a:lnTo>
                      <a:lnTo>
                        <a:pt x="625" y="133"/>
                      </a:lnTo>
                      <a:lnTo>
                        <a:pt x="616" y="122"/>
                      </a:lnTo>
                      <a:lnTo>
                        <a:pt x="607" y="111"/>
                      </a:lnTo>
                      <a:lnTo>
                        <a:pt x="597" y="100"/>
                      </a:lnTo>
                      <a:lnTo>
                        <a:pt x="586" y="91"/>
                      </a:lnTo>
                      <a:lnTo>
                        <a:pt x="575" y="81"/>
                      </a:lnTo>
                      <a:lnTo>
                        <a:pt x="563" y="71"/>
                      </a:lnTo>
                      <a:lnTo>
                        <a:pt x="551" y="63"/>
                      </a:lnTo>
                      <a:lnTo>
                        <a:pt x="538" y="54"/>
                      </a:lnTo>
                      <a:lnTo>
                        <a:pt x="525" y="47"/>
                      </a:lnTo>
                      <a:lnTo>
                        <a:pt x="511" y="39"/>
                      </a:lnTo>
                      <a:lnTo>
                        <a:pt x="498" y="33"/>
                      </a:lnTo>
                      <a:lnTo>
                        <a:pt x="483" y="26"/>
                      </a:lnTo>
                      <a:lnTo>
                        <a:pt x="468" y="21"/>
                      </a:lnTo>
                      <a:lnTo>
                        <a:pt x="453" y="16"/>
                      </a:lnTo>
                      <a:lnTo>
                        <a:pt x="437" y="11"/>
                      </a:lnTo>
                      <a:lnTo>
                        <a:pt x="421" y="8"/>
                      </a:lnTo>
                      <a:lnTo>
                        <a:pt x="404" y="5"/>
                      </a:lnTo>
                      <a:lnTo>
                        <a:pt x="388" y="3"/>
                      </a:lnTo>
                      <a:lnTo>
                        <a:pt x="371" y="1"/>
                      </a:lnTo>
                      <a:lnTo>
                        <a:pt x="354" y="0"/>
                      </a:lnTo>
                      <a:lnTo>
                        <a:pt x="337" y="0"/>
                      </a:lnTo>
                      <a:lnTo>
                        <a:pt x="320" y="0"/>
                      </a:lnTo>
                      <a:lnTo>
                        <a:pt x="303" y="1"/>
                      </a:lnTo>
                      <a:lnTo>
                        <a:pt x="286" y="3"/>
                      </a:lnTo>
                      <a:lnTo>
                        <a:pt x="269" y="5"/>
                      </a:lnTo>
                      <a:lnTo>
                        <a:pt x="253" y="8"/>
                      </a:lnTo>
                      <a:lnTo>
                        <a:pt x="236" y="11"/>
                      </a:lnTo>
                      <a:lnTo>
                        <a:pt x="221" y="16"/>
                      </a:lnTo>
                      <a:lnTo>
                        <a:pt x="205" y="21"/>
                      </a:lnTo>
                      <a:lnTo>
                        <a:pt x="190" y="26"/>
                      </a:lnTo>
                      <a:lnTo>
                        <a:pt x="177" y="33"/>
                      </a:lnTo>
                      <a:lnTo>
                        <a:pt x="163" y="39"/>
                      </a:lnTo>
                      <a:lnTo>
                        <a:pt x="149" y="47"/>
                      </a:lnTo>
                      <a:lnTo>
                        <a:pt x="136" y="54"/>
                      </a:lnTo>
                      <a:lnTo>
                        <a:pt x="123" y="63"/>
                      </a:lnTo>
                      <a:lnTo>
                        <a:pt x="110" y="71"/>
                      </a:lnTo>
                      <a:lnTo>
                        <a:pt x="98" y="81"/>
                      </a:lnTo>
                      <a:lnTo>
                        <a:pt x="88" y="91"/>
                      </a:lnTo>
                      <a:lnTo>
                        <a:pt x="77" y="100"/>
                      </a:lnTo>
                      <a:lnTo>
                        <a:pt x="67" y="111"/>
                      </a:lnTo>
                      <a:lnTo>
                        <a:pt x="58" y="122"/>
                      </a:lnTo>
                      <a:lnTo>
                        <a:pt x="49" y="133"/>
                      </a:lnTo>
                      <a:lnTo>
                        <a:pt x="41" y="145"/>
                      </a:lnTo>
                      <a:lnTo>
                        <a:pt x="33" y="157"/>
                      </a:lnTo>
                      <a:lnTo>
                        <a:pt x="27" y="169"/>
                      </a:lnTo>
                      <a:lnTo>
                        <a:pt x="20" y="182"/>
                      </a:lnTo>
                      <a:lnTo>
                        <a:pt x="15" y="194"/>
                      </a:lnTo>
                      <a:lnTo>
                        <a:pt x="11" y="207"/>
                      </a:lnTo>
                      <a:lnTo>
                        <a:pt x="6" y="221"/>
                      </a:lnTo>
                      <a:lnTo>
                        <a:pt x="4" y="235"/>
                      </a:lnTo>
                      <a:lnTo>
                        <a:pt x="2" y="249"/>
                      </a:lnTo>
                      <a:lnTo>
                        <a:pt x="0" y="263"/>
                      </a:lnTo>
                      <a:lnTo>
                        <a:pt x="0" y="277"/>
                      </a:lnTo>
                      <a:lnTo>
                        <a:pt x="0" y="291"/>
                      </a:lnTo>
                      <a:lnTo>
                        <a:pt x="1" y="305"/>
                      </a:lnTo>
                      <a:lnTo>
                        <a:pt x="3" y="319"/>
                      </a:lnTo>
                      <a:lnTo>
                        <a:pt x="5" y="331"/>
                      </a:lnTo>
                      <a:lnTo>
                        <a:pt x="9" y="344"/>
                      </a:lnTo>
                      <a:lnTo>
                        <a:pt x="13" y="357"/>
                      </a:lnTo>
                      <a:lnTo>
                        <a:pt x="17" y="370"/>
                      </a:lnTo>
                      <a:lnTo>
                        <a:pt x="22" y="383"/>
                      </a:lnTo>
                      <a:lnTo>
                        <a:pt x="28" y="395"/>
                      </a:lnTo>
                      <a:lnTo>
                        <a:pt x="34" y="406"/>
                      </a:lnTo>
                      <a:lnTo>
                        <a:pt x="42" y="417"/>
                      </a:lnTo>
                      <a:lnTo>
                        <a:pt x="49" y="429"/>
                      </a:lnTo>
                      <a:lnTo>
                        <a:pt x="58" y="440"/>
                      </a:lnTo>
                      <a:lnTo>
                        <a:pt x="66" y="449"/>
                      </a:lnTo>
                      <a:lnTo>
                        <a:pt x="76" y="459"/>
                      </a:lnTo>
                      <a:lnTo>
                        <a:pt x="86" y="468"/>
                      </a:lnTo>
                      <a:lnTo>
                        <a:pt x="17" y="593"/>
                      </a:lnTo>
                      <a:lnTo>
                        <a:pt x="15" y="597"/>
                      </a:lnTo>
                      <a:lnTo>
                        <a:pt x="15" y="601"/>
                      </a:lnTo>
                      <a:lnTo>
                        <a:pt x="16" y="606"/>
                      </a:lnTo>
                      <a:lnTo>
                        <a:pt x="18" y="610"/>
                      </a:lnTo>
                      <a:lnTo>
                        <a:pt x="21" y="612"/>
                      </a:lnTo>
                      <a:lnTo>
                        <a:pt x="24" y="614"/>
                      </a:lnTo>
                      <a:lnTo>
                        <a:pt x="27" y="615"/>
                      </a:lnTo>
                      <a:lnTo>
                        <a:pt x="30" y="615"/>
                      </a:lnTo>
                      <a:lnTo>
                        <a:pt x="33" y="615"/>
                      </a:lnTo>
                      <a:lnTo>
                        <a:pt x="35" y="614"/>
                      </a:lnTo>
                      <a:lnTo>
                        <a:pt x="226" y="540"/>
                      </a:lnTo>
                      <a:lnTo>
                        <a:pt x="239" y="544"/>
                      </a:lnTo>
                      <a:lnTo>
                        <a:pt x="254" y="549"/>
                      </a:lnTo>
                      <a:lnTo>
                        <a:pt x="269" y="552"/>
                      </a:lnTo>
                      <a:lnTo>
                        <a:pt x="284" y="555"/>
                      </a:lnTo>
                      <a:lnTo>
                        <a:pt x="288" y="525"/>
                      </a:lnTo>
                      <a:lnTo>
                        <a:pt x="273" y="522"/>
                      </a:lnTo>
                      <a:lnTo>
                        <a:pt x="257" y="519"/>
                      </a:lnTo>
                      <a:lnTo>
                        <a:pt x="242" y="514"/>
                      </a:lnTo>
                      <a:lnTo>
                        <a:pt x="230" y="510"/>
                      </a:lnTo>
                      <a:lnTo>
                        <a:pt x="225" y="510"/>
                      </a:lnTo>
                      <a:lnTo>
                        <a:pt x="219" y="511"/>
                      </a:lnTo>
                      <a:lnTo>
                        <a:pt x="63" y="571"/>
                      </a:lnTo>
                      <a:lnTo>
                        <a:pt x="119" y="472"/>
                      </a:lnTo>
                      <a:lnTo>
                        <a:pt x="120" y="467"/>
                      </a:lnTo>
                      <a:lnTo>
                        <a:pt x="120" y="462"/>
                      </a:lnTo>
                      <a:lnTo>
                        <a:pt x="118" y="457"/>
                      </a:lnTo>
                      <a:lnTo>
                        <a:pt x="114" y="453"/>
                      </a:lnTo>
                      <a:lnTo>
                        <a:pt x="105" y="445"/>
                      </a:lnTo>
                      <a:lnTo>
                        <a:pt x="95" y="436"/>
                      </a:lnTo>
                      <a:lnTo>
                        <a:pt x="87" y="427"/>
                      </a:lnTo>
                      <a:lnTo>
                        <a:pt x="78" y="417"/>
                      </a:lnTo>
                      <a:lnTo>
                        <a:pt x="71" y="407"/>
                      </a:lnTo>
                      <a:lnTo>
                        <a:pt x="64" y="397"/>
                      </a:lnTo>
                      <a:lnTo>
                        <a:pt x="58" y="386"/>
                      </a:lnTo>
                      <a:lnTo>
                        <a:pt x="51" y="375"/>
                      </a:lnTo>
                      <a:lnTo>
                        <a:pt x="47" y="364"/>
                      </a:lnTo>
                      <a:lnTo>
                        <a:pt x="43" y="352"/>
                      </a:lnTo>
                      <a:lnTo>
                        <a:pt x="39" y="340"/>
                      </a:lnTo>
                      <a:lnTo>
                        <a:pt x="35" y="328"/>
                      </a:lnTo>
                      <a:lnTo>
                        <a:pt x="33" y="315"/>
                      </a:lnTo>
                      <a:lnTo>
                        <a:pt x="31" y="303"/>
                      </a:lnTo>
                      <a:lnTo>
                        <a:pt x="30" y="290"/>
                      </a:lnTo>
                      <a:lnTo>
                        <a:pt x="30" y="277"/>
                      </a:lnTo>
                      <a:lnTo>
                        <a:pt x="30" y="264"/>
                      </a:lnTo>
                      <a:lnTo>
                        <a:pt x="32" y="251"/>
                      </a:lnTo>
                      <a:lnTo>
                        <a:pt x="33" y="239"/>
                      </a:lnTo>
                      <a:lnTo>
                        <a:pt x="36" y="227"/>
                      </a:lnTo>
                      <a:lnTo>
                        <a:pt x="40" y="215"/>
                      </a:lnTo>
                      <a:lnTo>
                        <a:pt x="44" y="203"/>
                      </a:lnTo>
                      <a:lnTo>
                        <a:pt x="48" y="192"/>
                      </a:lnTo>
                      <a:lnTo>
                        <a:pt x="55" y="181"/>
                      </a:lnTo>
                      <a:lnTo>
                        <a:pt x="60" y="170"/>
                      </a:lnTo>
                      <a:lnTo>
                        <a:pt x="67" y="159"/>
                      </a:lnTo>
                      <a:lnTo>
                        <a:pt x="75" y="148"/>
                      </a:lnTo>
                      <a:lnTo>
                        <a:pt x="82" y="139"/>
                      </a:lnTo>
                      <a:lnTo>
                        <a:pt x="91" y="129"/>
                      </a:lnTo>
                      <a:lnTo>
                        <a:pt x="101" y="120"/>
                      </a:lnTo>
                      <a:lnTo>
                        <a:pt x="110" y="111"/>
                      </a:lnTo>
                      <a:lnTo>
                        <a:pt x="120" y="102"/>
                      </a:lnTo>
                      <a:lnTo>
                        <a:pt x="131" y="94"/>
                      </a:lnTo>
                      <a:lnTo>
                        <a:pt x="142" y="86"/>
                      </a:lnTo>
                      <a:lnTo>
                        <a:pt x="153" y="79"/>
                      </a:lnTo>
                      <a:lnTo>
                        <a:pt x="166" y="71"/>
                      </a:lnTo>
                      <a:lnTo>
                        <a:pt x="178" y="65"/>
                      </a:lnTo>
                      <a:lnTo>
                        <a:pt x="190" y="60"/>
                      </a:lnTo>
                      <a:lnTo>
                        <a:pt x="204" y="54"/>
                      </a:lnTo>
                      <a:lnTo>
                        <a:pt x="217" y="49"/>
                      </a:lnTo>
                      <a:lnTo>
                        <a:pt x="231" y="45"/>
                      </a:lnTo>
                      <a:lnTo>
                        <a:pt x="246" y="40"/>
                      </a:lnTo>
                      <a:lnTo>
                        <a:pt x="260" y="37"/>
                      </a:lnTo>
                      <a:lnTo>
                        <a:pt x="275" y="34"/>
                      </a:lnTo>
                      <a:lnTo>
                        <a:pt x="290" y="32"/>
                      </a:lnTo>
                      <a:lnTo>
                        <a:pt x="306" y="31"/>
                      </a:lnTo>
                      <a:lnTo>
                        <a:pt x="321" y="30"/>
                      </a:lnTo>
                      <a:lnTo>
                        <a:pt x="337" y="30"/>
                      </a:lnTo>
                      <a:lnTo>
                        <a:pt x="337" y="3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7" name="iṧlîḋe">
                  <a:extLst>
                    <a:ext uri="{FF2B5EF4-FFF2-40B4-BE49-F238E27FC236}">
                      <a16:creationId xmlns:a16="http://schemas.microsoft.com/office/drawing/2014/main" xmlns="" id="{AF77289A-4272-4D5B-8AFB-D0C923EFF3AD}"/>
                    </a:ext>
                  </a:extLst>
                </p:cNvPr>
                <p:cNvSpPr/>
                <p:nvPr/>
              </p:nvSpPr>
              <p:spPr bwMode="auto">
                <a:xfrm>
                  <a:off x="422275" y="2620963"/>
                  <a:ext cx="177800" cy="168275"/>
                </a:xfrm>
                <a:custGeom>
                  <a:avLst/>
                  <a:gdLst>
                    <a:gd name="T0" fmla="*/ 377 w 560"/>
                    <a:gd name="T1" fmla="*/ 437 h 527"/>
                    <a:gd name="T2" fmla="*/ 336 w 560"/>
                    <a:gd name="T3" fmla="*/ 451 h 527"/>
                    <a:gd name="T4" fmla="*/ 285 w 560"/>
                    <a:gd name="T5" fmla="*/ 459 h 527"/>
                    <a:gd name="T6" fmla="*/ 248 w 560"/>
                    <a:gd name="T7" fmla="*/ 458 h 527"/>
                    <a:gd name="T8" fmla="*/ 179 w 560"/>
                    <a:gd name="T9" fmla="*/ 442 h 527"/>
                    <a:gd name="T10" fmla="*/ 102 w 560"/>
                    <a:gd name="T11" fmla="*/ 395 h 527"/>
                    <a:gd name="T12" fmla="*/ 59 w 560"/>
                    <a:gd name="T13" fmla="*/ 345 h 527"/>
                    <a:gd name="T14" fmla="*/ 41 w 560"/>
                    <a:gd name="T15" fmla="*/ 306 h 527"/>
                    <a:gd name="T16" fmla="*/ 31 w 560"/>
                    <a:gd name="T17" fmla="*/ 265 h 527"/>
                    <a:gd name="T18" fmla="*/ 31 w 560"/>
                    <a:gd name="T19" fmla="*/ 221 h 527"/>
                    <a:gd name="T20" fmla="*/ 41 w 560"/>
                    <a:gd name="T21" fmla="*/ 180 h 527"/>
                    <a:gd name="T22" fmla="*/ 60 w 560"/>
                    <a:gd name="T23" fmla="*/ 143 h 527"/>
                    <a:gd name="T24" fmla="*/ 104 w 560"/>
                    <a:gd name="T25" fmla="*/ 93 h 527"/>
                    <a:gd name="T26" fmla="*/ 183 w 560"/>
                    <a:gd name="T27" fmla="*/ 47 h 527"/>
                    <a:gd name="T28" fmla="*/ 255 w 560"/>
                    <a:gd name="T29" fmla="*/ 31 h 527"/>
                    <a:gd name="T30" fmla="*/ 305 w 560"/>
                    <a:gd name="T31" fmla="*/ 31 h 527"/>
                    <a:gd name="T32" fmla="*/ 376 w 560"/>
                    <a:gd name="T33" fmla="*/ 47 h 527"/>
                    <a:gd name="T34" fmla="*/ 456 w 560"/>
                    <a:gd name="T35" fmla="*/ 93 h 527"/>
                    <a:gd name="T36" fmla="*/ 499 w 560"/>
                    <a:gd name="T37" fmla="*/ 143 h 527"/>
                    <a:gd name="T38" fmla="*/ 518 w 560"/>
                    <a:gd name="T39" fmla="*/ 180 h 527"/>
                    <a:gd name="T40" fmla="*/ 529 w 560"/>
                    <a:gd name="T41" fmla="*/ 221 h 527"/>
                    <a:gd name="T42" fmla="*/ 529 w 560"/>
                    <a:gd name="T43" fmla="*/ 262 h 527"/>
                    <a:gd name="T44" fmla="*/ 520 w 560"/>
                    <a:gd name="T45" fmla="*/ 301 h 527"/>
                    <a:gd name="T46" fmla="*/ 502 w 560"/>
                    <a:gd name="T47" fmla="*/ 336 h 527"/>
                    <a:gd name="T48" fmla="*/ 476 w 560"/>
                    <a:gd name="T49" fmla="*/ 367 h 527"/>
                    <a:gd name="T50" fmla="*/ 455 w 560"/>
                    <a:gd name="T51" fmla="*/ 391 h 527"/>
                    <a:gd name="T52" fmla="*/ 386 w 560"/>
                    <a:gd name="T53" fmla="*/ 437 h 527"/>
                    <a:gd name="T54" fmla="*/ 512 w 560"/>
                    <a:gd name="T55" fmla="*/ 373 h 527"/>
                    <a:gd name="T56" fmla="*/ 536 w 560"/>
                    <a:gd name="T57" fmla="*/ 336 h 527"/>
                    <a:gd name="T58" fmla="*/ 552 w 560"/>
                    <a:gd name="T59" fmla="*/ 297 h 527"/>
                    <a:gd name="T60" fmla="*/ 560 w 560"/>
                    <a:gd name="T61" fmla="*/ 254 h 527"/>
                    <a:gd name="T62" fmla="*/ 557 w 560"/>
                    <a:gd name="T63" fmla="*/ 206 h 527"/>
                    <a:gd name="T64" fmla="*/ 543 w 560"/>
                    <a:gd name="T65" fmla="*/ 160 h 527"/>
                    <a:gd name="T66" fmla="*/ 519 w 560"/>
                    <a:gd name="T67" fmla="*/ 118 h 527"/>
                    <a:gd name="T68" fmla="*/ 486 w 560"/>
                    <a:gd name="T69" fmla="*/ 81 h 527"/>
                    <a:gd name="T70" fmla="*/ 447 w 560"/>
                    <a:gd name="T71" fmla="*/ 48 h 527"/>
                    <a:gd name="T72" fmla="*/ 401 w 560"/>
                    <a:gd name="T73" fmla="*/ 24 h 527"/>
                    <a:gd name="T74" fmla="*/ 349 w 560"/>
                    <a:gd name="T75" fmla="*/ 8 h 527"/>
                    <a:gd name="T76" fmla="*/ 295 w 560"/>
                    <a:gd name="T77" fmla="*/ 0 h 527"/>
                    <a:gd name="T78" fmla="*/ 238 w 560"/>
                    <a:gd name="T79" fmla="*/ 2 h 527"/>
                    <a:gd name="T80" fmla="*/ 184 w 560"/>
                    <a:gd name="T81" fmla="*/ 15 h 527"/>
                    <a:gd name="T82" fmla="*/ 136 w 560"/>
                    <a:gd name="T83" fmla="*/ 36 h 527"/>
                    <a:gd name="T84" fmla="*/ 92 w 560"/>
                    <a:gd name="T85" fmla="*/ 63 h 527"/>
                    <a:gd name="T86" fmla="*/ 56 w 560"/>
                    <a:gd name="T87" fmla="*/ 99 h 527"/>
                    <a:gd name="T88" fmla="*/ 28 w 560"/>
                    <a:gd name="T89" fmla="*/ 138 h 527"/>
                    <a:gd name="T90" fmla="*/ 9 w 560"/>
                    <a:gd name="T91" fmla="*/ 182 h 527"/>
                    <a:gd name="T92" fmla="*/ 0 w 560"/>
                    <a:gd name="T93" fmla="*/ 230 h 527"/>
                    <a:gd name="T94" fmla="*/ 4 w 560"/>
                    <a:gd name="T95" fmla="*/ 280 h 527"/>
                    <a:gd name="T96" fmla="*/ 16 w 560"/>
                    <a:gd name="T97" fmla="*/ 327 h 527"/>
                    <a:gd name="T98" fmla="*/ 40 w 560"/>
                    <a:gd name="T99" fmla="*/ 369 h 527"/>
                    <a:gd name="T100" fmla="*/ 72 w 560"/>
                    <a:gd name="T101" fmla="*/ 407 h 527"/>
                    <a:gd name="T102" fmla="*/ 111 w 560"/>
                    <a:gd name="T103" fmla="*/ 439 h 527"/>
                    <a:gd name="T104" fmla="*/ 155 w 560"/>
                    <a:gd name="T105" fmla="*/ 465 h 527"/>
                    <a:gd name="T106" fmla="*/ 205 w 560"/>
                    <a:gd name="T107" fmla="*/ 482 h 527"/>
                    <a:gd name="T108" fmla="*/ 258 w 560"/>
                    <a:gd name="T109" fmla="*/ 489 h 527"/>
                    <a:gd name="T110" fmla="*/ 300 w 560"/>
                    <a:gd name="T111" fmla="*/ 488 h 527"/>
                    <a:gd name="T112" fmla="*/ 353 w 560"/>
                    <a:gd name="T113" fmla="*/ 478 h 527"/>
                    <a:gd name="T114" fmla="*/ 527 w 560"/>
                    <a:gd name="T115" fmla="*/ 526 h 527"/>
                    <a:gd name="T116" fmla="*/ 539 w 560"/>
                    <a:gd name="T117" fmla="*/ 524 h 527"/>
                    <a:gd name="T118" fmla="*/ 545 w 560"/>
                    <a:gd name="T119" fmla="*/ 509 h 5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560" h="527">
                      <a:moveTo>
                        <a:pt x="386" y="437"/>
                      </a:moveTo>
                      <a:lnTo>
                        <a:pt x="382" y="437"/>
                      </a:lnTo>
                      <a:lnTo>
                        <a:pt x="380" y="436"/>
                      </a:lnTo>
                      <a:lnTo>
                        <a:pt x="377" y="437"/>
                      </a:lnTo>
                      <a:lnTo>
                        <a:pt x="374" y="438"/>
                      </a:lnTo>
                      <a:lnTo>
                        <a:pt x="362" y="442"/>
                      </a:lnTo>
                      <a:lnTo>
                        <a:pt x="349" y="447"/>
                      </a:lnTo>
                      <a:lnTo>
                        <a:pt x="336" y="451"/>
                      </a:lnTo>
                      <a:lnTo>
                        <a:pt x="323" y="454"/>
                      </a:lnTo>
                      <a:lnTo>
                        <a:pt x="311" y="456"/>
                      </a:lnTo>
                      <a:lnTo>
                        <a:pt x="298" y="458"/>
                      </a:lnTo>
                      <a:lnTo>
                        <a:pt x="285" y="459"/>
                      </a:lnTo>
                      <a:lnTo>
                        <a:pt x="272" y="459"/>
                      </a:lnTo>
                      <a:lnTo>
                        <a:pt x="272" y="459"/>
                      </a:lnTo>
                      <a:lnTo>
                        <a:pt x="259" y="459"/>
                      </a:lnTo>
                      <a:lnTo>
                        <a:pt x="248" y="458"/>
                      </a:lnTo>
                      <a:lnTo>
                        <a:pt x="236" y="457"/>
                      </a:lnTo>
                      <a:lnTo>
                        <a:pt x="224" y="455"/>
                      </a:lnTo>
                      <a:lnTo>
                        <a:pt x="200" y="450"/>
                      </a:lnTo>
                      <a:lnTo>
                        <a:pt x="179" y="442"/>
                      </a:lnTo>
                      <a:lnTo>
                        <a:pt x="158" y="433"/>
                      </a:lnTo>
                      <a:lnTo>
                        <a:pt x="137" y="422"/>
                      </a:lnTo>
                      <a:lnTo>
                        <a:pt x="119" y="409"/>
                      </a:lnTo>
                      <a:lnTo>
                        <a:pt x="102" y="395"/>
                      </a:lnTo>
                      <a:lnTo>
                        <a:pt x="86" y="379"/>
                      </a:lnTo>
                      <a:lnTo>
                        <a:pt x="72" y="363"/>
                      </a:lnTo>
                      <a:lnTo>
                        <a:pt x="66" y="353"/>
                      </a:lnTo>
                      <a:lnTo>
                        <a:pt x="59" y="345"/>
                      </a:lnTo>
                      <a:lnTo>
                        <a:pt x="54" y="335"/>
                      </a:lnTo>
                      <a:lnTo>
                        <a:pt x="50" y="326"/>
                      </a:lnTo>
                      <a:lnTo>
                        <a:pt x="45" y="316"/>
                      </a:lnTo>
                      <a:lnTo>
                        <a:pt x="41" y="306"/>
                      </a:lnTo>
                      <a:lnTo>
                        <a:pt x="38" y="296"/>
                      </a:lnTo>
                      <a:lnTo>
                        <a:pt x="35" y="285"/>
                      </a:lnTo>
                      <a:lnTo>
                        <a:pt x="32" y="275"/>
                      </a:lnTo>
                      <a:lnTo>
                        <a:pt x="31" y="265"/>
                      </a:lnTo>
                      <a:lnTo>
                        <a:pt x="30" y="254"/>
                      </a:lnTo>
                      <a:lnTo>
                        <a:pt x="30" y="242"/>
                      </a:lnTo>
                      <a:lnTo>
                        <a:pt x="30" y="231"/>
                      </a:lnTo>
                      <a:lnTo>
                        <a:pt x="31" y="221"/>
                      </a:lnTo>
                      <a:lnTo>
                        <a:pt x="32" y="211"/>
                      </a:lnTo>
                      <a:lnTo>
                        <a:pt x="35" y="200"/>
                      </a:lnTo>
                      <a:lnTo>
                        <a:pt x="38" y="190"/>
                      </a:lnTo>
                      <a:lnTo>
                        <a:pt x="41" y="180"/>
                      </a:lnTo>
                      <a:lnTo>
                        <a:pt x="45" y="170"/>
                      </a:lnTo>
                      <a:lnTo>
                        <a:pt x="50" y="161"/>
                      </a:lnTo>
                      <a:lnTo>
                        <a:pt x="55" y="151"/>
                      </a:lnTo>
                      <a:lnTo>
                        <a:pt x="60" y="143"/>
                      </a:lnTo>
                      <a:lnTo>
                        <a:pt x="67" y="133"/>
                      </a:lnTo>
                      <a:lnTo>
                        <a:pt x="73" y="124"/>
                      </a:lnTo>
                      <a:lnTo>
                        <a:pt x="88" y="108"/>
                      </a:lnTo>
                      <a:lnTo>
                        <a:pt x="104" y="93"/>
                      </a:lnTo>
                      <a:lnTo>
                        <a:pt x="122" y="79"/>
                      </a:lnTo>
                      <a:lnTo>
                        <a:pt x="142" y="67"/>
                      </a:lnTo>
                      <a:lnTo>
                        <a:pt x="162" y="56"/>
                      </a:lnTo>
                      <a:lnTo>
                        <a:pt x="183" y="47"/>
                      </a:lnTo>
                      <a:lnTo>
                        <a:pt x="207" y="40"/>
                      </a:lnTo>
                      <a:lnTo>
                        <a:pt x="230" y="35"/>
                      </a:lnTo>
                      <a:lnTo>
                        <a:pt x="242" y="32"/>
                      </a:lnTo>
                      <a:lnTo>
                        <a:pt x="255" y="31"/>
                      </a:lnTo>
                      <a:lnTo>
                        <a:pt x="267" y="30"/>
                      </a:lnTo>
                      <a:lnTo>
                        <a:pt x="280" y="30"/>
                      </a:lnTo>
                      <a:lnTo>
                        <a:pt x="292" y="30"/>
                      </a:lnTo>
                      <a:lnTo>
                        <a:pt x="305" y="31"/>
                      </a:lnTo>
                      <a:lnTo>
                        <a:pt x="317" y="32"/>
                      </a:lnTo>
                      <a:lnTo>
                        <a:pt x="330" y="35"/>
                      </a:lnTo>
                      <a:lnTo>
                        <a:pt x="353" y="40"/>
                      </a:lnTo>
                      <a:lnTo>
                        <a:pt x="376" y="47"/>
                      </a:lnTo>
                      <a:lnTo>
                        <a:pt x="398" y="56"/>
                      </a:lnTo>
                      <a:lnTo>
                        <a:pt x="419" y="67"/>
                      </a:lnTo>
                      <a:lnTo>
                        <a:pt x="438" y="79"/>
                      </a:lnTo>
                      <a:lnTo>
                        <a:pt x="456" y="93"/>
                      </a:lnTo>
                      <a:lnTo>
                        <a:pt x="472" y="108"/>
                      </a:lnTo>
                      <a:lnTo>
                        <a:pt x="486" y="124"/>
                      </a:lnTo>
                      <a:lnTo>
                        <a:pt x="494" y="133"/>
                      </a:lnTo>
                      <a:lnTo>
                        <a:pt x="499" y="143"/>
                      </a:lnTo>
                      <a:lnTo>
                        <a:pt x="505" y="151"/>
                      </a:lnTo>
                      <a:lnTo>
                        <a:pt x="510" y="161"/>
                      </a:lnTo>
                      <a:lnTo>
                        <a:pt x="515" y="170"/>
                      </a:lnTo>
                      <a:lnTo>
                        <a:pt x="518" y="180"/>
                      </a:lnTo>
                      <a:lnTo>
                        <a:pt x="521" y="190"/>
                      </a:lnTo>
                      <a:lnTo>
                        <a:pt x="525" y="200"/>
                      </a:lnTo>
                      <a:lnTo>
                        <a:pt x="527" y="211"/>
                      </a:lnTo>
                      <a:lnTo>
                        <a:pt x="529" y="221"/>
                      </a:lnTo>
                      <a:lnTo>
                        <a:pt x="530" y="231"/>
                      </a:lnTo>
                      <a:lnTo>
                        <a:pt x="530" y="242"/>
                      </a:lnTo>
                      <a:lnTo>
                        <a:pt x="530" y="253"/>
                      </a:lnTo>
                      <a:lnTo>
                        <a:pt x="529" y="262"/>
                      </a:lnTo>
                      <a:lnTo>
                        <a:pt x="528" y="272"/>
                      </a:lnTo>
                      <a:lnTo>
                        <a:pt x="526" y="282"/>
                      </a:lnTo>
                      <a:lnTo>
                        <a:pt x="522" y="291"/>
                      </a:lnTo>
                      <a:lnTo>
                        <a:pt x="520" y="301"/>
                      </a:lnTo>
                      <a:lnTo>
                        <a:pt x="516" y="311"/>
                      </a:lnTo>
                      <a:lnTo>
                        <a:pt x="512" y="319"/>
                      </a:lnTo>
                      <a:lnTo>
                        <a:pt x="508" y="328"/>
                      </a:lnTo>
                      <a:lnTo>
                        <a:pt x="502" y="336"/>
                      </a:lnTo>
                      <a:lnTo>
                        <a:pt x="497" y="345"/>
                      </a:lnTo>
                      <a:lnTo>
                        <a:pt x="490" y="352"/>
                      </a:lnTo>
                      <a:lnTo>
                        <a:pt x="483" y="360"/>
                      </a:lnTo>
                      <a:lnTo>
                        <a:pt x="476" y="367"/>
                      </a:lnTo>
                      <a:lnTo>
                        <a:pt x="468" y="375"/>
                      </a:lnTo>
                      <a:lnTo>
                        <a:pt x="459" y="382"/>
                      </a:lnTo>
                      <a:lnTo>
                        <a:pt x="456" y="386"/>
                      </a:lnTo>
                      <a:lnTo>
                        <a:pt x="455" y="391"/>
                      </a:lnTo>
                      <a:lnTo>
                        <a:pt x="454" y="396"/>
                      </a:lnTo>
                      <a:lnTo>
                        <a:pt x="456" y="400"/>
                      </a:lnTo>
                      <a:lnTo>
                        <a:pt x="498" y="483"/>
                      </a:lnTo>
                      <a:lnTo>
                        <a:pt x="386" y="437"/>
                      </a:lnTo>
                      <a:close/>
                      <a:moveTo>
                        <a:pt x="488" y="397"/>
                      </a:moveTo>
                      <a:lnTo>
                        <a:pt x="497" y="390"/>
                      </a:lnTo>
                      <a:lnTo>
                        <a:pt x="504" y="381"/>
                      </a:lnTo>
                      <a:lnTo>
                        <a:pt x="512" y="373"/>
                      </a:lnTo>
                      <a:lnTo>
                        <a:pt x="519" y="364"/>
                      </a:lnTo>
                      <a:lnTo>
                        <a:pt x="526" y="356"/>
                      </a:lnTo>
                      <a:lnTo>
                        <a:pt x="531" y="346"/>
                      </a:lnTo>
                      <a:lnTo>
                        <a:pt x="536" y="336"/>
                      </a:lnTo>
                      <a:lnTo>
                        <a:pt x="542" y="327"/>
                      </a:lnTo>
                      <a:lnTo>
                        <a:pt x="546" y="317"/>
                      </a:lnTo>
                      <a:lnTo>
                        <a:pt x="549" y="307"/>
                      </a:lnTo>
                      <a:lnTo>
                        <a:pt x="552" y="297"/>
                      </a:lnTo>
                      <a:lnTo>
                        <a:pt x="556" y="286"/>
                      </a:lnTo>
                      <a:lnTo>
                        <a:pt x="558" y="275"/>
                      </a:lnTo>
                      <a:lnTo>
                        <a:pt x="559" y="265"/>
                      </a:lnTo>
                      <a:lnTo>
                        <a:pt x="560" y="254"/>
                      </a:lnTo>
                      <a:lnTo>
                        <a:pt x="560" y="242"/>
                      </a:lnTo>
                      <a:lnTo>
                        <a:pt x="560" y="230"/>
                      </a:lnTo>
                      <a:lnTo>
                        <a:pt x="559" y="218"/>
                      </a:lnTo>
                      <a:lnTo>
                        <a:pt x="557" y="206"/>
                      </a:lnTo>
                      <a:lnTo>
                        <a:pt x="555" y="194"/>
                      </a:lnTo>
                      <a:lnTo>
                        <a:pt x="551" y="182"/>
                      </a:lnTo>
                      <a:lnTo>
                        <a:pt x="547" y="171"/>
                      </a:lnTo>
                      <a:lnTo>
                        <a:pt x="543" y="160"/>
                      </a:lnTo>
                      <a:lnTo>
                        <a:pt x="537" y="149"/>
                      </a:lnTo>
                      <a:lnTo>
                        <a:pt x="532" y="138"/>
                      </a:lnTo>
                      <a:lnTo>
                        <a:pt x="526" y="128"/>
                      </a:lnTo>
                      <a:lnTo>
                        <a:pt x="519" y="118"/>
                      </a:lnTo>
                      <a:lnTo>
                        <a:pt x="512" y="108"/>
                      </a:lnTo>
                      <a:lnTo>
                        <a:pt x="503" y="99"/>
                      </a:lnTo>
                      <a:lnTo>
                        <a:pt x="495" y="89"/>
                      </a:lnTo>
                      <a:lnTo>
                        <a:pt x="486" y="81"/>
                      </a:lnTo>
                      <a:lnTo>
                        <a:pt x="476" y="72"/>
                      </a:lnTo>
                      <a:lnTo>
                        <a:pt x="467" y="63"/>
                      </a:lnTo>
                      <a:lnTo>
                        <a:pt x="457" y="56"/>
                      </a:lnTo>
                      <a:lnTo>
                        <a:pt x="447" y="48"/>
                      </a:lnTo>
                      <a:lnTo>
                        <a:pt x="435" y="42"/>
                      </a:lnTo>
                      <a:lnTo>
                        <a:pt x="424" y="36"/>
                      </a:lnTo>
                      <a:lnTo>
                        <a:pt x="412" y="30"/>
                      </a:lnTo>
                      <a:lnTo>
                        <a:pt x="401" y="24"/>
                      </a:lnTo>
                      <a:lnTo>
                        <a:pt x="388" y="20"/>
                      </a:lnTo>
                      <a:lnTo>
                        <a:pt x="375" y="15"/>
                      </a:lnTo>
                      <a:lnTo>
                        <a:pt x="362" y="11"/>
                      </a:lnTo>
                      <a:lnTo>
                        <a:pt x="349" y="8"/>
                      </a:lnTo>
                      <a:lnTo>
                        <a:pt x="335" y="5"/>
                      </a:lnTo>
                      <a:lnTo>
                        <a:pt x="322" y="2"/>
                      </a:lnTo>
                      <a:lnTo>
                        <a:pt x="308" y="1"/>
                      </a:lnTo>
                      <a:lnTo>
                        <a:pt x="295" y="0"/>
                      </a:lnTo>
                      <a:lnTo>
                        <a:pt x="280" y="0"/>
                      </a:lnTo>
                      <a:lnTo>
                        <a:pt x="266" y="0"/>
                      </a:lnTo>
                      <a:lnTo>
                        <a:pt x="252" y="1"/>
                      </a:lnTo>
                      <a:lnTo>
                        <a:pt x="238" y="2"/>
                      </a:lnTo>
                      <a:lnTo>
                        <a:pt x="224" y="5"/>
                      </a:lnTo>
                      <a:lnTo>
                        <a:pt x="211" y="8"/>
                      </a:lnTo>
                      <a:lnTo>
                        <a:pt x="197" y="11"/>
                      </a:lnTo>
                      <a:lnTo>
                        <a:pt x="184" y="15"/>
                      </a:lnTo>
                      <a:lnTo>
                        <a:pt x="173" y="20"/>
                      </a:lnTo>
                      <a:lnTo>
                        <a:pt x="160" y="24"/>
                      </a:lnTo>
                      <a:lnTo>
                        <a:pt x="148" y="30"/>
                      </a:lnTo>
                      <a:lnTo>
                        <a:pt x="136" y="36"/>
                      </a:lnTo>
                      <a:lnTo>
                        <a:pt x="124" y="42"/>
                      </a:lnTo>
                      <a:lnTo>
                        <a:pt x="114" y="48"/>
                      </a:lnTo>
                      <a:lnTo>
                        <a:pt x="103" y="56"/>
                      </a:lnTo>
                      <a:lnTo>
                        <a:pt x="92" y="63"/>
                      </a:lnTo>
                      <a:lnTo>
                        <a:pt x="83" y="72"/>
                      </a:lnTo>
                      <a:lnTo>
                        <a:pt x="73" y="81"/>
                      </a:lnTo>
                      <a:lnTo>
                        <a:pt x="65" y="89"/>
                      </a:lnTo>
                      <a:lnTo>
                        <a:pt x="56" y="99"/>
                      </a:lnTo>
                      <a:lnTo>
                        <a:pt x="48" y="108"/>
                      </a:lnTo>
                      <a:lnTo>
                        <a:pt x="41" y="118"/>
                      </a:lnTo>
                      <a:lnTo>
                        <a:pt x="35" y="128"/>
                      </a:lnTo>
                      <a:lnTo>
                        <a:pt x="28" y="138"/>
                      </a:lnTo>
                      <a:lnTo>
                        <a:pt x="22" y="149"/>
                      </a:lnTo>
                      <a:lnTo>
                        <a:pt x="17" y="160"/>
                      </a:lnTo>
                      <a:lnTo>
                        <a:pt x="13" y="171"/>
                      </a:lnTo>
                      <a:lnTo>
                        <a:pt x="9" y="182"/>
                      </a:lnTo>
                      <a:lnTo>
                        <a:pt x="6" y="194"/>
                      </a:lnTo>
                      <a:lnTo>
                        <a:pt x="4" y="206"/>
                      </a:lnTo>
                      <a:lnTo>
                        <a:pt x="1" y="218"/>
                      </a:lnTo>
                      <a:lnTo>
                        <a:pt x="0" y="230"/>
                      </a:lnTo>
                      <a:lnTo>
                        <a:pt x="0" y="242"/>
                      </a:lnTo>
                      <a:lnTo>
                        <a:pt x="0" y="255"/>
                      </a:lnTo>
                      <a:lnTo>
                        <a:pt x="1" y="267"/>
                      </a:lnTo>
                      <a:lnTo>
                        <a:pt x="4" y="280"/>
                      </a:lnTo>
                      <a:lnTo>
                        <a:pt x="6" y="291"/>
                      </a:lnTo>
                      <a:lnTo>
                        <a:pt x="9" y="303"/>
                      </a:lnTo>
                      <a:lnTo>
                        <a:pt x="12" y="315"/>
                      </a:lnTo>
                      <a:lnTo>
                        <a:pt x="16" y="327"/>
                      </a:lnTo>
                      <a:lnTo>
                        <a:pt x="22" y="337"/>
                      </a:lnTo>
                      <a:lnTo>
                        <a:pt x="27" y="348"/>
                      </a:lnTo>
                      <a:lnTo>
                        <a:pt x="34" y="359"/>
                      </a:lnTo>
                      <a:lnTo>
                        <a:pt x="40" y="369"/>
                      </a:lnTo>
                      <a:lnTo>
                        <a:pt x="47" y="379"/>
                      </a:lnTo>
                      <a:lnTo>
                        <a:pt x="55" y="389"/>
                      </a:lnTo>
                      <a:lnTo>
                        <a:pt x="62" y="398"/>
                      </a:lnTo>
                      <a:lnTo>
                        <a:pt x="72" y="407"/>
                      </a:lnTo>
                      <a:lnTo>
                        <a:pt x="81" y="417"/>
                      </a:lnTo>
                      <a:lnTo>
                        <a:pt x="90" y="424"/>
                      </a:lnTo>
                      <a:lnTo>
                        <a:pt x="100" y="433"/>
                      </a:lnTo>
                      <a:lnTo>
                        <a:pt x="111" y="439"/>
                      </a:lnTo>
                      <a:lnTo>
                        <a:pt x="121" y="447"/>
                      </a:lnTo>
                      <a:lnTo>
                        <a:pt x="132" y="453"/>
                      </a:lnTo>
                      <a:lnTo>
                        <a:pt x="144" y="459"/>
                      </a:lnTo>
                      <a:lnTo>
                        <a:pt x="155" y="465"/>
                      </a:lnTo>
                      <a:lnTo>
                        <a:pt x="167" y="470"/>
                      </a:lnTo>
                      <a:lnTo>
                        <a:pt x="179" y="474"/>
                      </a:lnTo>
                      <a:lnTo>
                        <a:pt x="192" y="478"/>
                      </a:lnTo>
                      <a:lnTo>
                        <a:pt x="205" y="482"/>
                      </a:lnTo>
                      <a:lnTo>
                        <a:pt x="218" y="484"/>
                      </a:lnTo>
                      <a:lnTo>
                        <a:pt x="231" y="486"/>
                      </a:lnTo>
                      <a:lnTo>
                        <a:pt x="244" y="488"/>
                      </a:lnTo>
                      <a:lnTo>
                        <a:pt x="258" y="489"/>
                      </a:lnTo>
                      <a:lnTo>
                        <a:pt x="272" y="489"/>
                      </a:lnTo>
                      <a:lnTo>
                        <a:pt x="272" y="489"/>
                      </a:lnTo>
                      <a:lnTo>
                        <a:pt x="286" y="489"/>
                      </a:lnTo>
                      <a:lnTo>
                        <a:pt x="300" y="488"/>
                      </a:lnTo>
                      <a:lnTo>
                        <a:pt x="314" y="486"/>
                      </a:lnTo>
                      <a:lnTo>
                        <a:pt x="327" y="484"/>
                      </a:lnTo>
                      <a:lnTo>
                        <a:pt x="341" y="481"/>
                      </a:lnTo>
                      <a:lnTo>
                        <a:pt x="353" y="478"/>
                      </a:lnTo>
                      <a:lnTo>
                        <a:pt x="367" y="472"/>
                      </a:lnTo>
                      <a:lnTo>
                        <a:pt x="380" y="468"/>
                      </a:lnTo>
                      <a:lnTo>
                        <a:pt x="525" y="526"/>
                      </a:lnTo>
                      <a:lnTo>
                        <a:pt x="527" y="526"/>
                      </a:lnTo>
                      <a:lnTo>
                        <a:pt x="530" y="527"/>
                      </a:lnTo>
                      <a:lnTo>
                        <a:pt x="533" y="526"/>
                      </a:lnTo>
                      <a:lnTo>
                        <a:pt x="536" y="525"/>
                      </a:lnTo>
                      <a:lnTo>
                        <a:pt x="539" y="524"/>
                      </a:lnTo>
                      <a:lnTo>
                        <a:pt x="541" y="521"/>
                      </a:lnTo>
                      <a:lnTo>
                        <a:pt x="544" y="517"/>
                      </a:lnTo>
                      <a:lnTo>
                        <a:pt x="545" y="513"/>
                      </a:lnTo>
                      <a:lnTo>
                        <a:pt x="545" y="509"/>
                      </a:lnTo>
                      <a:lnTo>
                        <a:pt x="543" y="504"/>
                      </a:lnTo>
                      <a:lnTo>
                        <a:pt x="488" y="39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grpSp>
          <p:nvGrpSpPr>
            <p:cNvPr id="12" name="iṣ1ïḋê">
              <a:extLst>
                <a:ext uri="{FF2B5EF4-FFF2-40B4-BE49-F238E27FC236}">
                  <a16:creationId xmlns:a16="http://schemas.microsoft.com/office/drawing/2014/main" xmlns="" id="{1795CE49-3A1B-4994-B13C-F5A40083BA02}"/>
                </a:ext>
              </a:extLst>
            </p:cNvPr>
            <p:cNvGrpSpPr/>
            <p:nvPr/>
          </p:nvGrpSpPr>
          <p:grpSpPr>
            <a:xfrm>
              <a:off x="7761155" y="2188828"/>
              <a:ext cx="952304" cy="623435"/>
              <a:chOff x="6349908" y="2695299"/>
              <a:chExt cx="952304" cy="623435"/>
            </a:xfrm>
          </p:grpSpPr>
          <p:sp>
            <p:nvSpPr>
              <p:cNvPr id="28" name="íšľîďe">
                <a:extLst>
                  <a:ext uri="{FF2B5EF4-FFF2-40B4-BE49-F238E27FC236}">
                    <a16:creationId xmlns:a16="http://schemas.microsoft.com/office/drawing/2014/main" xmlns="" id="{74330071-823E-4C3D-97C8-402087975A26}"/>
                  </a:ext>
                </a:extLst>
              </p:cNvPr>
              <p:cNvSpPr txBox="1"/>
              <p:nvPr/>
            </p:nvSpPr>
            <p:spPr>
              <a:xfrm>
                <a:off x="6349908" y="2980180"/>
                <a:ext cx="952304" cy="33855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rPr>
                  <a:t>Apr-Jun</a:t>
                </a:r>
              </a:p>
            </p:txBody>
          </p:sp>
          <p:grpSp>
            <p:nvGrpSpPr>
              <p:cNvPr id="29" name="iSḻiďé">
                <a:extLst>
                  <a:ext uri="{FF2B5EF4-FFF2-40B4-BE49-F238E27FC236}">
                    <a16:creationId xmlns:a16="http://schemas.microsoft.com/office/drawing/2014/main" xmlns="" id="{36ABE691-93DA-438F-BA08-348D6D0E0189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6700714" y="2695299"/>
                <a:ext cx="250681" cy="252001"/>
                <a:chOff x="1547813" y="3240088"/>
                <a:chExt cx="301626" cy="303213"/>
              </a:xfrm>
              <a:solidFill>
                <a:sysClr val="window" lastClr="FFFFFF"/>
              </a:solidFill>
            </p:grpSpPr>
            <p:sp>
              <p:nvSpPr>
                <p:cNvPr id="30" name="ï$ḻíḓè">
                  <a:extLst>
                    <a:ext uri="{FF2B5EF4-FFF2-40B4-BE49-F238E27FC236}">
                      <a16:creationId xmlns:a16="http://schemas.microsoft.com/office/drawing/2014/main" xmlns="" id="{C735B9A9-B286-4DDB-96A9-C4EB645BB7D2}"/>
                    </a:ext>
                  </a:extLst>
                </p:cNvPr>
                <p:cNvSpPr/>
                <p:nvPr/>
              </p:nvSpPr>
              <p:spPr bwMode="auto">
                <a:xfrm>
                  <a:off x="1611313" y="3392488"/>
                  <a:ext cx="85725" cy="87313"/>
                </a:xfrm>
                <a:custGeom>
                  <a:avLst/>
                  <a:gdLst>
                    <a:gd name="T0" fmla="*/ 92 w 218"/>
                    <a:gd name="T1" fmla="*/ 191 h 219"/>
                    <a:gd name="T2" fmla="*/ 70 w 218"/>
                    <a:gd name="T3" fmla="*/ 183 h 219"/>
                    <a:gd name="T4" fmla="*/ 50 w 218"/>
                    <a:gd name="T5" fmla="*/ 168 h 219"/>
                    <a:gd name="T6" fmla="*/ 35 w 218"/>
                    <a:gd name="T7" fmla="*/ 149 h 219"/>
                    <a:gd name="T8" fmla="*/ 27 w 218"/>
                    <a:gd name="T9" fmla="*/ 125 h 219"/>
                    <a:gd name="T10" fmla="*/ 26 w 218"/>
                    <a:gd name="T11" fmla="*/ 101 h 219"/>
                    <a:gd name="T12" fmla="*/ 32 w 218"/>
                    <a:gd name="T13" fmla="*/ 77 h 219"/>
                    <a:gd name="T14" fmla="*/ 45 w 218"/>
                    <a:gd name="T15" fmla="*/ 56 h 219"/>
                    <a:gd name="T16" fmla="*/ 62 w 218"/>
                    <a:gd name="T17" fmla="*/ 40 h 219"/>
                    <a:gd name="T18" fmla="*/ 85 w 218"/>
                    <a:gd name="T19" fmla="*/ 29 h 219"/>
                    <a:gd name="T20" fmla="*/ 109 w 218"/>
                    <a:gd name="T21" fmla="*/ 26 h 219"/>
                    <a:gd name="T22" fmla="*/ 134 w 218"/>
                    <a:gd name="T23" fmla="*/ 29 h 219"/>
                    <a:gd name="T24" fmla="*/ 155 w 218"/>
                    <a:gd name="T25" fmla="*/ 40 h 219"/>
                    <a:gd name="T26" fmla="*/ 174 w 218"/>
                    <a:gd name="T27" fmla="*/ 56 h 219"/>
                    <a:gd name="T28" fmla="*/ 186 w 218"/>
                    <a:gd name="T29" fmla="*/ 77 h 219"/>
                    <a:gd name="T30" fmla="*/ 192 w 218"/>
                    <a:gd name="T31" fmla="*/ 101 h 219"/>
                    <a:gd name="T32" fmla="*/ 191 w 218"/>
                    <a:gd name="T33" fmla="*/ 125 h 219"/>
                    <a:gd name="T34" fmla="*/ 182 w 218"/>
                    <a:gd name="T35" fmla="*/ 149 h 219"/>
                    <a:gd name="T36" fmla="*/ 168 w 218"/>
                    <a:gd name="T37" fmla="*/ 168 h 219"/>
                    <a:gd name="T38" fmla="*/ 149 w 218"/>
                    <a:gd name="T39" fmla="*/ 183 h 219"/>
                    <a:gd name="T40" fmla="*/ 125 w 218"/>
                    <a:gd name="T41" fmla="*/ 191 h 219"/>
                    <a:gd name="T42" fmla="*/ 109 w 218"/>
                    <a:gd name="T43" fmla="*/ 0 h 219"/>
                    <a:gd name="T44" fmla="*/ 77 w 218"/>
                    <a:gd name="T45" fmla="*/ 4 h 219"/>
                    <a:gd name="T46" fmla="*/ 48 w 218"/>
                    <a:gd name="T47" fmla="*/ 18 h 219"/>
                    <a:gd name="T48" fmla="*/ 25 w 218"/>
                    <a:gd name="T49" fmla="*/ 40 h 219"/>
                    <a:gd name="T50" fmla="*/ 8 w 218"/>
                    <a:gd name="T51" fmla="*/ 66 h 219"/>
                    <a:gd name="T52" fmla="*/ 1 w 218"/>
                    <a:gd name="T53" fmla="*/ 98 h 219"/>
                    <a:gd name="T54" fmla="*/ 2 w 218"/>
                    <a:gd name="T55" fmla="*/ 131 h 219"/>
                    <a:gd name="T56" fmla="*/ 13 w 218"/>
                    <a:gd name="T57" fmla="*/ 161 h 219"/>
                    <a:gd name="T58" fmla="*/ 32 w 218"/>
                    <a:gd name="T59" fmla="*/ 187 h 219"/>
                    <a:gd name="T60" fmla="*/ 57 w 218"/>
                    <a:gd name="T61" fmla="*/ 205 h 219"/>
                    <a:gd name="T62" fmla="*/ 87 w 218"/>
                    <a:gd name="T63" fmla="*/ 217 h 219"/>
                    <a:gd name="T64" fmla="*/ 120 w 218"/>
                    <a:gd name="T65" fmla="*/ 218 h 219"/>
                    <a:gd name="T66" fmla="*/ 151 w 218"/>
                    <a:gd name="T67" fmla="*/ 210 h 219"/>
                    <a:gd name="T68" fmla="*/ 178 w 218"/>
                    <a:gd name="T69" fmla="*/ 193 h 219"/>
                    <a:gd name="T70" fmla="*/ 200 w 218"/>
                    <a:gd name="T71" fmla="*/ 171 h 219"/>
                    <a:gd name="T72" fmla="*/ 213 w 218"/>
                    <a:gd name="T73" fmla="*/ 142 h 219"/>
                    <a:gd name="T74" fmla="*/ 218 w 218"/>
                    <a:gd name="T75" fmla="*/ 109 h 219"/>
                    <a:gd name="T76" fmla="*/ 213 w 218"/>
                    <a:gd name="T77" fmla="*/ 77 h 219"/>
                    <a:gd name="T78" fmla="*/ 200 w 218"/>
                    <a:gd name="T79" fmla="*/ 48 h 219"/>
                    <a:gd name="T80" fmla="*/ 178 w 218"/>
                    <a:gd name="T81" fmla="*/ 25 h 219"/>
                    <a:gd name="T82" fmla="*/ 151 w 218"/>
                    <a:gd name="T83" fmla="*/ 8 h 219"/>
                    <a:gd name="T84" fmla="*/ 120 w 218"/>
                    <a:gd name="T85" fmla="*/ 0 h 2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218" h="219">
                      <a:moveTo>
                        <a:pt x="109" y="193"/>
                      </a:moveTo>
                      <a:lnTo>
                        <a:pt x="101" y="193"/>
                      </a:lnTo>
                      <a:lnTo>
                        <a:pt x="92" y="191"/>
                      </a:lnTo>
                      <a:lnTo>
                        <a:pt x="85" y="190"/>
                      </a:lnTo>
                      <a:lnTo>
                        <a:pt x="76" y="187"/>
                      </a:lnTo>
                      <a:lnTo>
                        <a:pt x="70" y="183"/>
                      </a:lnTo>
                      <a:lnTo>
                        <a:pt x="62" y="179"/>
                      </a:lnTo>
                      <a:lnTo>
                        <a:pt x="56" y="174"/>
                      </a:lnTo>
                      <a:lnTo>
                        <a:pt x="50" y="168"/>
                      </a:lnTo>
                      <a:lnTo>
                        <a:pt x="45" y="162"/>
                      </a:lnTo>
                      <a:lnTo>
                        <a:pt x="40" y="156"/>
                      </a:lnTo>
                      <a:lnTo>
                        <a:pt x="35" y="149"/>
                      </a:lnTo>
                      <a:lnTo>
                        <a:pt x="32" y="142"/>
                      </a:lnTo>
                      <a:lnTo>
                        <a:pt x="29" y="134"/>
                      </a:lnTo>
                      <a:lnTo>
                        <a:pt x="27" y="125"/>
                      </a:lnTo>
                      <a:lnTo>
                        <a:pt x="26" y="118"/>
                      </a:lnTo>
                      <a:lnTo>
                        <a:pt x="26" y="109"/>
                      </a:lnTo>
                      <a:lnTo>
                        <a:pt x="26" y="101"/>
                      </a:lnTo>
                      <a:lnTo>
                        <a:pt x="27" y="92"/>
                      </a:lnTo>
                      <a:lnTo>
                        <a:pt x="29" y="85"/>
                      </a:lnTo>
                      <a:lnTo>
                        <a:pt x="32" y="77"/>
                      </a:lnTo>
                      <a:lnTo>
                        <a:pt x="35" y="70"/>
                      </a:lnTo>
                      <a:lnTo>
                        <a:pt x="40" y="62"/>
                      </a:lnTo>
                      <a:lnTo>
                        <a:pt x="45" y="56"/>
                      </a:lnTo>
                      <a:lnTo>
                        <a:pt x="50" y="50"/>
                      </a:lnTo>
                      <a:lnTo>
                        <a:pt x="56" y="45"/>
                      </a:lnTo>
                      <a:lnTo>
                        <a:pt x="62" y="40"/>
                      </a:lnTo>
                      <a:lnTo>
                        <a:pt x="70" y="35"/>
                      </a:lnTo>
                      <a:lnTo>
                        <a:pt x="76" y="32"/>
                      </a:lnTo>
                      <a:lnTo>
                        <a:pt x="85" y="29"/>
                      </a:lnTo>
                      <a:lnTo>
                        <a:pt x="92" y="27"/>
                      </a:lnTo>
                      <a:lnTo>
                        <a:pt x="101" y="26"/>
                      </a:lnTo>
                      <a:lnTo>
                        <a:pt x="109" y="26"/>
                      </a:lnTo>
                      <a:lnTo>
                        <a:pt x="118" y="26"/>
                      </a:lnTo>
                      <a:lnTo>
                        <a:pt x="125" y="27"/>
                      </a:lnTo>
                      <a:lnTo>
                        <a:pt x="134" y="29"/>
                      </a:lnTo>
                      <a:lnTo>
                        <a:pt x="142" y="32"/>
                      </a:lnTo>
                      <a:lnTo>
                        <a:pt x="149" y="35"/>
                      </a:lnTo>
                      <a:lnTo>
                        <a:pt x="155" y="40"/>
                      </a:lnTo>
                      <a:lnTo>
                        <a:pt x="162" y="45"/>
                      </a:lnTo>
                      <a:lnTo>
                        <a:pt x="168" y="50"/>
                      </a:lnTo>
                      <a:lnTo>
                        <a:pt x="174" y="56"/>
                      </a:lnTo>
                      <a:lnTo>
                        <a:pt x="178" y="62"/>
                      </a:lnTo>
                      <a:lnTo>
                        <a:pt x="182" y="70"/>
                      </a:lnTo>
                      <a:lnTo>
                        <a:pt x="186" y="77"/>
                      </a:lnTo>
                      <a:lnTo>
                        <a:pt x="189" y="85"/>
                      </a:lnTo>
                      <a:lnTo>
                        <a:pt x="191" y="92"/>
                      </a:lnTo>
                      <a:lnTo>
                        <a:pt x="192" y="101"/>
                      </a:lnTo>
                      <a:lnTo>
                        <a:pt x="193" y="109"/>
                      </a:lnTo>
                      <a:lnTo>
                        <a:pt x="192" y="118"/>
                      </a:lnTo>
                      <a:lnTo>
                        <a:pt x="191" y="125"/>
                      </a:lnTo>
                      <a:lnTo>
                        <a:pt x="189" y="134"/>
                      </a:lnTo>
                      <a:lnTo>
                        <a:pt x="186" y="142"/>
                      </a:lnTo>
                      <a:lnTo>
                        <a:pt x="182" y="149"/>
                      </a:lnTo>
                      <a:lnTo>
                        <a:pt x="178" y="156"/>
                      </a:lnTo>
                      <a:lnTo>
                        <a:pt x="174" y="162"/>
                      </a:lnTo>
                      <a:lnTo>
                        <a:pt x="168" y="168"/>
                      </a:lnTo>
                      <a:lnTo>
                        <a:pt x="162" y="174"/>
                      </a:lnTo>
                      <a:lnTo>
                        <a:pt x="155" y="179"/>
                      </a:lnTo>
                      <a:lnTo>
                        <a:pt x="149" y="183"/>
                      </a:lnTo>
                      <a:lnTo>
                        <a:pt x="142" y="187"/>
                      </a:lnTo>
                      <a:lnTo>
                        <a:pt x="134" y="190"/>
                      </a:lnTo>
                      <a:lnTo>
                        <a:pt x="125" y="191"/>
                      </a:lnTo>
                      <a:lnTo>
                        <a:pt x="118" y="193"/>
                      </a:lnTo>
                      <a:lnTo>
                        <a:pt x="109" y="193"/>
                      </a:lnTo>
                      <a:close/>
                      <a:moveTo>
                        <a:pt x="109" y="0"/>
                      </a:moveTo>
                      <a:lnTo>
                        <a:pt x="98" y="0"/>
                      </a:lnTo>
                      <a:lnTo>
                        <a:pt x="87" y="2"/>
                      </a:lnTo>
                      <a:lnTo>
                        <a:pt x="77" y="4"/>
                      </a:lnTo>
                      <a:lnTo>
                        <a:pt x="66" y="8"/>
                      </a:lnTo>
                      <a:lnTo>
                        <a:pt x="57" y="13"/>
                      </a:lnTo>
                      <a:lnTo>
                        <a:pt x="48" y="18"/>
                      </a:lnTo>
                      <a:lnTo>
                        <a:pt x="40" y="25"/>
                      </a:lnTo>
                      <a:lnTo>
                        <a:pt x="32" y="32"/>
                      </a:lnTo>
                      <a:lnTo>
                        <a:pt x="25" y="40"/>
                      </a:lnTo>
                      <a:lnTo>
                        <a:pt x="19" y="48"/>
                      </a:lnTo>
                      <a:lnTo>
                        <a:pt x="13" y="57"/>
                      </a:lnTo>
                      <a:lnTo>
                        <a:pt x="8" y="66"/>
                      </a:lnTo>
                      <a:lnTo>
                        <a:pt x="5" y="77"/>
                      </a:lnTo>
                      <a:lnTo>
                        <a:pt x="2" y="87"/>
                      </a:lnTo>
                      <a:lnTo>
                        <a:pt x="1" y="98"/>
                      </a:lnTo>
                      <a:lnTo>
                        <a:pt x="0" y="109"/>
                      </a:lnTo>
                      <a:lnTo>
                        <a:pt x="1" y="120"/>
                      </a:lnTo>
                      <a:lnTo>
                        <a:pt x="2" y="131"/>
                      </a:lnTo>
                      <a:lnTo>
                        <a:pt x="5" y="142"/>
                      </a:lnTo>
                      <a:lnTo>
                        <a:pt x="8" y="151"/>
                      </a:lnTo>
                      <a:lnTo>
                        <a:pt x="13" y="161"/>
                      </a:lnTo>
                      <a:lnTo>
                        <a:pt x="19" y="171"/>
                      </a:lnTo>
                      <a:lnTo>
                        <a:pt x="25" y="178"/>
                      </a:lnTo>
                      <a:lnTo>
                        <a:pt x="32" y="187"/>
                      </a:lnTo>
                      <a:lnTo>
                        <a:pt x="40" y="193"/>
                      </a:lnTo>
                      <a:lnTo>
                        <a:pt x="48" y="200"/>
                      </a:lnTo>
                      <a:lnTo>
                        <a:pt x="57" y="205"/>
                      </a:lnTo>
                      <a:lnTo>
                        <a:pt x="66" y="210"/>
                      </a:lnTo>
                      <a:lnTo>
                        <a:pt x="77" y="214"/>
                      </a:lnTo>
                      <a:lnTo>
                        <a:pt x="87" y="217"/>
                      </a:lnTo>
                      <a:lnTo>
                        <a:pt x="98" y="218"/>
                      </a:lnTo>
                      <a:lnTo>
                        <a:pt x="109" y="219"/>
                      </a:lnTo>
                      <a:lnTo>
                        <a:pt x="120" y="218"/>
                      </a:lnTo>
                      <a:lnTo>
                        <a:pt x="131" y="217"/>
                      </a:lnTo>
                      <a:lnTo>
                        <a:pt x="142" y="214"/>
                      </a:lnTo>
                      <a:lnTo>
                        <a:pt x="151" y="210"/>
                      </a:lnTo>
                      <a:lnTo>
                        <a:pt x="161" y="205"/>
                      </a:lnTo>
                      <a:lnTo>
                        <a:pt x="169" y="200"/>
                      </a:lnTo>
                      <a:lnTo>
                        <a:pt x="178" y="193"/>
                      </a:lnTo>
                      <a:lnTo>
                        <a:pt x="187" y="187"/>
                      </a:lnTo>
                      <a:lnTo>
                        <a:pt x="193" y="178"/>
                      </a:lnTo>
                      <a:lnTo>
                        <a:pt x="200" y="171"/>
                      </a:lnTo>
                      <a:lnTo>
                        <a:pt x="205" y="161"/>
                      </a:lnTo>
                      <a:lnTo>
                        <a:pt x="209" y="151"/>
                      </a:lnTo>
                      <a:lnTo>
                        <a:pt x="213" y="142"/>
                      </a:lnTo>
                      <a:lnTo>
                        <a:pt x="216" y="131"/>
                      </a:lnTo>
                      <a:lnTo>
                        <a:pt x="218" y="120"/>
                      </a:lnTo>
                      <a:lnTo>
                        <a:pt x="218" y="109"/>
                      </a:lnTo>
                      <a:lnTo>
                        <a:pt x="218" y="98"/>
                      </a:lnTo>
                      <a:lnTo>
                        <a:pt x="216" y="87"/>
                      </a:lnTo>
                      <a:lnTo>
                        <a:pt x="213" y="77"/>
                      </a:lnTo>
                      <a:lnTo>
                        <a:pt x="209" y="66"/>
                      </a:lnTo>
                      <a:lnTo>
                        <a:pt x="205" y="57"/>
                      </a:lnTo>
                      <a:lnTo>
                        <a:pt x="200" y="48"/>
                      </a:lnTo>
                      <a:lnTo>
                        <a:pt x="193" y="40"/>
                      </a:lnTo>
                      <a:lnTo>
                        <a:pt x="187" y="32"/>
                      </a:lnTo>
                      <a:lnTo>
                        <a:pt x="178" y="25"/>
                      </a:lnTo>
                      <a:lnTo>
                        <a:pt x="169" y="18"/>
                      </a:lnTo>
                      <a:lnTo>
                        <a:pt x="161" y="13"/>
                      </a:lnTo>
                      <a:lnTo>
                        <a:pt x="151" y="8"/>
                      </a:lnTo>
                      <a:lnTo>
                        <a:pt x="142" y="4"/>
                      </a:lnTo>
                      <a:lnTo>
                        <a:pt x="131" y="2"/>
                      </a:lnTo>
                      <a:lnTo>
                        <a:pt x="120" y="0"/>
                      </a:lnTo>
                      <a:lnTo>
                        <a:pt x="109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1" name="îśļîḓe">
                  <a:extLst>
                    <a:ext uri="{FF2B5EF4-FFF2-40B4-BE49-F238E27FC236}">
                      <a16:creationId xmlns:a16="http://schemas.microsoft.com/office/drawing/2014/main" xmlns="" id="{98824B92-0AC2-4742-B3D4-095BB2606539}"/>
                    </a:ext>
                  </a:extLst>
                </p:cNvPr>
                <p:cNvSpPr/>
                <p:nvPr/>
              </p:nvSpPr>
              <p:spPr bwMode="auto">
                <a:xfrm>
                  <a:off x="1763713" y="3278188"/>
                  <a:ext cx="49213" cy="47625"/>
                </a:xfrm>
                <a:custGeom>
                  <a:avLst/>
                  <a:gdLst>
                    <a:gd name="T0" fmla="*/ 54 w 122"/>
                    <a:gd name="T1" fmla="*/ 96 h 121"/>
                    <a:gd name="T2" fmla="*/ 41 w 122"/>
                    <a:gd name="T3" fmla="*/ 90 h 121"/>
                    <a:gd name="T4" fmla="*/ 31 w 122"/>
                    <a:gd name="T5" fmla="*/ 81 h 121"/>
                    <a:gd name="T6" fmla="*/ 26 w 122"/>
                    <a:gd name="T7" fmla="*/ 68 h 121"/>
                    <a:gd name="T8" fmla="*/ 26 w 122"/>
                    <a:gd name="T9" fmla="*/ 54 h 121"/>
                    <a:gd name="T10" fmla="*/ 31 w 122"/>
                    <a:gd name="T11" fmla="*/ 41 h 121"/>
                    <a:gd name="T12" fmla="*/ 41 w 122"/>
                    <a:gd name="T13" fmla="*/ 31 h 121"/>
                    <a:gd name="T14" fmla="*/ 54 w 122"/>
                    <a:gd name="T15" fmla="*/ 26 h 121"/>
                    <a:gd name="T16" fmla="*/ 68 w 122"/>
                    <a:gd name="T17" fmla="*/ 26 h 121"/>
                    <a:gd name="T18" fmla="*/ 81 w 122"/>
                    <a:gd name="T19" fmla="*/ 31 h 121"/>
                    <a:gd name="T20" fmla="*/ 90 w 122"/>
                    <a:gd name="T21" fmla="*/ 41 h 121"/>
                    <a:gd name="T22" fmla="*/ 96 w 122"/>
                    <a:gd name="T23" fmla="*/ 54 h 121"/>
                    <a:gd name="T24" fmla="*/ 96 w 122"/>
                    <a:gd name="T25" fmla="*/ 68 h 121"/>
                    <a:gd name="T26" fmla="*/ 90 w 122"/>
                    <a:gd name="T27" fmla="*/ 81 h 121"/>
                    <a:gd name="T28" fmla="*/ 81 w 122"/>
                    <a:gd name="T29" fmla="*/ 90 h 121"/>
                    <a:gd name="T30" fmla="*/ 68 w 122"/>
                    <a:gd name="T31" fmla="*/ 96 h 121"/>
                    <a:gd name="T32" fmla="*/ 61 w 122"/>
                    <a:gd name="T33" fmla="*/ 0 h 121"/>
                    <a:gd name="T34" fmla="*/ 49 w 122"/>
                    <a:gd name="T35" fmla="*/ 1 h 121"/>
                    <a:gd name="T36" fmla="*/ 38 w 122"/>
                    <a:gd name="T37" fmla="*/ 4 h 121"/>
                    <a:gd name="T38" fmla="*/ 27 w 122"/>
                    <a:gd name="T39" fmla="*/ 11 h 121"/>
                    <a:gd name="T40" fmla="*/ 19 w 122"/>
                    <a:gd name="T41" fmla="*/ 18 h 121"/>
                    <a:gd name="T42" fmla="*/ 11 w 122"/>
                    <a:gd name="T43" fmla="*/ 27 h 121"/>
                    <a:gd name="T44" fmla="*/ 5 w 122"/>
                    <a:gd name="T45" fmla="*/ 38 h 121"/>
                    <a:gd name="T46" fmla="*/ 1 w 122"/>
                    <a:gd name="T47" fmla="*/ 48 h 121"/>
                    <a:gd name="T48" fmla="*/ 0 w 122"/>
                    <a:gd name="T49" fmla="*/ 61 h 121"/>
                    <a:gd name="T50" fmla="*/ 1 w 122"/>
                    <a:gd name="T51" fmla="*/ 73 h 121"/>
                    <a:gd name="T52" fmla="*/ 5 w 122"/>
                    <a:gd name="T53" fmla="*/ 85 h 121"/>
                    <a:gd name="T54" fmla="*/ 11 w 122"/>
                    <a:gd name="T55" fmla="*/ 96 h 121"/>
                    <a:gd name="T56" fmla="*/ 19 w 122"/>
                    <a:gd name="T57" fmla="*/ 104 h 121"/>
                    <a:gd name="T58" fmla="*/ 27 w 122"/>
                    <a:gd name="T59" fmla="*/ 112 h 121"/>
                    <a:gd name="T60" fmla="*/ 38 w 122"/>
                    <a:gd name="T61" fmla="*/ 117 h 121"/>
                    <a:gd name="T62" fmla="*/ 49 w 122"/>
                    <a:gd name="T63" fmla="*/ 120 h 121"/>
                    <a:gd name="T64" fmla="*/ 61 w 122"/>
                    <a:gd name="T65" fmla="*/ 121 h 121"/>
                    <a:gd name="T66" fmla="*/ 73 w 122"/>
                    <a:gd name="T67" fmla="*/ 120 h 121"/>
                    <a:gd name="T68" fmla="*/ 85 w 122"/>
                    <a:gd name="T69" fmla="*/ 117 h 121"/>
                    <a:gd name="T70" fmla="*/ 95 w 122"/>
                    <a:gd name="T71" fmla="*/ 112 h 121"/>
                    <a:gd name="T72" fmla="*/ 104 w 122"/>
                    <a:gd name="T73" fmla="*/ 104 h 121"/>
                    <a:gd name="T74" fmla="*/ 112 w 122"/>
                    <a:gd name="T75" fmla="*/ 96 h 121"/>
                    <a:gd name="T76" fmla="*/ 117 w 122"/>
                    <a:gd name="T77" fmla="*/ 85 h 121"/>
                    <a:gd name="T78" fmla="*/ 121 w 122"/>
                    <a:gd name="T79" fmla="*/ 73 h 121"/>
                    <a:gd name="T80" fmla="*/ 122 w 122"/>
                    <a:gd name="T81" fmla="*/ 61 h 121"/>
                    <a:gd name="T82" fmla="*/ 121 w 122"/>
                    <a:gd name="T83" fmla="*/ 48 h 121"/>
                    <a:gd name="T84" fmla="*/ 117 w 122"/>
                    <a:gd name="T85" fmla="*/ 38 h 121"/>
                    <a:gd name="T86" fmla="*/ 112 w 122"/>
                    <a:gd name="T87" fmla="*/ 27 h 121"/>
                    <a:gd name="T88" fmla="*/ 104 w 122"/>
                    <a:gd name="T89" fmla="*/ 18 h 121"/>
                    <a:gd name="T90" fmla="*/ 95 w 122"/>
                    <a:gd name="T91" fmla="*/ 11 h 121"/>
                    <a:gd name="T92" fmla="*/ 85 w 122"/>
                    <a:gd name="T93" fmla="*/ 4 h 121"/>
                    <a:gd name="T94" fmla="*/ 73 w 122"/>
                    <a:gd name="T95" fmla="*/ 1 h 121"/>
                    <a:gd name="T96" fmla="*/ 61 w 122"/>
                    <a:gd name="T97" fmla="*/ 0 h 1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122" h="121">
                      <a:moveTo>
                        <a:pt x="61" y="97"/>
                      </a:moveTo>
                      <a:lnTo>
                        <a:pt x="54" y="96"/>
                      </a:lnTo>
                      <a:lnTo>
                        <a:pt x="47" y="93"/>
                      </a:lnTo>
                      <a:lnTo>
                        <a:pt x="41" y="90"/>
                      </a:lnTo>
                      <a:lnTo>
                        <a:pt x="36" y="86"/>
                      </a:lnTo>
                      <a:lnTo>
                        <a:pt x="31" y="81"/>
                      </a:lnTo>
                      <a:lnTo>
                        <a:pt x="28" y="75"/>
                      </a:lnTo>
                      <a:lnTo>
                        <a:pt x="26" y="68"/>
                      </a:lnTo>
                      <a:lnTo>
                        <a:pt x="26" y="61"/>
                      </a:lnTo>
                      <a:lnTo>
                        <a:pt x="26" y="54"/>
                      </a:lnTo>
                      <a:lnTo>
                        <a:pt x="28" y="47"/>
                      </a:lnTo>
                      <a:lnTo>
                        <a:pt x="31" y="41"/>
                      </a:lnTo>
                      <a:lnTo>
                        <a:pt x="36" y="35"/>
                      </a:lnTo>
                      <a:lnTo>
                        <a:pt x="41" y="31"/>
                      </a:lnTo>
                      <a:lnTo>
                        <a:pt x="47" y="28"/>
                      </a:lnTo>
                      <a:lnTo>
                        <a:pt x="54" y="26"/>
                      </a:lnTo>
                      <a:lnTo>
                        <a:pt x="61" y="25"/>
                      </a:lnTo>
                      <a:lnTo>
                        <a:pt x="68" y="26"/>
                      </a:lnTo>
                      <a:lnTo>
                        <a:pt x="75" y="28"/>
                      </a:lnTo>
                      <a:lnTo>
                        <a:pt x="81" y="31"/>
                      </a:lnTo>
                      <a:lnTo>
                        <a:pt x="86" y="35"/>
                      </a:lnTo>
                      <a:lnTo>
                        <a:pt x="90" y="41"/>
                      </a:lnTo>
                      <a:lnTo>
                        <a:pt x="94" y="47"/>
                      </a:lnTo>
                      <a:lnTo>
                        <a:pt x="96" y="54"/>
                      </a:lnTo>
                      <a:lnTo>
                        <a:pt x="97" y="61"/>
                      </a:lnTo>
                      <a:lnTo>
                        <a:pt x="96" y="68"/>
                      </a:lnTo>
                      <a:lnTo>
                        <a:pt x="94" y="75"/>
                      </a:lnTo>
                      <a:lnTo>
                        <a:pt x="90" y="81"/>
                      </a:lnTo>
                      <a:lnTo>
                        <a:pt x="86" y="86"/>
                      </a:lnTo>
                      <a:lnTo>
                        <a:pt x="81" y="90"/>
                      </a:lnTo>
                      <a:lnTo>
                        <a:pt x="75" y="93"/>
                      </a:lnTo>
                      <a:lnTo>
                        <a:pt x="68" y="96"/>
                      </a:lnTo>
                      <a:lnTo>
                        <a:pt x="61" y="97"/>
                      </a:lnTo>
                      <a:close/>
                      <a:moveTo>
                        <a:pt x="61" y="0"/>
                      </a:moveTo>
                      <a:lnTo>
                        <a:pt x="55" y="0"/>
                      </a:lnTo>
                      <a:lnTo>
                        <a:pt x="49" y="1"/>
                      </a:lnTo>
                      <a:lnTo>
                        <a:pt x="43" y="2"/>
                      </a:lnTo>
                      <a:lnTo>
                        <a:pt x="38" y="4"/>
                      </a:lnTo>
                      <a:lnTo>
                        <a:pt x="32" y="8"/>
                      </a:lnTo>
                      <a:lnTo>
                        <a:pt x="27" y="11"/>
                      </a:lnTo>
                      <a:lnTo>
                        <a:pt x="23" y="14"/>
                      </a:lnTo>
                      <a:lnTo>
                        <a:pt x="19" y="18"/>
                      </a:lnTo>
                      <a:lnTo>
                        <a:pt x="14" y="23"/>
                      </a:lnTo>
                      <a:lnTo>
                        <a:pt x="11" y="27"/>
                      </a:lnTo>
                      <a:lnTo>
                        <a:pt x="8" y="32"/>
                      </a:lnTo>
                      <a:lnTo>
                        <a:pt x="5" y="38"/>
                      </a:lnTo>
                      <a:lnTo>
                        <a:pt x="3" y="43"/>
                      </a:lnTo>
                      <a:lnTo>
                        <a:pt x="1" y="48"/>
                      </a:lnTo>
                      <a:lnTo>
                        <a:pt x="0" y="55"/>
                      </a:lnTo>
                      <a:lnTo>
                        <a:pt x="0" y="61"/>
                      </a:lnTo>
                      <a:lnTo>
                        <a:pt x="0" y="67"/>
                      </a:lnTo>
                      <a:lnTo>
                        <a:pt x="1" y="73"/>
                      </a:lnTo>
                      <a:lnTo>
                        <a:pt x="3" y="79"/>
                      </a:lnTo>
                      <a:lnTo>
                        <a:pt x="5" y="85"/>
                      </a:lnTo>
                      <a:lnTo>
                        <a:pt x="8" y="90"/>
                      </a:lnTo>
                      <a:lnTo>
                        <a:pt x="11" y="96"/>
                      </a:lnTo>
                      <a:lnTo>
                        <a:pt x="14" y="100"/>
                      </a:lnTo>
                      <a:lnTo>
                        <a:pt x="19" y="104"/>
                      </a:lnTo>
                      <a:lnTo>
                        <a:pt x="23" y="108"/>
                      </a:lnTo>
                      <a:lnTo>
                        <a:pt x="27" y="112"/>
                      </a:lnTo>
                      <a:lnTo>
                        <a:pt x="32" y="115"/>
                      </a:lnTo>
                      <a:lnTo>
                        <a:pt x="38" y="117"/>
                      </a:lnTo>
                      <a:lnTo>
                        <a:pt x="43" y="119"/>
                      </a:lnTo>
                      <a:lnTo>
                        <a:pt x="49" y="120"/>
                      </a:lnTo>
                      <a:lnTo>
                        <a:pt x="55" y="121"/>
                      </a:lnTo>
                      <a:lnTo>
                        <a:pt x="61" y="121"/>
                      </a:lnTo>
                      <a:lnTo>
                        <a:pt x="68" y="121"/>
                      </a:lnTo>
                      <a:lnTo>
                        <a:pt x="73" y="120"/>
                      </a:lnTo>
                      <a:lnTo>
                        <a:pt x="80" y="119"/>
                      </a:lnTo>
                      <a:lnTo>
                        <a:pt x="85" y="117"/>
                      </a:lnTo>
                      <a:lnTo>
                        <a:pt x="90" y="115"/>
                      </a:lnTo>
                      <a:lnTo>
                        <a:pt x="95" y="112"/>
                      </a:lnTo>
                      <a:lnTo>
                        <a:pt x="100" y="108"/>
                      </a:lnTo>
                      <a:lnTo>
                        <a:pt x="104" y="104"/>
                      </a:lnTo>
                      <a:lnTo>
                        <a:pt x="108" y="100"/>
                      </a:lnTo>
                      <a:lnTo>
                        <a:pt x="112" y="96"/>
                      </a:lnTo>
                      <a:lnTo>
                        <a:pt x="115" y="90"/>
                      </a:lnTo>
                      <a:lnTo>
                        <a:pt x="117" y="85"/>
                      </a:lnTo>
                      <a:lnTo>
                        <a:pt x="119" y="79"/>
                      </a:lnTo>
                      <a:lnTo>
                        <a:pt x="121" y="73"/>
                      </a:lnTo>
                      <a:lnTo>
                        <a:pt x="122" y="67"/>
                      </a:lnTo>
                      <a:lnTo>
                        <a:pt x="122" y="61"/>
                      </a:lnTo>
                      <a:lnTo>
                        <a:pt x="122" y="55"/>
                      </a:lnTo>
                      <a:lnTo>
                        <a:pt x="121" y="48"/>
                      </a:lnTo>
                      <a:lnTo>
                        <a:pt x="119" y="43"/>
                      </a:lnTo>
                      <a:lnTo>
                        <a:pt x="117" y="38"/>
                      </a:lnTo>
                      <a:lnTo>
                        <a:pt x="115" y="32"/>
                      </a:lnTo>
                      <a:lnTo>
                        <a:pt x="112" y="27"/>
                      </a:lnTo>
                      <a:lnTo>
                        <a:pt x="108" y="23"/>
                      </a:lnTo>
                      <a:lnTo>
                        <a:pt x="104" y="18"/>
                      </a:lnTo>
                      <a:lnTo>
                        <a:pt x="100" y="14"/>
                      </a:lnTo>
                      <a:lnTo>
                        <a:pt x="95" y="11"/>
                      </a:lnTo>
                      <a:lnTo>
                        <a:pt x="90" y="8"/>
                      </a:lnTo>
                      <a:lnTo>
                        <a:pt x="85" y="4"/>
                      </a:lnTo>
                      <a:lnTo>
                        <a:pt x="80" y="2"/>
                      </a:lnTo>
                      <a:lnTo>
                        <a:pt x="73" y="1"/>
                      </a:lnTo>
                      <a:lnTo>
                        <a:pt x="68" y="0"/>
                      </a:lnTo>
                      <a:lnTo>
                        <a:pt x="6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2" name="îSḷíḋè">
                  <a:extLst>
                    <a:ext uri="{FF2B5EF4-FFF2-40B4-BE49-F238E27FC236}">
                      <a16:creationId xmlns:a16="http://schemas.microsoft.com/office/drawing/2014/main" xmlns="" id="{3C6B8E59-F70C-410B-8CC0-FAE860097B83}"/>
                    </a:ext>
                  </a:extLst>
                </p:cNvPr>
                <p:cNvSpPr/>
                <p:nvPr/>
              </p:nvSpPr>
              <p:spPr bwMode="auto">
                <a:xfrm>
                  <a:off x="1547813" y="3330576"/>
                  <a:ext cx="212725" cy="212725"/>
                </a:xfrm>
                <a:custGeom>
                  <a:avLst/>
                  <a:gdLst>
                    <a:gd name="T0" fmla="*/ 407 w 535"/>
                    <a:gd name="T1" fmla="*/ 408 h 536"/>
                    <a:gd name="T2" fmla="*/ 367 w 535"/>
                    <a:gd name="T3" fmla="*/ 436 h 536"/>
                    <a:gd name="T4" fmla="*/ 330 w 535"/>
                    <a:gd name="T5" fmla="*/ 452 h 536"/>
                    <a:gd name="T6" fmla="*/ 321 w 535"/>
                    <a:gd name="T7" fmla="*/ 465 h 536"/>
                    <a:gd name="T8" fmla="*/ 217 w 535"/>
                    <a:gd name="T9" fmla="*/ 461 h 536"/>
                    <a:gd name="T10" fmla="*/ 199 w 535"/>
                    <a:gd name="T11" fmla="*/ 449 h 536"/>
                    <a:gd name="T12" fmla="*/ 163 w 535"/>
                    <a:gd name="T13" fmla="*/ 432 h 536"/>
                    <a:gd name="T14" fmla="*/ 134 w 535"/>
                    <a:gd name="T15" fmla="*/ 409 h 536"/>
                    <a:gd name="T16" fmla="*/ 82 w 535"/>
                    <a:gd name="T17" fmla="*/ 433 h 536"/>
                    <a:gd name="T18" fmla="*/ 75 w 535"/>
                    <a:gd name="T19" fmla="*/ 316 h 536"/>
                    <a:gd name="T20" fmla="*/ 72 w 535"/>
                    <a:gd name="T21" fmla="*/ 287 h 536"/>
                    <a:gd name="T22" fmla="*/ 72 w 535"/>
                    <a:gd name="T23" fmla="*/ 246 h 536"/>
                    <a:gd name="T24" fmla="*/ 75 w 535"/>
                    <a:gd name="T25" fmla="*/ 217 h 536"/>
                    <a:gd name="T26" fmla="*/ 82 w 535"/>
                    <a:gd name="T27" fmla="*/ 99 h 536"/>
                    <a:gd name="T28" fmla="*/ 134 w 535"/>
                    <a:gd name="T29" fmla="*/ 124 h 536"/>
                    <a:gd name="T30" fmla="*/ 163 w 535"/>
                    <a:gd name="T31" fmla="*/ 101 h 536"/>
                    <a:gd name="T32" fmla="*/ 199 w 535"/>
                    <a:gd name="T33" fmla="*/ 84 h 536"/>
                    <a:gd name="T34" fmla="*/ 217 w 535"/>
                    <a:gd name="T35" fmla="*/ 72 h 536"/>
                    <a:gd name="T36" fmla="*/ 321 w 535"/>
                    <a:gd name="T37" fmla="*/ 68 h 536"/>
                    <a:gd name="T38" fmla="*/ 330 w 535"/>
                    <a:gd name="T39" fmla="*/ 81 h 536"/>
                    <a:gd name="T40" fmla="*/ 367 w 535"/>
                    <a:gd name="T41" fmla="*/ 97 h 536"/>
                    <a:gd name="T42" fmla="*/ 407 w 535"/>
                    <a:gd name="T43" fmla="*/ 124 h 536"/>
                    <a:gd name="T44" fmla="*/ 505 w 535"/>
                    <a:gd name="T45" fmla="*/ 188 h 536"/>
                    <a:gd name="T46" fmla="*/ 458 w 535"/>
                    <a:gd name="T47" fmla="*/ 221 h 536"/>
                    <a:gd name="T48" fmla="*/ 463 w 535"/>
                    <a:gd name="T49" fmla="*/ 256 h 536"/>
                    <a:gd name="T50" fmla="*/ 461 w 535"/>
                    <a:gd name="T51" fmla="*/ 297 h 536"/>
                    <a:gd name="T52" fmla="*/ 462 w 535"/>
                    <a:gd name="T53" fmla="*/ 319 h 536"/>
                    <a:gd name="T54" fmla="*/ 528 w 535"/>
                    <a:gd name="T55" fmla="*/ 329 h 536"/>
                    <a:gd name="T56" fmla="*/ 489 w 535"/>
                    <a:gd name="T57" fmla="*/ 276 h 536"/>
                    <a:gd name="T58" fmla="*/ 486 w 535"/>
                    <a:gd name="T59" fmla="*/ 238 h 536"/>
                    <a:gd name="T60" fmla="*/ 534 w 535"/>
                    <a:gd name="T61" fmla="*/ 197 h 536"/>
                    <a:gd name="T62" fmla="*/ 467 w 535"/>
                    <a:gd name="T63" fmla="*/ 74 h 536"/>
                    <a:gd name="T64" fmla="*/ 455 w 535"/>
                    <a:gd name="T65" fmla="*/ 70 h 536"/>
                    <a:gd name="T66" fmla="*/ 380 w 535"/>
                    <a:gd name="T67" fmla="*/ 74 h 536"/>
                    <a:gd name="T68" fmla="*/ 346 w 535"/>
                    <a:gd name="T69" fmla="*/ 8 h 536"/>
                    <a:gd name="T70" fmla="*/ 205 w 535"/>
                    <a:gd name="T71" fmla="*/ 0 h 536"/>
                    <a:gd name="T72" fmla="*/ 192 w 535"/>
                    <a:gd name="T73" fmla="*/ 13 h 536"/>
                    <a:gd name="T74" fmla="*/ 143 w 535"/>
                    <a:gd name="T75" fmla="*/ 84 h 536"/>
                    <a:gd name="T76" fmla="*/ 74 w 535"/>
                    <a:gd name="T77" fmla="*/ 70 h 536"/>
                    <a:gd name="T78" fmla="*/ 0 w 535"/>
                    <a:gd name="T79" fmla="*/ 191 h 536"/>
                    <a:gd name="T80" fmla="*/ 49 w 535"/>
                    <a:gd name="T81" fmla="*/ 229 h 536"/>
                    <a:gd name="T82" fmla="*/ 46 w 535"/>
                    <a:gd name="T83" fmla="*/ 266 h 536"/>
                    <a:gd name="T84" fmla="*/ 48 w 535"/>
                    <a:gd name="T85" fmla="*/ 303 h 536"/>
                    <a:gd name="T86" fmla="*/ 0 w 535"/>
                    <a:gd name="T87" fmla="*/ 340 h 536"/>
                    <a:gd name="T88" fmla="*/ 73 w 535"/>
                    <a:gd name="T89" fmla="*/ 463 h 536"/>
                    <a:gd name="T90" fmla="*/ 143 w 535"/>
                    <a:gd name="T91" fmla="*/ 449 h 536"/>
                    <a:gd name="T92" fmla="*/ 192 w 535"/>
                    <a:gd name="T93" fmla="*/ 523 h 536"/>
                    <a:gd name="T94" fmla="*/ 205 w 535"/>
                    <a:gd name="T95" fmla="*/ 536 h 536"/>
                    <a:gd name="T96" fmla="*/ 346 w 535"/>
                    <a:gd name="T97" fmla="*/ 528 h 536"/>
                    <a:gd name="T98" fmla="*/ 364 w 535"/>
                    <a:gd name="T99" fmla="*/ 467 h 536"/>
                    <a:gd name="T100" fmla="*/ 409 w 535"/>
                    <a:gd name="T101" fmla="*/ 437 h 536"/>
                    <a:gd name="T102" fmla="*/ 458 w 535"/>
                    <a:gd name="T103" fmla="*/ 463 h 536"/>
                    <a:gd name="T104" fmla="*/ 467 w 535"/>
                    <a:gd name="T105" fmla="*/ 459 h 536"/>
                    <a:gd name="T106" fmla="*/ 535 w 535"/>
                    <a:gd name="T107" fmla="*/ 335 h 5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535" h="536">
                      <a:moveTo>
                        <a:pt x="453" y="433"/>
                      </a:moveTo>
                      <a:lnTo>
                        <a:pt x="414" y="410"/>
                      </a:lnTo>
                      <a:lnTo>
                        <a:pt x="410" y="409"/>
                      </a:lnTo>
                      <a:lnTo>
                        <a:pt x="407" y="408"/>
                      </a:lnTo>
                      <a:lnTo>
                        <a:pt x="403" y="409"/>
                      </a:lnTo>
                      <a:lnTo>
                        <a:pt x="399" y="411"/>
                      </a:lnTo>
                      <a:lnTo>
                        <a:pt x="383" y="424"/>
                      </a:lnTo>
                      <a:lnTo>
                        <a:pt x="367" y="436"/>
                      </a:lnTo>
                      <a:lnTo>
                        <a:pt x="359" y="441"/>
                      </a:lnTo>
                      <a:lnTo>
                        <a:pt x="350" y="446"/>
                      </a:lnTo>
                      <a:lnTo>
                        <a:pt x="340" y="449"/>
                      </a:lnTo>
                      <a:lnTo>
                        <a:pt x="330" y="452"/>
                      </a:lnTo>
                      <a:lnTo>
                        <a:pt x="326" y="454"/>
                      </a:lnTo>
                      <a:lnTo>
                        <a:pt x="323" y="457"/>
                      </a:lnTo>
                      <a:lnTo>
                        <a:pt x="321" y="461"/>
                      </a:lnTo>
                      <a:lnTo>
                        <a:pt x="321" y="465"/>
                      </a:lnTo>
                      <a:lnTo>
                        <a:pt x="321" y="511"/>
                      </a:lnTo>
                      <a:lnTo>
                        <a:pt x="218" y="511"/>
                      </a:lnTo>
                      <a:lnTo>
                        <a:pt x="218" y="465"/>
                      </a:lnTo>
                      <a:lnTo>
                        <a:pt x="217" y="461"/>
                      </a:lnTo>
                      <a:lnTo>
                        <a:pt x="216" y="457"/>
                      </a:lnTo>
                      <a:lnTo>
                        <a:pt x="213" y="454"/>
                      </a:lnTo>
                      <a:lnTo>
                        <a:pt x="208" y="452"/>
                      </a:lnTo>
                      <a:lnTo>
                        <a:pt x="199" y="449"/>
                      </a:lnTo>
                      <a:lnTo>
                        <a:pt x="189" y="446"/>
                      </a:lnTo>
                      <a:lnTo>
                        <a:pt x="180" y="441"/>
                      </a:lnTo>
                      <a:lnTo>
                        <a:pt x="172" y="437"/>
                      </a:lnTo>
                      <a:lnTo>
                        <a:pt x="163" y="432"/>
                      </a:lnTo>
                      <a:lnTo>
                        <a:pt x="155" y="425"/>
                      </a:lnTo>
                      <a:lnTo>
                        <a:pt x="146" y="419"/>
                      </a:lnTo>
                      <a:lnTo>
                        <a:pt x="137" y="411"/>
                      </a:lnTo>
                      <a:lnTo>
                        <a:pt x="134" y="409"/>
                      </a:lnTo>
                      <a:lnTo>
                        <a:pt x="130" y="408"/>
                      </a:lnTo>
                      <a:lnTo>
                        <a:pt x="126" y="409"/>
                      </a:lnTo>
                      <a:lnTo>
                        <a:pt x="122" y="410"/>
                      </a:lnTo>
                      <a:lnTo>
                        <a:pt x="82" y="433"/>
                      </a:lnTo>
                      <a:lnTo>
                        <a:pt x="30" y="344"/>
                      </a:lnTo>
                      <a:lnTo>
                        <a:pt x="70" y="321"/>
                      </a:lnTo>
                      <a:lnTo>
                        <a:pt x="73" y="319"/>
                      </a:lnTo>
                      <a:lnTo>
                        <a:pt x="75" y="316"/>
                      </a:lnTo>
                      <a:lnTo>
                        <a:pt x="75" y="311"/>
                      </a:lnTo>
                      <a:lnTo>
                        <a:pt x="75" y="307"/>
                      </a:lnTo>
                      <a:lnTo>
                        <a:pt x="74" y="297"/>
                      </a:lnTo>
                      <a:lnTo>
                        <a:pt x="72" y="287"/>
                      </a:lnTo>
                      <a:lnTo>
                        <a:pt x="72" y="277"/>
                      </a:lnTo>
                      <a:lnTo>
                        <a:pt x="71" y="266"/>
                      </a:lnTo>
                      <a:lnTo>
                        <a:pt x="72" y="257"/>
                      </a:lnTo>
                      <a:lnTo>
                        <a:pt x="72" y="246"/>
                      </a:lnTo>
                      <a:lnTo>
                        <a:pt x="74" y="236"/>
                      </a:lnTo>
                      <a:lnTo>
                        <a:pt x="75" y="226"/>
                      </a:lnTo>
                      <a:lnTo>
                        <a:pt x="76" y="221"/>
                      </a:lnTo>
                      <a:lnTo>
                        <a:pt x="75" y="217"/>
                      </a:lnTo>
                      <a:lnTo>
                        <a:pt x="73" y="214"/>
                      </a:lnTo>
                      <a:lnTo>
                        <a:pt x="70" y="212"/>
                      </a:lnTo>
                      <a:lnTo>
                        <a:pt x="30" y="188"/>
                      </a:lnTo>
                      <a:lnTo>
                        <a:pt x="82" y="99"/>
                      </a:lnTo>
                      <a:lnTo>
                        <a:pt x="122" y="122"/>
                      </a:lnTo>
                      <a:lnTo>
                        <a:pt x="126" y="124"/>
                      </a:lnTo>
                      <a:lnTo>
                        <a:pt x="130" y="124"/>
                      </a:lnTo>
                      <a:lnTo>
                        <a:pt x="134" y="124"/>
                      </a:lnTo>
                      <a:lnTo>
                        <a:pt x="137" y="121"/>
                      </a:lnTo>
                      <a:lnTo>
                        <a:pt x="146" y="114"/>
                      </a:lnTo>
                      <a:lnTo>
                        <a:pt x="155" y="106"/>
                      </a:lnTo>
                      <a:lnTo>
                        <a:pt x="163" y="101"/>
                      </a:lnTo>
                      <a:lnTo>
                        <a:pt x="172" y="96"/>
                      </a:lnTo>
                      <a:lnTo>
                        <a:pt x="180" y="91"/>
                      </a:lnTo>
                      <a:lnTo>
                        <a:pt x="189" y="87"/>
                      </a:lnTo>
                      <a:lnTo>
                        <a:pt x="199" y="84"/>
                      </a:lnTo>
                      <a:lnTo>
                        <a:pt x="208" y="81"/>
                      </a:lnTo>
                      <a:lnTo>
                        <a:pt x="213" y="78"/>
                      </a:lnTo>
                      <a:lnTo>
                        <a:pt x="215" y="76"/>
                      </a:lnTo>
                      <a:lnTo>
                        <a:pt x="217" y="72"/>
                      </a:lnTo>
                      <a:lnTo>
                        <a:pt x="218" y="68"/>
                      </a:lnTo>
                      <a:lnTo>
                        <a:pt x="218" y="26"/>
                      </a:lnTo>
                      <a:lnTo>
                        <a:pt x="321" y="26"/>
                      </a:lnTo>
                      <a:lnTo>
                        <a:pt x="321" y="68"/>
                      </a:lnTo>
                      <a:lnTo>
                        <a:pt x="321" y="72"/>
                      </a:lnTo>
                      <a:lnTo>
                        <a:pt x="323" y="76"/>
                      </a:lnTo>
                      <a:lnTo>
                        <a:pt x="326" y="78"/>
                      </a:lnTo>
                      <a:lnTo>
                        <a:pt x="330" y="81"/>
                      </a:lnTo>
                      <a:lnTo>
                        <a:pt x="340" y="84"/>
                      </a:lnTo>
                      <a:lnTo>
                        <a:pt x="350" y="87"/>
                      </a:lnTo>
                      <a:lnTo>
                        <a:pt x="360" y="91"/>
                      </a:lnTo>
                      <a:lnTo>
                        <a:pt x="367" y="97"/>
                      </a:lnTo>
                      <a:lnTo>
                        <a:pt x="383" y="107"/>
                      </a:lnTo>
                      <a:lnTo>
                        <a:pt x="399" y="121"/>
                      </a:lnTo>
                      <a:lnTo>
                        <a:pt x="403" y="124"/>
                      </a:lnTo>
                      <a:lnTo>
                        <a:pt x="407" y="124"/>
                      </a:lnTo>
                      <a:lnTo>
                        <a:pt x="410" y="124"/>
                      </a:lnTo>
                      <a:lnTo>
                        <a:pt x="414" y="122"/>
                      </a:lnTo>
                      <a:lnTo>
                        <a:pt x="453" y="99"/>
                      </a:lnTo>
                      <a:lnTo>
                        <a:pt x="505" y="188"/>
                      </a:lnTo>
                      <a:lnTo>
                        <a:pt x="465" y="212"/>
                      </a:lnTo>
                      <a:lnTo>
                        <a:pt x="462" y="214"/>
                      </a:lnTo>
                      <a:lnTo>
                        <a:pt x="460" y="217"/>
                      </a:lnTo>
                      <a:lnTo>
                        <a:pt x="458" y="221"/>
                      </a:lnTo>
                      <a:lnTo>
                        <a:pt x="458" y="226"/>
                      </a:lnTo>
                      <a:lnTo>
                        <a:pt x="461" y="235"/>
                      </a:lnTo>
                      <a:lnTo>
                        <a:pt x="462" y="246"/>
                      </a:lnTo>
                      <a:lnTo>
                        <a:pt x="463" y="256"/>
                      </a:lnTo>
                      <a:lnTo>
                        <a:pt x="463" y="266"/>
                      </a:lnTo>
                      <a:lnTo>
                        <a:pt x="463" y="277"/>
                      </a:lnTo>
                      <a:lnTo>
                        <a:pt x="462" y="287"/>
                      </a:lnTo>
                      <a:lnTo>
                        <a:pt x="461" y="297"/>
                      </a:lnTo>
                      <a:lnTo>
                        <a:pt x="458" y="307"/>
                      </a:lnTo>
                      <a:lnTo>
                        <a:pt x="458" y="311"/>
                      </a:lnTo>
                      <a:lnTo>
                        <a:pt x="460" y="316"/>
                      </a:lnTo>
                      <a:lnTo>
                        <a:pt x="462" y="319"/>
                      </a:lnTo>
                      <a:lnTo>
                        <a:pt x="465" y="321"/>
                      </a:lnTo>
                      <a:lnTo>
                        <a:pt x="505" y="344"/>
                      </a:lnTo>
                      <a:lnTo>
                        <a:pt x="453" y="433"/>
                      </a:lnTo>
                      <a:close/>
                      <a:moveTo>
                        <a:pt x="528" y="329"/>
                      </a:moveTo>
                      <a:lnTo>
                        <a:pt x="485" y="303"/>
                      </a:lnTo>
                      <a:lnTo>
                        <a:pt x="486" y="294"/>
                      </a:lnTo>
                      <a:lnTo>
                        <a:pt x="487" y="285"/>
                      </a:lnTo>
                      <a:lnTo>
                        <a:pt x="489" y="276"/>
                      </a:lnTo>
                      <a:lnTo>
                        <a:pt x="489" y="266"/>
                      </a:lnTo>
                      <a:lnTo>
                        <a:pt x="489" y="257"/>
                      </a:lnTo>
                      <a:lnTo>
                        <a:pt x="487" y="248"/>
                      </a:lnTo>
                      <a:lnTo>
                        <a:pt x="486" y="238"/>
                      </a:lnTo>
                      <a:lnTo>
                        <a:pt x="485" y="229"/>
                      </a:lnTo>
                      <a:lnTo>
                        <a:pt x="528" y="205"/>
                      </a:lnTo>
                      <a:lnTo>
                        <a:pt x="531" y="202"/>
                      </a:lnTo>
                      <a:lnTo>
                        <a:pt x="534" y="197"/>
                      </a:lnTo>
                      <a:lnTo>
                        <a:pt x="535" y="192"/>
                      </a:lnTo>
                      <a:lnTo>
                        <a:pt x="533" y="187"/>
                      </a:lnTo>
                      <a:lnTo>
                        <a:pt x="468" y="76"/>
                      </a:lnTo>
                      <a:lnTo>
                        <a:pt x="467" y="74"/>
                      </a:lnTo>
                      <a:lnTo>
                        <a:pt x="465" y="72"/>
                      </a:lnTo>
                      <a:lnTo>
                        <a:pt x="463" y="71"/>
                      </a:lnTo>
                      <a:lnTo>
                        <a:pt x="461" y="70"/>
                      </a:lnTo>
                      <a:lnTo>
                        <a:pt x="455" y="70"/>
                      </a:lnTo>
                      <a:lnTo>
                        <a:pt x="451" y="71"/>
                      </a:lnTo>
                      <a:lnTo>
                        <a:pt x="409" y="96"/>
                      </a:lnTo>
                      <a:lnTo>
                        <a:pt x="395" y="85"/>
                      </a:lnTo>
                      <a:lnTo>
                        <a:pt x="380" y="74"/>
                      </a:lnTo>
                      <a:lnTo>
                        <a:pt x="364" y="66"/>
                      </a:lnTo>
                      <a:lnTo>
                        <a:pt x="347" y="59"/>
                      </a:lnTo>
                      <a:lnTo>
                        <a:pt x="347" y="13"/>
                      </a:lnTo>
                      <a:lnTo>
                        <a:pt x="346" y="8"/>
                      </a:lnTo>
                      <a:lnTo>
                        <a:pt x="342" y="4"/>
                      </a:lnTo>
                      <a:lnTo>
                        <a:pt x="338" y="1"/>
                      </a:lnTo>
                      <a:lnTo>
                        <a:pt x="334" y="0"/>
                      </a:lnTo>
                      <a:lnTo>
                        <a:pt x="205" y="0"/>
                      </a:lnTo>
                      <a:lnTo>
                        <a:pt x="200" y="1"/>
                      </a:lnTo>
                      <a:lnTo>
                        <a:pt x="196" y="4"/>
                      </a:lnTo>
                      <a:lnTo>
                        <a:pt x="193" y="8"/>
                      </a:lnTo>
                      <a:lnTo>
                        <a:pt x="192" y="13"/>
                      </a:lnTo>
                      <a:lnTo>
                        <a:pt x="192" y="59"/>
                      </a:lnTo>
                      <a:lnTo>
                        <a:pt x="175" y="66"/>
                      </a:lnTo>
                      <a:lnTo>
                        <a:pt x="159" y="73"/>
                      </a:lnTo>
                      <a:lnTo>
                        <a:pt x="143" y="84"/>
                      </a:lnTo>
                      <a:lnTo>
                        <a:pt x="127" y="96"/>
                      </a:lnTo>
                      <a:lnTo>
                        <a:pt x="84" y="71"/>
                      </a:lnTo>
                      <a:lnTo>
                        <a:pt x="78" y="70"/>
                      </a:lnTo>
                      <a:lnTo>
                        <a:pt x="74" y="70"/>
                      </a:lnTo>
                      <a:lnTo>
                        <a:pt x="70" y="72"/>
                      </a:lnTo>
                      <a:lnTo>
                        <a:pt x="67" y="76"/>
                      </a:lnTo>
                      <a:lnTo>
                        <a:pt x="2" y="187"/>
                      </a:lnTo>
                      <a:lnTo>
                        <a:pt x="0" y="191"/>
                      </a:lnTo>
                      <a:lnTo>
                        <a:pt x="0" y="197"/>
                      </a:lnTo>
                      <a:lnTo>
                        <a:pt x="2" y="201"/>
                      </a:lnTo>
                      <a:lnTo>
                        <a:pt x="6" y="205"/>
                      </a:lnTo>
                      <a:lnTo>
                        <a:pt x="49" y="229"/>
                      </a:lnTo>
                      <a:lnTo>
                        <a:pt x="47" y="238"/>
                      </a:lnTo>
                      <a:lnTo>
                        <a:pt x="46" y="248"/>
                      </a:lnTo>
                      <a:lnTo>
                        <a:pt x="46" y="257"/>
                      </a:lnTo>
                      <a:lnTo>
                        <a:pt x="46" y="266"/>
                      </a:lnTo>
                      <a:lnTo>
                        <a:pt x="46" y="276"/>
                      </a:lnTo>
                      <a:lnTo>
                        <a:pt x="46" y="285"/>
                      </a:lnTo>
                      <a:lnTo>
                        <a:pt x="47" y="294"/>
                      </a:lnTo>
                      <a:lnTo>
                        <a:pt x="48" y="303"/>
                      </a:lnTo>
                      <a:lnTo>
                        <a:pt x="6" y="329"/>
                      </a:lnTo>
                      <a:lnTo>
                        <a:pt x="2" y="332"/>
                      </a:lnTo>
                      <a:lnTo>
                        <a:pt x="0" y="335"/>
                      </a:lnTo>
                      <a:lnTo>
                        <a:pt x="0" y="340"/>
                      </a:lnTo>
                      <a:lnTo>
                        <a:pt x="1" y="345"/>
                      </a:lnTo>
                      <a:lnTo>
                        <a:pt x="65" y="457"/>
                      </a:lnTo>
                      <a:lnTo>
                        <a:pt x="69" y="461"/>
                      </a:lnTo>
                      <a:lnTo>
                        <a:pt x="73" y="463"/>
                      </a:lnTo>
                      <a:lnTo>
                        <a:pt x="78" y="463"/>
                      </a:lnTo>
                      <a:lnTo>
                        <a:pt x="83" y="461"/>
                      </a:lnTo>
                      <a:lnTo>
                        <a:pt x="127" y="437"/>
                      </a:lnTo>
                      <a:lnTo>
                        <a:pt x="143" y="449"/>
                      </a:lnTo>
                      <a:lnTo>
                        <a:pt x="159" y="459"/>
                      </a:lnTo>
                      <a:lnTo>
                        <a:pt x="175" y="467"/>
                      </a:lnTo>
                      <a:lnTo>
                        <a:pt x="192" y="474"/>
                      </a:lnTo>
                      <a:lnTo>
                        <a:pt x="192" y="523"/>
                      </a:lnTo>
                      <a:lnTo>
                        <a:pt x="193" y="528"/>
                      </a:lnTo>
                      <a:lnTo>
                        <a:pt x="196" y="533"/>
                      </a:lnTo>
                      <a:lnTo>
                        <a:pt x="200" y="535"/>
                      </a:lnTo>
                      <a:lnTo>
                        <a:pt x="205" y="536"/>
                      </a:lnTo>
                      <a:lnTo>
                        <a:pt x="334" y="536"/>
                      </a:lnTo>
                      <a:lnTo>
                        <a:pt x="338" y="535"/>
                      </a:lnTo>
                      <a:lnTo>
                        <a:pt x="342" y="533"/>
                      </a:lnTo>
                      <a:lnTo>
                        <a:pt x="346" y="528"/>
                      </a:lnTo>
                      <a:lnTo>
                        <a:pt x="347" y="523"/>
                      </a:lnTo>
                      <a:lnTo>
                        <a:pt x="347" y="474"/>
                      </a:lnTo>
                      <a:lnTo>
                        <a:pt x="355" y="470"/>
                      </a:lnTo>
                      <a:lnTo>
                        <a:pt x="364" y="467"/>
                      </a:lnTo>
                      <a:lnTo>
                        <a:pt x="373" y="463"/>
                      </a:lnTo>
                      <a:lnTo>
                        <a:pt x="380" y="459"/>
                      </a:lnTo>
                      <a:lnTo>
                        <a:pt x="395" y="449"/>
                      </a:lnTo>
                      <a:lnTo>
                        <a:pt x="409" y="437"/>
                      </a:lnTo>
                      <a:lnTo>
                        <a:pt x="452" y="461"/>
                      </a:lnTo>
                      <a:lnTo>
                        <a:pt x="454" y="463"/>
                      </a:lnTo>
                      <a:lnTo>
                        <a:pt x="456" y="463"/>
                      </a:lnTo>
                      <a:lnTo>
                        <a:pt x="458" y="463"/>
                      </a:lnTo>
                      <a:lnTo>
                        <a:pt x="462" y="462"/>
                      </a:lnTo>
                      <a:lnTo>
                        <a:pt x="464" y="462"/>
                      </a:lnTo>
                      <a:lnTo>
                        <a:pt x="466" y="461"/>
                      </a:lnTo>
                      <a:lnTo>
                        <a:pt x="467" y="459"/>
                      </a:lnTo>
                      <a:lnTo>
                        <a:pt x="469" y="457"/>
                      </a:lnTo>
                      <a:lnTo>
                        <a:pt x="533" y="345"/>
                      </a:lnTo>
                      <a:lnTo>
                        <a:pt x="535" y="340"/>
                      </a:lnTo>
                      <a:lnTo>
                        <a:pt x="535" y="335"/>
                      </a:lnTo>
                      <a:lnTo>
                        <a:pt x="533" y="332"/>
                      </a:lnTo>
                      <a:lnTo>
                        <a:pt x="528" y="32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3" name="íṧ1íďê">
                  <a:extLst>
                    <a:ext uri="{FF2B5EF4-FFF2-40B4-BE49-F238E27FC236}">
                      <a16:creationId xmlns:a16="http://schemas.microsoft.com/office/drawing/2014/main" xmlns="" id="{10AAD074-8663-4495-93F9-CE376C565964}"/>
                    </a:ext>
                  </a:extLst>
                </p:cNvPr>
                <p:cNvSpPr/>
                <p:nvPr/>
              </p:nvSpPr>
              <p:spPr bwMode="auto">
                <a:xfrm>
                  <a:off x="1727201" y="3240088"/>
                  <a:ext cx="122238" cy="125413"/>
                </a:xfrm>
                <a:custGeom>
                  <a:avLst/>
                  <a:gdLst>
                    <a:gd name="T0" fmla="*/ 235 w 308"/>
                    <a:gd name="T1" fmla="*/ 227 h 315"/>
                    <a:gd name="T2" fmla="*/ 223 w 308"/>
                    <a:gd name="T3" fmla="*/ 229 h 315"/>
                    <a:gd name="T4" fmla="*/ 195 w 308"/>
                    <a:gd name="T5" fmla="*/ 248 h 315"/>
                    <a:gd name="T6" fmla="*/ 178 w 308"/>
                    <a:gd name="T7" fmla="*/ 257 h 315"/>
                    <a:gd name="T8" fmla="*/ 176 w 308"/>
                    <a:gd name="T9" fmla="*/ 289 h 315"/>
                    <a:gd name="T10" fmla="*/ 136 w 308"/>
                    <a:gd name="T11" fmla="*/ 260 h 315"/>
                    <a:gd name="T12" fmla="*/ 129 w 308"/>
                    <a:gd name="T13" fmla="*/ 253 h 315"/>
                    <a:gd name="T14" fmla="*/ 95 w 308"/>
                    <a:gd name="T15" fmla="*/ 237 h 315"/>
                    <a:gd name="T16" fmla="*/ 79 w 308"/>
                    <a:gd name="T17" fmla="*/ 226 h 315"/>
                    <a:gd name="T18" fmla="*/ 50 w 308"/>
                    <a:gd name="T19" fmla="*/ 240 h 315"/>
                    <a:gd name="T20" fmla="*/ 55 w 308"/>
                    <a:gd name="T21" fmla="*/ 192 h 315"/>
                    <a:gd name="T22" fmla="*/ 58 w 308"/>
                    <a:gd name="T23" fmla="*/ 180 h 315"/>
                    <a:gd name="T24" fmla="*/ 56 w 308"/>
                    <a:gd name="T25" fmla="*/ 145 h 315"/>
                    <a:gd name="T26" fmla="*/ 57 w 308"/>
                    <a:gd name="T27" fmla="*/ 126 h 315"/>
                    <a:gd name="T28" fmla="*/ 31 w 308"/>
                    <a:gd name="T29" fmla="*/ 108 h 315"/>
                    <a:gd name="T30" fmla="*/ 76 w 308"/>
                    <a:gd name="T31" fmla="*/ 87 h 315"/>
                    <a:gd name="T32" fmla="*/ 87 w 308"/>
                    <a:gd name="T33" fmla="*/ 84 h 315"/>
                    <a:gd name="T34" fmla="*/ 117 w 308"/>
                    <a:gd name="T35" fmla="*/ 66 h 315"/>
                    <a:gd name="T36" fmla="*/ 135 w 308"/>
                    <a:gd name="T37" fmla="*/ 57 h 315"/>
                    <a:gd name="T38" fmla="*/ 137 w 308"/>
                    <a:gd name="T39" fmla="*/ 25 h 315"/>
                    <a:gd name="T40" fmla="*/ 176 w 308"/>
                    <a:gd name="T41" fmla="*/ 53 h 315"/>
                    <a:gd name="T42" fmla="*/ 185 w 308"/>
                    <a:gd name="T43" fmla="*/ 62 h 315"/>
                    <a:gd name="T44" fmla="*/ 215 w 308"/>
                    <a:gd name="T45" fmla="*/ 77 h 315"/>
                    <a:gd name="T46" fmla="*/ 231 w 308"/>
                    <a:gd name="T47" fmla="*/ 88 h 315"/>
                    <a:gd name="T48" fmla="*/ 259 w 308"/>
                    <a:gd name="T49" fmla="*/ 76 h 315"/>
                    <a:gd name="T50" fmla="*/ 254 w 308"/>
                    <a:gd name="T51" fmla="*/ 123 h 315"/>
                    <a:gd name="T52" fmla="*/ 251 w 308"/>
                    <a:gd name="T53" fmla="*/ 134 h 315"/>
                    <a:gd name="T54" fmla="*/ 253 w 308"/>
                    <a:gd name="T55" fmla="*/ 169 h 315"/>
                    <a:gd name="T56" fmla="*/ 252 w 308"/>
                    <a:gd name="T57" fmla="*/ 188 h 315"/>
                    <a:gd name="T58" fmla="*/ 278 w 308"/>
                    <a:gd name="T59" fmla="*/ 207 h 315"/>
                    <a:gd name="T60" fmla="*/ 278 w 308"/>
                    <a:gd name="T61" fmla="*/ 178 h 315"/>
                    <a:gd name="T62" fmla="*/ 279 w 308"/>
                    <a:gd name="T63" fmla="*/ 148 h 315"/>
                    <a:gd name="T64" fmla="*/ 304 w 308"/>
                    <a:gd name="T65" fmla="*/ 123 h 315"/>
                    <a:gd name="T66" fmla="*/ 308 w 308"/>
                    <a:gd name="T67" fmla="*/ 116 h 315"/>
                    <a:gd name="T68" fmla="*/ 275 w 308"/>
                    <a:gd name="T69" fmla="*/ 51 h 315"/>
                    <a:gd name="T70" fmla="*/ 269 w 308"/>
                    <a:gd name="T71" fmla="*/ 46 h 315"/>
                    <a:gd name="T72" fmla="*/ 256 w 308"/>
                    <a:gd name="T73" fmla="*/ 46 h 315"/>
                    <a:gd name="T74" fmla="*/ 218 w 308"/>
                    <a:gd name="T75" fmla="*/ 49 h 315"/>
                    <a:gd name="T76" fmla="*/ 202 w 308"/>
                    <a:gd name="T77" fmla="*/ 13 h 315"/>
                    <a:gd name="T78" fmla="*/ 193 w 308"/>
                    <a:gd name="T79" fmla="*/ 2 h 315"/>
                    <a:gd name="T80" fmla="*/ 119 w 308"/>
                    <a:gd name="T81" fmla="*/ 2 h 315"/>
                    <a:gd name="T82" fmla="*/ 112 w 308"/>
                    <a:gd name="T83" fmla="*/ 13 h 315"/>
                    <a:gd name="T84" fmla="*/ 93 w 308"/>
                    <a:gd name="T85" fmla="*/ 50 h 315"/>
                    <a:gd name="T86" fmla="*/ 52 w 308"/>
                    <a:gd name="T87" fmla="*/ 46 h 315"/>
                    <a:gd name="T88" fmla="*/ 37 w 308"/>
                    <a:gd name="T89" fmla="*/ 47 h 315"/>
                    <a:gd name="T90" fmla="*/ 1 w 308"/>
                    <a:gd name="T91" fmla="*/ 111 h 315"/>
                    <a:gd name="T92" fmla="*/ 3 w 308"/>
                    <a:gd name="T93" fmla="*/ 121 h 315"/>
                    <a:gd name="T94" fmla="*/ 31 w 308"/>
                    <a:gd name="T95" fmla="*/ 138 h 315"/>
                    <a:gd name="T96" fmla="*/ 30 w 308"/>
                    <a:gd name="T97" fmla="*/ 167 h 315"/>
                    <a:gd name="T98" fmla="*/ 4 w 308"/>
                    <a:gd name="T99" fmla="*/ 193 h 315"/>
                    <a:gd name="T100" fmla="*/ 1 w 308"/>
                    <a:gd name="T101" fmla="*/ 199 h 315"/>
                    <a:gd name="T102" fmla="*/ 34 w 308"/>
                    <a:gd name="T103" fmla="*/ 263 h 315"/>
                    <a:gd name="T104" fmla="*/ 46 w 308"/>
                    <a:gd name="T105" fmla="*/ 270 h 315"/>
                    <a:gd name="T106" fmla="*/ 85 w 308"/>
                    <a:gd name="T107" fmla="*/ 259 h 315"/>
                    <a:gd name="T108" fmla="*/ 112 w 308"/>
                    <a:gd name="T109" fmla="*/ 274 h 315"/>
                    <a:gd name="T110" fmla="*/ 116 w 308"/>
                    <a:gd name="T111" fmla="*/ 311 h 315"/>
                    <a:gd name="T112" fmla="*/ 189 w 308"/>
                    <a:gd name="T113" fmla="*/ 315 h 315"/>
                    <a:gd name="T114" fmla="*/ 201 w 308"/>
                    <a:gd name="T115" fmla="*/ 306 h 315"/>
                    <a:gd name="T116" fmla="*/ 210 w 308"/>
                    <a:gd name="T117" fmla="*/ 270 h 315"/>
                    <a:gd name="T118" fmla="*/ 234 w 308"/>
                    <a:gd name="T119" fmla="*/ 255 h 315"/>
                    <a:gd name="T120" fmla="*/ 267 w 308"/>
                    <a:gd name="T121" fmla="*/ 270 h 315"/>
                    <a:gd name="T122" fmla="*/ 307 w 308"/>
                    <a:gd name="T123" fmla="*/ 208 h 315"/>
                    <a:gd name="T124" fmla="*/ 306 w 308"/>
                    <a:gd name="T125" fmla="*/ 194 h 3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308" h="315">
                      <a:moveTo>
                        <a:pt x="260" y="240"/>
                      </a:moveTo>
                      <a:lnTo>
                        <a:pt x="239" y="228"/>
                      </a:lnTo>
                      <a:lnTo>
                        <a:pt x="235" y="227"/>
                      </a:lnTo>
                      <a:lnTo>
                        <a:pt x="231" y="226"/>
                      </a:lnTo>
                      <a:lnTo>
                        <a:pt x="227" y="227"/>
                      </a:lnTo>
                      <a:lnTo>
                        <a:pt x="223" y="229"/>
                      </a:lnTo>
                      <a:lnTo>
                        <a:pt x="215" y="237"/>
                      </a:lnTo>
                      <a:lnTo>
                        <a:pt x="205" y="243"/>
                      </a:lnTo>
                      <a:lnTo>
                        <a:pt x="195" y="248"/>
                      </a:lnTo>
                      <a:lnTo>
                        <a:pt x="185" y="253"/>
                      </a:lnTo>
                      <a:lnTo>
                        <a:pt x="181" y="255"/>
                      </a:lnTo>
                      <a:lnTo>
                        <a:pt x="178" y="257"/>
                      </a:lnTo>
                      <a:lnTo>
                        <a:pt x="177" y="260"/>
                      </a:lnTo>
                      <a:lnTo>
                        <a:pt x="176" y="265"/>
                      </a:lnTo>
                      <a:lnTo>
                        <a:pt x="176" y="289"/>
                      </a:lnTo>
                      <a:lnTo>
                        <a:pt x="137" y="289"/>
                      </a:lnTo>
                      <a:lnTo>
                        <a:pt x="137" y="265"/>
                      </a:lnTo>
                      <a:lnTo>
                        <a:pt x="136" y="260"/>
                      </a:lnTo>
                      <a:lnTo>
                        <a:pt x="135" y="257"/>
                      </a:lnTo>
                      <a:lnTo>
                        <a:pt x="132" y="255"/>
                      </a:lnTo>
                      <a:lnTo>
                        <a:pt x="129" y="253"/>
                      </a:lnTo>
                      <a:lnTo>
                        <a:pt x="117" y="248"/>
                      </a:lnTo>
                      <a:lnTo>
                        <a:pt x="105" y="243"/>
                      </a:lnTo>
                      <a:lnTo>
                        <a:pt x="95" y="237"/>
                      </a:lnTo>
                      <a:lnTo>
                        <a:pt x="87" y="229"/>
                      </a:lnTo>
                      <a:lnTo>
                        <a:pt x="84" y="227"/>
                      </a:lnTo>
                      <a:lnTo>
                        <a:pt x="79" y="226"/>
                      </a:lnTo>
                      <a:lnTo>
                        <a:pt x="76" y="227"/>
                      </a:lnTo>
                      <a:lnTo>
                        <a:pt x="72" y="228"/>
                      </a:lnTo>
                      <a:lnTo>
                        <a:pt x="50" y="240"/>
                      </a:lnTo>
                      <a:lnTo>
                        <a:pt x="30" y="207"/>
                      </a:lnTo>
                      <a:lnTo>
                        <a:pt x="51" y="194"/>
                      </a:lnTo>
                      <a:lnTo>
                        <a:pt x="55" y="192"/>
                      </a:lnTo>
                      <a:lnTo>
                        <a:pt x="57" y="188"/>
                      </a:lnTo>
                      <a:lnTo>
                        <a:pt x="58" y="184"/>
                      </a:lnTo>
                      <a:lnTo>
                        <a:pt x="58" y="180"/>
                      </a:lnTo>
                      <a:lnTo>
                        <a:pt x="56" y="168"/>
                      </a:lnTo>
                      <a:lnTo>
                        <a:pt x="55" y="157"/>
                      </a:lnTo>
                      <a:lnTo>
                        <a:pt x="56" y="145"/>
                      </a:lnTo>
                      <a:lnTo>
                        <a:pt x="58" y="134"/>
                      </a:lnTo>
                      <a:lnTo>
                        <a:pt x="58" y="130"/>
                      </a:lnTo>
                      <a:lnTo>
                        <a:pt x="57" y="126"/>
                      </a:lnTo>
                      <a:lnTo>
                        <a:pt x="55" y="123"/>
                      </a:lnTo>
                      <a:lnTo>
                        <a:pt x="51" y="120"/>
                      </a:lnTo>
                      <a:lnTo>
                        <a:pt x="31" y="108"/>
                      </a:lnTo>
                      <a:lnTo>
                        <a:pt x="50" y="73"/>
                      </a:lnTo>
                      <a:lnTo>
                        <a:pt x="72" y="86"/>
                      </a:lnTo>
                      <a:lnTo>
                        <a:pt x="76" y="87"/>
                      </a:lnTo>
                      <a:lnTo>
                        <a:pt x="79" y="87"/>
                      </a:lnTo>
                      <a:lnTo>
                        <a:pt x="84" y="86"/>
                      </a:lnTo>
                      <a:lnTo>
                        <a:pt x="87" y="84"/>
                      </a:lnTo>
                      <a:lnTo>
                        <a:pt x="95" y="78"/>
                      </a:lnTo>
                      <a:lnTo>
                        <a:pt x="105" y="71"/>
                      </a:lnTo>
                      <a:lnTo>
                        <a:pt x="117" y="66"/>
                      </a:lnTo>
                      <a:lnTo>
                        <a:pt x="129" y="62"/>
                      </a:lnTo>
                      <a:lnTo>
                        <a:pt x="132" y="59"/>
                      </a:lnTo>
                      <a:lnTo>
                        <a:pt x="135" y="57"/>
                      </a:lnTo>
                      <a:lnTo>
                        <a:pt x="136" y="53"/>
                      </a:lnTo>
                      <a:lnTo>
                        <a:pt x="137" y="50"/>
                      </a:lnTo>
                      <a:lnTo>
                        <a:pt x="137" y="25"/>
                      </a:lnTo>
                      <a:lnTo>
                        <a:pt x="176" y="25"/>
                      </a:lnTo>
                      <a:lnTo>
                        <a:pt x="176" y="50"/>
                      </a:lnTo>
                      <a:lnTo>
                        <a:pt x="176" y="53"/>
                      </a:lnTo>
                      <a:lnTo>
                        <a:pt x="178" y="57"/>
                      </a:lnTo>
                      <a:lnTo>
                        <a:pt x="181" y="59"/>
                      </a:lnTo>
                      <a:lnTo>
                        <a:pt x="185" y="62"/>
                      </a:lnTo>
                      <a:lnTo>
                        <a:pt x="195" y="66"/>
                      </a:lnTo>
                      <a:lnTo>
                        <a:pt x="205" y="71"/>
                      </a:lnTo>
                      <a:lnTo>
                        <a:pt x="215" y="77"/>
                      </a:lnTo>
                      <a:lnTo>
                        <a:pt x="223" y="84"/>
                      </a:lnTo>
                      <a:lnTo>
                        <a:pt x="227" y="87"/>
                      </a:lnTo>
                      <a:lnTo>
                        <a:pt x="231" y="88"/>
                      </a:lnTo>
                      <a:lnTo>
                        <a:pt x="235" y="88"/>
                      </a:lnTo>
                      <a:lnTo>
                        <a:pt x="239" y="86"/>
                      </a:lnTo>
                      <a:lnTo>
                        <a:pt x="259" y="76"/>
                      </a:lnTo>
                      <a:lnTo>
                        <a:pt x="278" y="108"/>
                      </a:lnTo>
                      <a:lnTo>
                        <a:pt x="258" y="120"/>
                      </a:lnTo>
                      <a:lnTo>
                        <a:pt x="254" y="123"/>
                      </a:lnTo>
                      <a:lnTo>
                        <a:pt x="252" y="126"/>
                      </a:lnTo>
                      <a:lnTo>
                        <a:pt x="251" y="130"/>
                      </a:lnTo>
                      <a:lnTo>
                        <a:pt x="251" y="134"/>
                      </a:lnTo>
                      <a:lnTo>
                        <a:pt x="253" y="145"/>
                      </a:lnTo>
                      <a:lnTo>
                        <a:pt x="254" y="157"/>
                      </a:lnTo>
                      <a:lnTo>
                        <a:pt x="253" y="169"/>
                      </a:lnTo>
                      <a:lnTo>
                        <a:pt x="251" y="180"/>
                      </a:lnTo>
                      <a:lnTo>
                        <a:pt x="251" y="184"/>
                      </a:lnTo>
                      <a:lnTo>
                        <a:pt x="252" y="188"/>
                      </a:lnTo>
                      <a:lnTo>
                        <a:pt x="254" y="192"/>
                      </a:lnTo>
                      <a:lnTo>
                        <a:pt x="258" y="194"/>
                      </a:lnTo>
                      <a:lnTo>
                        <a:pt x="278" y="207"/>
                      </a:lnTo>
                      <a:lnTo>
                        <a:pt x="260" y="240"/>
                      </a:lnTo>
                      <a:close/>
                      <a:moveTo>
                        <a:pt x="302" y="192"/>
                      </a:moveTo>
                      <a:lnTo>
                        <a:pt x="278" y="178"/>
                      </a:lnTo>
                      <a:lnTo>
                        <a:pt x="279" y="167"/>
                      </a:lnTo>
                      <a:lnTo>
                        <a:pt x="279" y="157"/>
                      </a:lnTo>
                      <a:lnTo>
                        <a:pt x="279" y="148"/>
                      </a:lnTo>
                      <a:lnTo>
                        <a:pt x="278" y="138"/>
                      </a:lnTo>
                      <a:lnTo>
                        <a:pt x="302" y="124"/>
                      </a:lnTo>
                      <a:lnTo>
                        <a:pt x="304" y="123"/>
                      </a:lnTo>
                      <a:lnTo>
                        <a:pt x="306" y="121"/>
                      </a:lnTo>
                      <a:lnTo>
                        <a:pt x="307" y="119"/>
                      </a:lnTo>
                      <a:lnTo>
                        <a:pt x="308" y="116"/>
                      </a:lnTo>
                      <a:lnTo>
                        <a:pt x="308" y="111"/>
                      </a:lnTo>
                      <a:lnTo>
                        <a:pt x="306" y="106"/>
                      </a:lnTo>
                      <a:lnTo>
                        <a:pt x="275" y="51"/>
                      </a:lnTo>
                      <a:lnTo>
                        <a:pt x="273" y="49"/>
                      </a:lnTo>
                      <a:lnTo>
                        <a:pt x="271" y="47"/>
                      </a:lnTo>
                      <a:lnTo>
                        <a:pt x="269" y="46"/>
                      </a:lnTo>
                      <a:lnTo>
                        <a:pt x="266" y="44"/>
                      </a:lnTo>
                      <a:lnTo>
                        <a:pt x="262" y="44"/>
                      </a:lnTo>
                      <a:lnTo>
                        <a:pt x="256" y="46"/>
                      </a:lnTo>
                      <a:lnTo>
                        <a:pt x="234" y="59"/>
                      </a:lnTo>
                      <a:lnTo>
                        <a:pt x="226" y="54"/>
                      </a:lnTo>
                      <a:lnTo>
                        <a:pt x="218" y="49"/>
                      </a:lnTo>
                      <a:lnTo>
                        <a:pt x="210" y="44"/>
                      </a:lnTo>
                      <a:lnTo>
                        <a:pt x="202" y="41"/>
                      </a:lnTo>
                      <a:lnTo>
                        <a:pt x="202" y="13"/>
                      </a:lnTo>
                      <a:lnTo>
                        <a:pt x="201" y="8"/>
                      </a:lnTo>
                      <a:lnTo>
                        <a:pt x="197" y="4"/>
                      </a:lnTo>
                      <a:lnTo>
                        <a:pt x="193" y="2"/>
                      </a:lnTo>
                      <a:lnTo>
                        <a:pt x="189" y="0"/>
                      </a:lnTo>
                      <a:lnTo>
                        <a:pt x="124" y="0"/>
                      </a:lnTo>
                      <a:lnTo>
                        <a:pt x="119" y="2"/>
                      </a:lnTo>
                      <a:lnTo>
                        <a:pt x="116" y="4"/>
                      </a:lnTo>
                      <a:lnTo>
                        <a:pt x="113" y="8"/>
                      </a:lnTo>
                      <a:lnTo>
                        <a:pt x="112" y="13"/>
                      </a:lnTo>
                      <a:lnTo>
                        <a:pt x="112" y="41"/>
                      </a:lnTo>
                      <a:lnTo>
                        <a:pt x="102" y="44"/>
                      </a:lnTo>
                      <a:lnTo>
                        <a:pt x="93" y="50"/>
                      </a:lnTo>
                      <a:lnTo>
                        <a:pt x="85" y="54"/>
                      </a:lnTo>
                      <a:lnTo>
                        <a:pt x="77" y="59"/>
                      </a:lnTo>
                      <a:lnTo>
                        <a:pt x="52" y="46"/>
                      </a:lnTo>
                      <a:lnTo>
                        <a:pt x="47" y="44"/>
                      </a:lnTo>
                      <a:lnTo>
                        <a:pt x="43" y="44"/>
                      </a:lnTo>
                      <a:lnTo>
                        <a:pt x="37" y="47"/>
                      </a:lnTo>
                      <a:lnTo>
                        <a:pt x="34" y="51"/>
                      </a:lnTo>
                      <a:lnTo>
                        <a:pt x="2" y="106"/>
                      </a:lnTo>
                      <a:lnTo>
                        <a:pt x="1" y="111"/>
                      </a:lnTo>
                      <a:lnTo>
                        <a:pt x="1" y="116"/>
                      </a:lnTo>
                      <a:lnTo>
                        <a:pt x="2" y="119"/>
                      </a:lnTo>
                      <a:lnTo>
                        <a:pt x="3" y="121"/>
                      </a:lnTo>
                      <a:lnTo>
                        <a:pt x="5" y="123"/>
                      </a:lnTo>
                      <a:lnTo>
                        <a:pt x="7" y="124"/>
                      </a:lnTo>
                      <a:lnTo>
                        <a:pt x="31" y="138"/>
                      </a:lnTo>
                      <a:lnTo>
                        <a:pt x="30" y="148"/>
                      </a:lnTo>
                      <a:lnTo>
                        <a:pt x="29" y="157"/>
                      </a:lnTo>
                      <a:lnTo>
                        <a:pt x="30" y="167"/>
                      </a:lnTo>
                      <a:lnTo>
                        <a:pt x="31" y="178"/>
                      </a:lnTo>
                      <a:lnTo>
                        <a:pt x="6" y="192"/>
                      </a:lnTo>
                      <a:lnTo>
                        <a:pt x="4" y="193"/>
                      </a:lnTo>
                      <a:lnTo>
                        <a:pt x="3" y="194"/>
                      </a:lnTo>
                      <a:lnTo>
                        <a:pt x="2" y="196"/>
                      </a:lnTo>
                      <a:lnTo>
                        <a:pt x="1" y="199"/>
                      </a:lnTo>
                      <a:lnTo>
                        <a:pt x="0" y="203"/>
                      </a:lnTo>
                      <a:lnTo>
                        <a:pt x="2" y="208"/>
                      </a:lnTo>
                      <a:lnTo>
                        <a:pt x="34" y="263"/>
                      </a:lnTo>
                      <a:lnTo>
                        <a:pt x="37" y="268"/>
                      </a:lnTo>
                      <a:lnTo>
                        <a:pt x="42" y="270"/>
                      </a:lnTo>
                      <a:lnTo>
                        <a:pt x="46" y="270"/>
                      </a:lnTo>
                      <a:lnTo>
                        <a:pt x="51" y="269"/>
                      </a:lnTo>
                      <a:lnTo>
                        <a:pt x="77" y="254"/>
                      </a:lnTo>
                      <a:lnTo>
                        <a:pt x="85" y="259"/>
                      </a:lnTo>
                      <a:lnTo>
                        <a:pt x="93" y="266"/>
                      </a:lnTo>
                      <a:lnTo>
                        <a:pt x="102" y="270"/>
                      </a:lnTo>
                      <a:lnTo>
                        <a:pt x="112" y="274"/>
                      </a:lnTo>
                      <a:lnTo>
                        <a:pt x="112" y="302"/>
                      </a:lnTo>
                      <a:lnTo>
                        <a:pt x="113" y="306"/>
                      </a:lnTo>
                      <a:lnTo>
                        <a:pt x="116" y="311"/>
                      </a:lnTo>
                      <a:lnTo>
                        <a:pt x="119" y="314"/>
                      </a:lnTo>
                      <a:lnTo>
                        <a:pt x="124" y="315"/>
                      </a:lnTo>
                      <a:lnTo>
                        <a:pt x="189" y="315"/>
                      </a:lnTo>
                      <a:lnTo>
                        <a:pt x="193" y="314"/>
                      </a:lnTo>
                      <a:lnTo>
                        <a:pt x="197" y="311"/>
                      </a:lnTo>
                      <a:lnTo>
                        <a:pt x="201" y="306"/>
                      </a:lnTo>
                      <a:lnTo>
                        <a:pt x="202" y="302"/>
                      </a:lnTo>
                      <a:lnTo>
                        <a:pt x="202" y="274"/>
                      </a:lnTo>
                      <a:lnTo>
                        <a:pt x="210" y="270"/>
                      </a:lnTo>
                      <a:lnTo>
                        <a:pt x="218" y="266"/>
                      </a:lnTo>
                      <a:lnTo>
                        <a:pt x="226" y="260"/>
                      </a:lnTo>
                      <a:lnTo>
                        <a:pt x="234" y="255"/>
                      </a:lnTo>
                      <a:lnTo>
                        <a:pt x="258" y="268"/>
                      </a:lnTo>
                      <a:lnTo>
                        <a:pt x="262" y="270"/>
                      </a:lnTo>
                      <a:lnTo>
                        <a:pt x="267" y="270"/>
                      </a:lnTo>
                      <a:lnTo>
                        <a:pt x="271" y="268"/>
                      </a:lnTo>
                      <a:lnTo>
                        <a:pt x="275" y="263"/>
                      </a:lnTo>
                      <a:lnTo>
                        <a:pt x="307" y="208"/>
                      </a:lnTo>
                      <a:lnTo>
                        <a:pt x="308" y="202"/>
                      </a:lnTo>
                      <a:lnTo>
                        <a:pt x="308" y="198"/>
                      </a:lnTo>
                      <a:lnTo>
                        <a:pt x="306" y="194"/>
                      </a:lnTo>
                      <a:lnTo>
                        <a:pt x="302" y="19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grpSp>
          <p:nvGrpSpPr>
            <p:cNvPr id="13" name="ïşliḋè">
              <a:extLst>
                <a:ext uri="{FF2B5EF4-FFF2-40B4-BE49-F238E27FC236}">
                  <a16:creationId xmlns:a16="http://schemas.microsoft.com/office/drawing/2014/main" xmlns="" id="{420CC234-D25C-4C36-BD7B-D036D71A06E4}"/>
                </a:ext>
              </a:extLst>
            </p:cNvPr>
            <p:cNvGrpSpPr/>
            <p:nvPr/>
          </p:nvGrpSpPr>
          <p:grpSpPr>
            <a:xfrm>
              <a:off x="6895820" y="4707616"/>
              <a:ext cx="952304" cy="594799"/>
              <a:chOff x="5484573" y="5214090"/>
              <a:chExt cx="952304" cy="594799"/>
            </a:xfrm>
          </p:grpSpPr>
          <p:sp>
            <p:nvSpPr>
              <p:cNvPr id="24" name="ïṧļíḓê">
                <a:extLst>
                  <a:ext uri="{FF2B5EF4-FFF2-40B4-BE49-F238E27FC236}">
                    <a16:creationId xmlns:a16="http://schemas.microsoft.com/office/drawing/2014/main" xmlns="" id="{1BAB4F9E-7688-4E34-88AF-8367CF40C736}"/>
                  </a:ext>
                </a:extLst>
              </p:cNvPr>
              <p:cNvSpPr txBox="1"/>
              <p:nvPr/>
            </p:nvSpPr>
            <p:spPr>
              <a:xfrm>
                <a:off x="5484573" y="5470335"/>
                <a:ext cx="952304" cy="33855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rPr>
                  <a:t>Oct-Des</a:t>
                </a:r>
              </a:p>
            </p:txBody>
          </p:sp>
          <p:grpSp>
            <p:nvGrpSpPr>
              <p:cNvPr id="25" name="íśľîḋè">
                <a:extLst>
                  <a:ext uri="{FF2B5EF4-FFF2-40B4-BE49-F238E27FC236}">
                    <a16:creationId xmlns:a16="http://schemas.microsoft.com/office/drawing/2014/main" xmlns="" id="{4326D78E-1F1A-49D9-9ADF-F1A67420250D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5835421" y="5214090"/>
                <a:ext cx="250608" cy="252000"/>
                <a:chOff x="10455275" y="2498725"/>
                <a:chExt cx="285750" cy="287338"/>
              </a:xfrm>
              <a:solidFill>
                <a:sysClr val="window" lastClr="FFFFFF"/>
              </a:solidFill>
            </p:grpSpPr>
            <p:sp>
              <p:nvSpPr>
                <p:cNvPr id="26" name="íṡ1îḑe">
                  <a:extLst>
                    <a:ext uri="{FF2B5EF4-FFF2-40B4-BE49-F238E27FC236}">
                      <a16:creationId xmlns:a16="http://schemas.microsoft.com/office/drawing/2014/main" xmlns="" id="{5E00211E-C931-47AE-B125-78BA8031193B}"/>
                    </a:ext>
                  </a:extLst>
                </p:cNvPr>
                <p:cNvSpPr/>
                <p:nvPr/>
              </p:nvSpPr>
              <p:spPr bwMode="auto">
                <a:xfrm>
                  <a:off x="10455275" y="2593975"/>
                  <a:ext cx="285750" cy="192088"/>
                </a:xfrm>
                <a:custGeom>
                  <a:avLst/>
                  <a:gdLst>
                    <a:gd name="T0" fmla="*/ 812 w 903"/>
                    <a:gd name="T1" fmla="*/ 30 h 601"/>
                    <a:gd name="T2" fmla="*/ 512 w 903"/>
                    <a:gd name="T3" fmla="*/ 571 h 601"/>
                    <a:gd name="T4" fmla="*/ 602 w 903"/>
                    <a:gd name="T5" fmla="*/ 571 h 601"/>
                    <a:gd name="T6" fmla="*/ 301 w 903"/>
                    <a:gd name="T7" fmla="*/ 210 h 601"/>
                    <a:gd name="T8" fmla="*/ 301 w 903"/>
                    <a:gd name="T9" fmla="*/ 571 h 601"/>
                    <a:gd name="T10" fmla="*/ 181 w 903"/>
                    <a:gd name="T11" fmla="*/ 421 h 601"/>
                    <a:gd name="T12" fmla="*/ 888 w 903"/>
                    <a:gd name="T13" fmla="*/ 571 h 601"/>
                    <a:gd name="T14" fmla="*/ 842 w 903"/>
                    <a:gd name="T15" fmla="*/ 12 h 601"/>
                    <a:gd name="T16" fmla="*/ 838 w 903"/>
                    <a:gd name="T17" fmla="*/ 5 h 601"/>
                    <a:gd name="T18" fmla="*/ 830 w 903"/>
                    <a:gd name="T19" fmla="*/ 0 h 601"/>
                    <a:gd name="T20" fmla="*/ 704 w 903"/>
                    <a:gd name="T21" fmla="*/ 0 h 601"/>
                    <a:gd name="T22" fmla="*/ 696 w 903"/>
                    <a:gd name="T23" fmla="*/ 5 h 601"/>
                    <a:gd name="T24" fmla="*/ 692 w 903"/>
                    <a:gd name="T25" fmla="*/ 12 h 601"/>
                    <a:gd name="T26" fmla="*/ 632 w 903"/>
                    <a:gd name="T27" fmla="*/ 571 h 601"/>
                    <a:gd name="T28" fmla="*/ 631 w 903"/>
                    <a:gd name="T29" fmla="*/ 280 h 601"/>
                    <a:gd name="T30" fmla="*/ 626 w 903"/>
                    <a:gd name="T31" fmla="*/ 274 h 601"/>
                    <a:gd name="T32" fmla="*/ 617 w 903"/>
                    <a:gd name="T33" fmla="*/ 270 h 601"/>
                    <a:gd name="T34" fmla="*/ 491 w 903"/>
                    <a:gd name="T35" fmla="*/ 271 h 601"/>
                    <a:gd name="T36" fmla="*/ 484 w 903"/>
                    <a:gd name="T37" fmla="*/ 278 h 601"/>
                    <a:gd name="T38" fmla="*/ 482 w 903"/>
                    <a:gd name="T39" fmla="*/ 285 h 601"/>
                    <a:gd name="T40" fmla="*/ 421 w 903"/>
                    <a:gd name="T41" fmla="*/ 195 h 601"/>
                    <a:gd name="T42" fmla="*/ 419 w 903"/>
                    <a:gd name="T43" fmla="*/ 187 h 601"/>
                    <a:gd name="T44" fmla="*/ 412 w 903"/>
                    <a:gd name="T45" fmla="*/ 181 h 601"/>
                    <a:gd name="T46" fmla="*/ 286 w 903"/>
                    <a:gd name="T47" fmla="*/ 180 h 601"/>
                    <a:gd name="T48" fmla="*/ 277 w 903"/>
                    <a:gd name="T49" fmla="*/ 184 h 601"/>
                    <a:gd name="T50" fmla="*/ 272 w 903"/>
                    <a:gd name="T51" fmla="*/ 190 h 601"/>
                    <a:gd name="T52" fmla="*/ 271 w 903"/>
                    <a:gd name="T53" fmla="*/ 571 h 601"/>
                    <a:gd name="T54" fmla="*/ 211 w 903"/>
                    <a:gd name="T55" fmla="*/ 403 h 601"/>
                    <a:gd name="T56" fmla="*/ 207 w 903"/>
                    <a:gd name="T57" fmla="*/ 396 h 601"/>
                    <a:gd name="T58" fmla="*/ 199 w 903"/>
                    <a:gd name="T59" fmla="*/ 391 h 601"/>
                    <a:gd name="T60" fmla="*/ 73 w 903"/>
                    <a:gd name="T61" fmla="*/ 391 h 601"/>
                    <a:gd name="T62" fmla="*/ 65 w 903"/>
                    <a:gd name="T63" fmla="*/ 396 h 601"/>
                    <a:gd name="T64" fmla="*/ 61 w 903"/>
                    <a:gd name="T65" fmla="*/ 403 h 601"/>
                    <a:gd name="T66" fmla="*/ 16 w 903"/>
                    <a:gd name="T67" fmla="*/ 571 h 601"/>
                    <a:gd name="T68" fmla="*/ 7 w 903"/>
                    <a:gd name="T69" fmla="*/ 573 h 601"/>
                    <a:gd name="T70" fmla="*/ 2 w 903"/>
                    <a:gd name="T71" fmla="*/ 581 h 601"/>
                    <a:gd name="T72" fmla="*/ 1 w 903"/>
                    <a:gd name="T73" fmla="*/ 590 h 601"/>
                    <a:gd name="T74" fmla="*/ 5 w 903"/>
                    <a:gd name="T75" fmla="*/ 597 h 601"/>
                    <a:gd name="T76" fmla="*/ 13 w 903"/>
                    <a:gd name="T77" fmla="*/ 601 h 601"/>
                    <a:gd name="T78" fmla="*/ 196 w 903"/>
                    <a:gd name="T79" fmla="*/ 601 h 601"/>
                    <a:gd name="T80" fmla="*/ 497 w 903"/>
                    <a:gd name="T81" fmla="*/ 601 h 601"/>
                    <a:gd name="T82" fmla="*/ 827 w 903"/>
                    <a:gd name="T83" fmla="*/ 601 h 601"/>
                    <a:gd name="T84" fmla="*/ 893 w 903"/>
                    <a:gd name="T85" fmla="*/ 600 h 601"/>
                    <a:gd name="T86" fmla="*/ 900 w 903"/>
                    <a:gd name="T87" fmla="*/ 595 h 601"/>
                    <a:gd name="T88" fmla="*/ 903 w 903"/>
                    <a:gd name="T89" fmla="*/ 586 h 601"/>
                    <a:gd name="T90" fmla="*/ 900 w 903"/>
                    <a:gd name="T91" fmla="*/ 578 h 601"/>
                    <a:gd name="T92" fmla="*/ 893 w 903"/>
                    <a:gd name="T93" fmla="*/ 572 h 6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903" h="601">
                      <a:moveTo>
                        <a:pt x="722" y="571"/>
                      </a:moveTo>
                      <a:lnTo>
                        <a:pt x="722" y="30"/>
                      </a:lnTo>
                      <a:lnTo>
                        <a:pt x="812" y="30"/>
                      </a:lnTo>
                      <a:lnTo>
                        <a:pt x="812" y="571"/>
                      </a:lnTo>
                      <a:lnTo>
                        <a:pt x="722" y="571"/>
                      </a:lnTo>
                      <a:close/>
                      <a:moveTo>
                        <a:pt x="512" y="571"/>
                      </a:moveTo>
                      <a:lnTo>
                        <a:pt x="512" y="300"/>
                      </a:lnTo>
                      <a:lnTo>
                        <a:pt x="602" y="300"/>
                      </a:lnTo>
                      <a:lnTo>
                        <a:pt x="602" y="571"/>
                      </a:lnTo>
                      <a:lnTo>
                        <a:pt x="512" y="571"/>
                      </a:lnTo>
                      <a:close/>
                      <a:moveTo>
                        <a:pt x="301" y="571"/>
                      </a:moveTo>
                      <a:lnTo>
                        <a:pt x="301" y="210"/>
                      </a:lnTo>
                      <a:lnTo>
                        <a:pt x="391" y="210"/>
                      </a:lnTo>
                      <a:lnTo>
                        <a:pt x="391" y="571"/>
                      </a:lnTo>
                      <a:lnTo>
                        <a:pt x="301" y="571"/>
                      </a:lnTo>
                      <a:close/>
                      <a:moveTo>
                        <a:pt x="91" y="571"/>
                      </a:moveTo>
                      <a:lnTo>
                        <a:pt x="91" y="421"/>
                      </a:lnTo>
                      <a:lnTo>
                        <a:pt x="181" y="421"/>
                      </a:lnTo>
                      <a:lnTo>
                        <a:pt x="181" y="571"/>
                      </a:lnTo>
                      <a:lnTo>
                        <a:pt x="91" y="571"/>
                      </a:lnTo>
                      <a:close/>
                      <a:moveTo>
                        <a:pt x="888" y="571"/>
                      </a:moveTo>
                      <a:lnTo>
                        <a:pt x="842" y="571"/>
                      </a:lnTo>
                      <a:lnTo>
                        <a:pt x="842" y="15"/>
                      </a:lnTo>
                      <a:lnTo>
                        <a:pt x="842" y="12"/>
                      </a:lnTo>
                      <a:lnTo>
                        <a:pt x="841" y="9"/>
                      </a:lnTo>
                      <a:lnTo>
                        <a:pt x="840" y="7"/>
                      </a:lnTo>
                      <a:lnTo>
                        <a:pt x="838" y="5"/>
                      </a:lnTo>
                      <a:lnTo>
                        <a:pt x="836" y="3"/>
                      </a:lnTo>
                      <a:lnTo>
                        <a:pt x="833" y="1"/>
                      </a:lnTo>
                      <a:lnTo>
                        <a:pt x="830" y="0"/>
                      </a:lnTo>
                      <a:lnTo>
                        <a:pt x="827" y="0"/>
                      </a:lnTo>
                      <a:lnTo>
                        <a:pt x="707" y="0"/>
                      </a:lnTo>
                      <a:lnTo>
                        <a:pt x="704" y="0"/>
                      </a:lnTo>
                      <a:lnTo>
                        <a:pt x="702" y="1"/>
                      </a:lnTo>
                      <a:lnTo>
                        <a:pt x="698" y="3"/>
                      </a:lnTo>
                      <a:lnTo>
                        <a:pt x="696" y="5"/>
                      </a:lnTo>
                      <a:lnTo>
                        <a:pt x="694" y="7"/>
                      </a:lnTo>
                      <a:lnTo>
                        <a:pt x="693" y="9"/>
                      </a:lnTo>
                      <a:lnTo>
                        <a:pt x="692" y="12"/>
                      </a:lnTo>
                      <a:lnTo>
                        <a:pt x="692" y="15"/>
                      </a:lnTo>
                      <a:lnTo>
                        <a:pt x="692" y="571"/>
                      </a:lnTo>
                      <a:lnTo>
                        <a:pt x="632" y="571"/>
                      </a:lnTo>
                      <a:lnTo>
                        <a:pt x="632" y="285"/>
                      </a:lnTo>
                      <a:lnTo>
                        <a:pt x="632" y="283"/>
                      </a:lnTo>
                      <a:lnTo>
                        <a:pt x="631" y="280"/>
                      </a:lnTo>
                      <a:lnTo>
                        <a:pt x="630" y="278"/>
                      </a:lnTo>
                      <a:lnTo>
                        <a:pt x="628" y="275"/>
                      </a:lnTo>
                      <a:lnTo>
                        <a:pt x="626" y="274"/>
                      </a:lnTo>
                      <a:lnTo>
                        <a:pt x="622" y="271"/>
                      </a:lnTo>
                      <a:lnTo>
                        <a:pt x="620" y="271"/>
                      </a:lnTo>
                      <a:lnTo>
                        <a:pt x="617" y="270"/>
                      </a:lnTo>
                      <a:lnTo>
                        <a:pt x="497" y="270"/>
                      </a:lnTo>
                      <a:lnTo>
                        <a:pt x="494" y="271"/>
                      </a:lnTo>
                      <a:lnTo>
                        <a:pt x="491" y="271"/>
                      </a:lnTo>
                      <a:lnTo>
                        <a:pt x="488" y="274"/>
                      </a:lnTo>
                      <a:lnTo>
                        <a:pt x="486" y="275"/>
                      </a:lnTo>
                      <a:lnTo>
                        <a:pt x="484" y="278"/>
                      </a:lnTo>
                      <a:lnTo>
                        <a:pt x="483" y="280"/>
                      </a:lnTo>
                      <a:lnTo>
                        <a:pt x="482" y="283"/>
                      </a:lnTo>
                      <a:lnTo>
                        <a:pt x="482" y="285"/>
                      </a:lnTo>
                      <a:lnTo>
                        <a:pt x="482" y="571"/>
                      </a:lnTo>
                      <a:lnTo>
                        <a:pt x="421" y="571"/>
                      </a:lnTo>
                      <a:lnTo>
                        <a:pt x="421" y="195"/>
                      </a:lnTo>
                      <a:lnTo>
                        <a:pt x="421" y="192"/>
                      </a:lnTo>
                      <a:lnTo>
                        <a:pt x="420" y="190"/>
                      </a:lnTo>
                      <a:lnTo>
                        <a:pt x="419" y="187"/>
                      </a:lnTo>
                      <a:lnTo>
                        <a:pt x="417" y="185"/>
                      </a:lnTo>
                      <a:lnTo>
                        <a:pt x="415" y="184"/>
                      </a:lnTo>
                      <a:lnTo>
                        <a:pt x="412" y="181"/>
                      </a:lnTo>
                      <a:lnTo>
                        <a:pt x="409" y="180"/>
                      </a:lnTo>
                      <a:lnTo>
                        <a:pt x="406" y="180"/>
                      </a:lnTo>
                      <a:lnTo>
                        <a:pt x="286" y="180"/>
                      </a:lnTo>
                      <a:lnTo>
                        <a:pt x="283" y="180"/>
                      </a:lnTo>
                      <a:lnTo>
                        <a:pt x="281" y="181"/>
                      </a:lnTo>
                      <a:lnTo>
                        <a:pt x="277" y="184"/>
                      </a:lnTo>
                      <a:lnTo>
                        <a:pt x="275" y="185"/>
                      </a:lnTo>
                      <a:lnTo>
                        <a:pt x="274" y="187"/>
                      </a:lnTo>
                      <a:lnTo>
                        <a:pt x="272" y="190"/>
                      </a:lnTo>
                      <a:lnTo>
                        <a:pt x="271" y="192"/>
                      </a:lnTo>
                      <a:lnTo>
                        <a:pt x="271" y="195"/>
                      </a:lnTo>
                      <a:lnTo>
                        <a:pt x="271" y="571"/>
                      </a:lnTo>
                      <a:lnTo>
                        <a:pt x="211" y="571"/>
                      </a:lnTo>
                      <a:lnTo>
                        <a:pt x="211" y="406"/>
                      </a:lnTo>
                      <a:lnTo>
                        <a:pt x="211" y="403"/>
                      </a:lnTo>
                      <a:lnTo>
                        <a:pt x="210" y="400"/>
                      </a:lnTo>
                      <a:lnTo>
                        <a:pt x="209" y="398"/>
                      </a:lnTo>
                      <a:lnTo>
                        <a:pt x="207" y="396"/>
                      </a:lnTo>
                      <a:lnTo>
                        <a:pt x="205" y="394"/>
                      </a:lnTo>
                      <a:lnTo>
                        <a:pt x="201" y="392"/>
                      </a:lnTo>
                      <a:lnTo>
                        <a:pt x="199" y="391"/>
                      </a:lnTo>
                      <a:lnTo>
                        <a:pt x="196" y="391"/>
                      </a:lnTo>
                      <a:lnTo>
                        <a:pt x="76" y="391"/>
                      </a:lnTo>
                      <a:lnTo>
                        <a:pt x="73" y="391"/>
                      </a:lnTo>
                      <a:lnTo>
                        <a:pt x="70" y="392"/>
                      </a:lnTo>
                      <a:lnTo>
                        <a:pt x="67" y="394"/>
                      </a:lnTo>
                      <a:lnTo>
                        <a:pt x="65" y="396"/>
                      </a:lnTo>
                      <a:lnTo>
                        <a:pt x="63" y="398"/>
                      </a:lnTo>
                      <a:lnTo>
                        <a:pt x="62" y="400"/>
                      </a:lnTo>
                      <a:lnTo>
                        <a:pt x="61" y="403"/>
                      </a:lnTo>
                      <a:lnTo>
                        <a:pt x="61" y="406"/>
                      </a:lnTo>
                      <a:lnTo>
                        <a:pt x="61" y="571"/>
                      </a:lnTo>
                      <a:lnTo>
                        <a:pt x="16" y="571"/>
                      </a:lnTo>
                      <a:lnTo>
                        <a:pt x="13" y="571"/>
                      </a:lnTo>
                      <a:lnTo>
                        <a:pt x="10" y="572"/>
                      </a:lnTo>
                      <a:lnTo>
                        <a:pt x="7" y="573"/>
                      </a:lnTo>
                      <a:lnTo>
                        <a:pt x="5" y="576"/>
                      </a:lnTo>
                      <a:lnTo>
                        <a:pt x="3" y="578"/>
                      </a:lnTo>
                      <a:lnTo>
                        <a:pt x="2" y="581"/>
                      </a:lnTo>
                      <a:lnTo>
                        <a:pt x="1" y="583"/>
                      </a:lnTo>
                      <a:lnTo>
                        <a:pt x="0" y="586"/>
                      </a:lnTo>
                      <a:lnTo>
                        <a:pt x="1" y="590"/>
                      </a:lnTo>
                      <a:lnTo>
                        <a:pt x="2" y="593"/>
                      </a:lnTo>
                      <a:lnTo>
                        <a:pt x="3" y="595"/>
                      </a:lnTo>
                      <a:lnTo>
                        <a:pt x="5" y="597"/>
                      </a:lnTo>
                      <a:lnTo>
                        <a:pt x="7" y="599"/>
                      </a:lnTo>
                      <a:lnTo>
                        <a:pt x="10" y="600"/>
                      </a:lnTo>
                      <a:lnTo>
                        <a:pt x="13" y="601"/>
                      </a:lnTo>
                      <a:lnTo>
                        <a:pt x="16" y="601"/>
                      </a:lnTo>
                      <a:lnTo>
                        <a:pt x="76" y="601"/>
                      </a:lnTo>
                      <a:lnTo>
                        <a:pt x="196" y="601"/>
                      </a:lnTo>
                      <a:lnTo>
                        <a:pt x="286" y="601"/>
                      </a:lnTo>
                      <a:lnTo>
                        <a:pt x="406" y="601"/>
                      </a:lnTo>
                      <a:lnTo>
                        <a:pt x="497" y="601"/>
                      </a:lnTo>
                      <a:lnTo>
                        <a:pt x="617" y="601"/>
                      </a:lnTo>
                      <a:lnTo>
                        <a:pt x="707" y="601"/>
                      </a:lnTo>
                      <a:lnTo>
                        <a:pt x="827" y="601"/>
                      </a:lnTo>
                      <a:lnTo>
                        <a:pt x="888" y="601"/>
                      </a:lnTo>
                      <a:lnTo>
                        <a:pt x="890" y="601"/>
                      </a:lnTo>
                      <a:lnTo>
                        <a:pt x="893" y="600"/>
                      </a:lnTo>
                      <a:lnTo>
                        <a:pt x="896" y="599"/>
                      </a:lnTo>
                      <a:lnTo>
                        <a:pt x="898" y="597"/>
                      </a:lnTo>
                      <a:lnTo>
                        <a:pt x="900" y="595"/>
                      </a:lnTo>
                      <a:lnTo>
                        <a:pt x="901" y="593"/>
                      </a:lnTo>
                      <a:lnTo>
                        <a:pt x="902" y="590"/>
                      </a:lnTo>
                      <a:lnTo>
                        <a:pt x="903" y="586"/>
                      </a:lnTo>
                      <a:lnTo>
                        <a:pt x="902" y="583"/>
                      </a:lnTo>
                      <a:lnTo>
                        <a:pt x="901" y="581"/>
                      </a:lnTo>
                      <a:lnTo>
                        <a:pt x="900" y="578"/>
                      </a:lnTo>
                      <a:lnTo>
                        <a:pt x="898" y="576"/>
                      </a:lnTo>
                      <a:lnTo>
                        <a:pt x="896" y="573"/>
                      </a:lnTo>
                      <a:lnTo>
                        <a:pt x="893" y="572"/>
                      </a:lnTo>
                      <a:lnTo>
                        <a:pt x="890" y="571"/>
                      </a:lnTo>
                      <a:lnTo>
                        <a:pt x="888" y="57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7" name="íşliḍé">
                  <a:extLst>
                    <a:ext uri="{FF2B5EF4-FFF2-40B4-BE49-F238E27FC236}">
                      <a16:creationId xmlns:a16="http://schemas.microsoft.com/office/drawing/2014/main" xmlns="" id="{2BF96DC2-F4D9-4190-9E6D-1B9075CCE8E5}"/>
                    </a:ext>
                  </a:extLst>
                </p:cNvPr>
                <p:cNvSpPr/>
                <p:nvPr/>
              </p:nvSpPr>
              <p:spPr bwMode="auto">
                <a:xfrm>
                  <a:off x="10474325" y="2498725"/>
                  <a:ext cx="252413" cy="157163"/>
                </a:xfrm>
                <a:custGeom>
                  <a:avLst/>
                  <a:gdLst>
                    <a:gd name="T0" fmla="*/ 83 w 796"/>
                    <a:gd name="T1" fmla="*/ 417 h 496"/>
                    <a:gd name="T2" fmla="*/ 89 w 796"/>
                    <a:gd name="T3" fmla="*/ 431 h 496"/>
                    <a:gd name="T4" fmla="*/ 76 w 796"/>
                    <a:gd name="T5" fmla="*/ 461 h 496"/>
                    <a:gd name="T6" fmla="*/ 43 w 796"/>
                    <a:gd name="T7" fmla="*/ 461 h 496"/>
                    <a:gd name="T8" fmla="*/ 30 w 796"/>
                    <a:gd name="T9" fmla="*/ 430 h 496"/>
                    <a:gd name="T10" fmla="*/ 54 w 796"/>
                    <a:gd name="T11" fmla="*/ 407 h 496"/>
                    <a:gd name="T12" fmla="*/ 302 w 796"/>
                    <a:gd name="T13" fmla="*/ 216 h 496"/>
                    <a:gd name="T14" fmla="*/ 315 w 796"/>
                    <a:gd name="T15" fmla="*/ 247 h 496"/>
                    <a:gd name="T16" fmla="*/ 291 w 796"/>
                    <a:gd name="T17" fmla="*/ 270 h 496"/>
                    <a:gd name="T18" fmla="*/ 260 w 796"/>
                    <a:gd name="T19" fmla="*/ 257 h 496"/>
                    <a:gd name="T20" fmla="*/ 260 w 796"/>
                    <a:gd name="T21" fmla="*/ 224 h 496"/>
                    <a:gd name="T22" fmla="*/ 511 w 796"/>
                    <a:gd name="T23" fmla="*/ 301 h 496"/>
                    <a:gd name="T24" fmla="*/ 530 w 796"/>
                    <a:gd name="T25" fmla="*/ 308 h 496"/>
                    <a:gd name="T26" fmla="*/ 541 w 796"/>
                    <a:gd name="T27" fmla="*/ 331 h 496"/>
                    <a:gd name="T28" fmla="*/ 523 w 796"/>
                    <a:gd name="T29" fmla="*/ 359 h 496"/>
                    <a:gd name="T30" fmla="*/ 490 w 796"/>
                    <a:gd name="T31" fmla="*/ 353 h 496"/>
                    <a:gd name="T32" fmla="*/ 483 w 796"/>
                    <a:gd name="T33" fmla="*/ 320 h 496"/>
                    <a:gd name="T34" fmla="*/ 511 w 796"/>
                    <a:gd name="T35" fmla="*/ 301 h 496"/>
                    <a:gd name="T36" fmla="*/ 757 w 796"/>
                    <a:gd name="T37" fmla="*/ 39 h 496"/>
                    <a:gd name="T38" fmla="*/ 764 w 796"/>
                    <a:gd name="T39" fmla="*/ 72 h 496"/>
                    <a:gd name="T40" fmla="*/ 736 w 796"/>
                    <a:gd name="T41" fmla="*/ 90 h 496"/>
                    <a:gd name="T42" fmla="*/ 708 w 796"/>
                    <a:gd name="T43" fmla="*/ 72 h 496"/>
                    <a:gd name="T44" fmla="*/ 716 w 796"/>
                    <a:gd name="T45" fmla="*/ 39 h 496"/>
                    <a:gd name="T46" fmla="*/ 60 w 796"/>
                    <a:gd name="T47" fmla="*/ 496 h 496"/>
                    <a:gd name="T48" fmla="*/ 93 w 796"/>
                    <a:gd name="T49" fmla="*/ 487 h 496"/>
                    <a:gd name="T50" fmla="*/ 115 w 796"/>
                    <a:gd name="T51" fmla="*/ 460 h 496"/>
                    <a:gd name="T52" fmla="*/ 118 w 796"/>
                    <a:gd name="T53" fmla="*/ 422 h 496"/>
                    <a:gd name="T54" fmla="*/ 276 w 796"/>
                    <a:gd name="T55" fmla="*/ 300 h 496"/>
                    <a:gd name="T56" fmla="*/ 318 w 796"/>
                    <a:gd name="T57" fmla="*/ 291 h 496"/>
                    <a:gd name="T58" fmla="*/ 451 w 796"/>
                    <a:gd name="T59" fmla="*/ 331 h 496"/>
                    <a:gd name="T60" fmla="*/ 461 w 796"/>
                    <a:gd name="T61" fmla="*/ 365 h 496"/>
                    <a:gd name="T62" fmla="*/ 487 w 796"/>
                    <a:gd name="T63" fmla="*/ 387 h 496"/>
                    <a:gd name="T64" fmla="*/ 523 w 796"/>
                    <a:gd name="T65" fmla="*/ 390 h 496"/>
                    <a:gd name="T66" fmla="*/ 554 w 796"/>
                    <a:gd name="T67" fmla="*/ 373 h 496"/>
                    <a:gd name="T68" fmla="*/ 570 w 796"/>
                    <a:gd name="T69" fmla="*/ 343 h 496"/>
                    <a:gd name="T70" fmla="*/ 559 w 796"/>
                    <a:gd name="T71" fmla="*/ 296 h 496"/>
                    <a:gd name="T72" fmla="*/ 742 w 796"/>
                    <a:gd name="T73" fmla="*/ 120 h 496"/>
                    <a:gd name="T74" fmla="*/ 775 w 796"/>
                    <a:gd name="T75" fmla="*/ 106 h 496"/>
                    <a:gd name="T76" fmla="*/ 794 w 796"/>
                    <a:gd name="T77" fmla="*/ 79 h 496"/>
                    <a:gd name="T78" fmla="*/ 794 w 796"/>
                    <a:gd name="T79" fmla="*/ 43 h 496"/>
                    <a:gd name="T80" fmla="*/ 775 w 796"/>
                    <a:gd name="T81" fmla="*/ 14 h 496"/>
                    <a:gd name="T82" fmla="*/ 742 w 796"/>
                    <a:gd name="T83" fmla="*/ 0 h 496"/>
                    <a:gd name="T84" fmla="*/ 708 w 796"/>
                    <a:gd name="T85" fmla="*/ 8 h 496"/>
                    <a:gd name="T86" fmla="*/ 683 w 796"/>
                    <a:gd name="T87" fmla="*/ 31 h 496"/>
                    <a:gd name="T88" fmla="*/ 677 w 796"/>
                    <a:gd name="T89" fmla="*/ 70 h 496"/>
                    <a:gd name="T90" fmla="*/ 524 w 796"/>
                    <a:gd name="T91" fmla="*/ 272 h 496"/>
                    <a:gd name="T92" fmla="*/ 483 w 796"/>
                    <a:gd name="T93" fmla="*/ 278 h 496"/>
                    <a:gd name="T94" fmla="*/ 345 w 796"/>
                    <a:gd name="T95" fmla="*/ 245 h 496"/>
                    <a:gd name="T96" fmla="*/ 339 w 796"/>
                    <a:gd name="T97" fmla="*/ 212 h 496"/>
                    <a:gd name="T98" fmla="*/ 314 w 796"/>
                    <a:gd name="T99" fmla="*/ 188 h 496"/>
                    <a:gd name="T100" fmla="*/ 280 w 796"/>
                    <a:gd name="T101" fmla="*/ 181 h 496"/>
                    <a:gd name="T102" fmla="*/ 247 w 796"/>
                    <a:gd name="T103" fmla="*/ 194 h 496"/>
                    <a:gd name="T104" fmla="*/ 228 w 796"/>
                    <a:gd name="T105" fmla="*/ 223 h 496"/>
                    <a:gd name="T106" fmla="*/ 229 w 796"/>
                    <a:gd name="T107" fmla="*/ 262 h 496"/>
                    <a:gd name="T108" fmla="*/ 60 w 796"/>
                    <a:gd name="T109" fmla="*/ 376 h 496"/>
                    <a:gd name="T110" fmla="*/ 26 w 796"/>
                    <a:gd name="T111" fmla="*/ 387 h 496"/>
                    <a:gd name="T112" fmla="*/ 4 w 796"/>
                    <a:gd name="T113" fmla="*/ 413 h 496"/>
                    <a:gd name="T114" fmla="*/ 1 w 796"/>
                    <a:gd name="T115" fmla="*/ 448 h 496"/>
                    <a:gd name="T116" fmla="*/ 17 w 796"/>
                    <a:gd name="T117" fmla="*/ 479 h 496"/>
                    <a:gd name="T118" fmla="*/ 47 w 796"/>
                    <a:gd name="T119" fmla="*/ 495 h 4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796" h="496">
                      <a:moveTo>
                        <a:pt x="60" y="406"/>
                      </a:moveTo>
                      <a:lnTo>
                        <a:pt x="66" y="407"/>
                      </a:lnTo>
                      <a:lnTo>
                        <a:pt x="73" y="410"/>
                      </a:lnTo>
                      <a:lnTo>
                        <a:pt x="78" y="413"/>
                      </a:lnTo>
                      <a:lnTo>
                        <a:pt x="83" y="417"/>
                      </a:lnTo>
                      <a:lnTo>
                        <a:pt x="83" y="417"/>
                      </a:lnTo>
                      <a:lnTo>
                        <a:pt x="83" y="417"/>
                      </a:lnTo>
                      <a:lnTo>
                        <a:pt x="83" y="417"/>
                      </a:lnTo>
                      <a:lnTo>
                        <a:pt x="83" y="417"/>
                      </a:lnTo>
                      <a:lnTo>
                        <a:pt x="86" y="421"/>
                      </a:lnTo>
                      <a:lnTo>
                        <a:pt x="88" y="426"/>
                      </a:lnTo>
                      <a:lnTo>
                        <a:pt x="89" y="431"/>
                      </a:lnTo>
                      <a:lnTo>
                        <a:pt x="90" y="436"/>
                      </a:lnTo>
                      <a:lnTo>
                        <a:pt x="89" y="443"/>
                      </a:lnTo>
                      <a:lnTo>
                        <a:pt x="88" y="448"/>
                      </a:lnTo>
                      <a:lnTo>
                        <a:pt x="85" y="453"/>
                      </a:lnTo>
                      <a:lnTo>
                        <a:pt x="81" y="458"/>
                      </a:lnTo>
                      <a:lnTo>
                        <a:pt x="76" y="461"/>
                      </a:lnTo>
                      <a:lnTo>
                        <a:pt x="72" y="464"/>
                      </a:lnTo>
                      <a:lnTo>
                        <a:pt x="65" y="466"/>
                      </a:lnTo>
                      <a:lnTo>
                        <a:pt x="60" y="466"/>
                      </a:lnTo>
                      <a:lnTo>
                        <a:pt x="54" y="466"/>
                      </a:lnTo>
                      <a:lnTo>
                        <a:pt x="48" y="464"/>
                      </a:lnTo>
                      <a:lnTo>
                        <a:pt x="43" y="461"/>
                      </a:lnTo>
                      <a:lnTo>
                        <a:pt x="39" y="458"/>
                      </a:lnTo>
                      <a:lnTo>
                        <a:pt x="34" y="453"/>
                      </a:lnTo>
                      <a:lnTo>
                        <a:pt x="32" y="448"/>
                      </a:lnTo>
                      <a:lnTo>
                        <a:pt x="30" y="443"/>
                      </a:lnTo>
                      <a:lnTo>
                        <a:pt x="30" y="436"/>
                      </a:lnTo>
                      <a:lnTo>
                        <a:pt x="30" y="430"/>
                      </a:lnTo>
                      <a:lnTo>
                        <a:pt x="32" y="425"/>
                      </a:lnTo>
                      <a:lnTo>
                        <a:pt x="34" y="419"/>
                      </a:lnTo>
                      <a:lnTo>
                        <a:pt x="39" y="415"/>
                      </a:lnTo>
                      <a:lnTo>
                        <a:pt x="43" y="412"/>
                      </a:lnTo>
                      <a:lnTo>
                        <a:pt x="48" y="409"/>
                      </a:lnTo>
                      <a:lnTo>
                        <a:pt x="54" y="407"/>
                      </a:lnTo>
                      <a:lnTo>
                        <a:pt x="60" y="406"/>
                      </a:lnTo>
                      <a:lnTo>
                        <a:pt x="60" y="406"/>
                      </a:lnTo>
                      <a:close/>
                      <a:moveTo>
                        <a:pt x="285" y="211"/>
                      </a:moveTo>
                      <a:lnTo>
                        <a:pt x="291" y="211"/>
                      </a:lnTo>
                      <a:lnTo>
                        <a:pt x="297" y="214"/>
                      </a:lnTo>
                      <a:lnTo>
                        <a:pt x="302" y="216"/>
                      </a:lnTo>
                      <a:lnTo>
                        <a:pt x="306" y="220"/>
                      </a:lnTo>
                      <a:lnTo>
                        <a:pt x="311" y="224"/>
                      </a:lnTo>
                      <a:lnTo>
                        <a:pt x="313" y="230"/>
                      </a:lnTo>
                      <a:lnTo>
                        <a:pt x="315" y="235"/>
                      </a:lnTo>
                      <a:lnTo>
                        <a:pt x="315" y="241"/>
                      </a:lnTo>
                      <a:lnTo>
                        <a:pt x="315" y="247"/>
                      </a:lnTo>
                      <a:lnTo>
                        <a:pt x="313" y="253"/>
                      </a:lnTo>
                      <a:lnTo>
                        <a:pt x="311" y="257"/>
                      </a:lnTo>
                      <a:lnTo>
                        <a:pt x="306" y="262"/>
                      </a:lnTo>
                      <a:lnTo>
                        <a:pt x="302" y="266"/>
                      </a:lnTo>
                      <a:lnTo>
                        <a:pt x="297" y="268"/>
                      </a:lnTo>
                      <a:lnTo>
                        <a:pt x="291" y="270"/>
                      </a:lnTo>
                      <a:lnTo>
                        <a:pt x="285" y="271"/>
                      </a:lnTo>
                      <a:lnTo>
                        <a:pt x="280" y="270"/>
                      </a:lnTo>
                      <a:lnTo>
                        <a:pt x="273" y="268"/>
                      </a:lnTo>
                      <a:lnTo>
                        <a:pt x="269" y="266"/>
                      </a:lnTo>
                      <a:lnTo>
                        <a:pt x="264" y="262"/>
                      </a:lnTo>
                      <a:lnTo>
                        <a:pt x="260" y="257"/>
                      </a:lnTo>
                      <a:lnTo>
                        <a:pt x="257" y="253"/>
                      </a:lnTo>
                      <a:lnTo>
                        <a:pt x="256" y="247"/>
                      </a:lnTo>
                      <a:lnTo>
                        <a:pt x="255" y="241"/>
                      </a:lnTo>
                      <a:lnTo>
                        <a:pt x="256" y="235"/>
                      </a:lnTo>
                      <a:lnTo>
                        <a:pt x="257" y="230"/>
                      </a:lnTo>
                      <a:lnTo>
                        <a:pt x="260" y="224"/>
                      </a:lnTo>
                      <a:lnTo>
                        <a:pt x="264" y="220"/>
                      </a:lnTo>
                      <a:lnTo>
                        <a:pt x="269" y="216"/>
                      </a:lnTo>
                      <a:lnTo>
                        <a:pt x="273" y="214"/>
                      </a:lnTo>
                      <a:lnTo>
                        <a:pt x="280" y="211"/>
                      </a:lnTo>
                      <a:lnTo>
                        <a:pt x="285" y="211"/>
                      </a:lnTo>
                      <a:close/>
                      <a:moveTo>
                        <a:pt x="511" y="301"/>
                      </a:moveTo>
                      <a:lnTo>
                        <a:pt x="516" y="301"/>
                      </a:lnTo>
                      <a:lnTo>
                        <a:pt x="521" y="302"/>
                      </a:lnTo>
                      <a:lnTo>
                        <a:pt x="526" y="306"/>
                      </a:lnTo>
                      <a:lnTo>
                        <a:pt x="530" y="308"/>
                      </a:lnTo>
                      <a:lnTo>
                        <a:pt x="530" y="308"/>
                      </a:lnTo>
                      <a:lnTo>
                        <a:pt x="530" y="308"/>
                      </a:lnTo>
                      <a:lnTo>
                        <a:pt x="530" y="308"/>
                      </a:lnTo>
                      <a:lnTo>
                        <a:pt x="530" y="308"/>
                      </a:lnTo>
                      <a:lnTo>
                        <a:pt x="535" y="313"/>
                      </a:lnTo>
                      <a:lnTo>
                        <a:pt x="538" y="319"/>
                      </a:lnTo>
                      <a:lnTo>
                        <a:pt x="540" y="325"/>
                      </a:lnTo>
                      <a:lnTo>
                        <a:pt x="541" y="331"/>
                      </a:lnTo>
                      <a:lnTo>
                        <a:pt x="540" y="337"/>
                      </a:lnTo>
                      <a:lnTo>
                        <a:pt x="539" y="343"/>
                      </a:lnTo>
                      <a:lnTo>
                        <a:pt x="536" y="347"/>
                      </a:lnTo>
                      <a:lnTo>
                        <a:pt x="532" y="353"/>
                      </a:lnTo>
                      <a:lnTo>
                        <a:pt x="527" y="356"/>
                      </a:lnTo>
                      <a:lnTo>
                        <a:pt x="523" y="359"/>
                      </a:lnTo>
                      <a:lnTo>
                        <a:pt x="516" y="360"/>
                      </a:lnTo>
                      <a:lnTo>
                        <a:pt x="511" y="361"/>
                      </a:lnTo>
                      <a:lnTo>
                        <a:pt x="505" y="360"/>
                      </a:lnTo>
                      <a:lnTo>
                        <a:pt x="499" y="359"/>
                      </a:lnTo>
                      <a:lnTo>
                        <a:pt x="494" y="356"/>
                      </a:lnTo>
                      <a:lnTo>
                        <a:pt x="490" y="353"/>
                      </a:lnTo>
                      <a:lnTo>
                        <a:pt x="486" y="349"/>
                      </a:lnTo>
                      <a:lnTo>
                        <a:pt x="483" y="343"/>
                      </a:lnTo>
                      <a:lnTo>
                        <a:pt x="481" y="337"/>
                      </a:lnTo>
                      <a:lnTo>
                        <a:pt x="481" y="331"/>
                      </a:lnTo>
                      <a:lnTo>
                        <a:pt x="481" y="325"/>
                      </a:lnTo>
                      <a:lnTo>
                        <a:pt x="483" y="320"/>
                      </a:lnTo>
                      <a:lnTo>
                        <a:pt x="486" y="314"/>
                      </a:lnTo>
                      <a:lnTo>
                        <a:pt x="490" y="310"/>
                      </a:lnTo>
                      <a:lnTo>
                        <a:pt x="494" y="307"/>
                      </a:lnTo>
                      <a:lnTo>
                        <a:pt x="499" y="304"/>
                      </a:lnTo>
                      <a:lnTo>
                        <a:pt x="505" y="301"/>
                      </a:lnTo>
                      <a:lnTo>
                        <a:pt x="511" y="301"/>
                      </a:lnTo>
                      <a:lnTo>
                        <a:pt x="511" y="301"/>
                      </a:lnTo>
                      <a:close/>
                      <a:moveTo>
                        <a:pt x="736" y="30"/>
                      </a:moveTo>
                      <a:lnTo>
                        <a:pt x="742" y="31"/>
                      </a:lnTo>
                      <a:lnTo>
                        <a:pt x="748" y="33"/>
                      </a:lnTo>
                      <a:lnTo>
                        <a:pt x="753" y="36"/>
                      </a:lnTo>
                      <a:lnTo>
                        <a:pt x="757" y="39"/>
                      </a:lnTo>
                      <a:lnTo>
                        <a:pt x="762" y="43"/>
                      </a:lnTo>
                      <a:lnTo>
                        <a:pt x="764" y="49"/>
                      </a:lnTo>
                      <a:lnTo>
                        <a:pt x="766" y="55"/>
                      </a:lnTo>
                      <a:lnTo>
                        <a:pt x="766" y="60"/>
                      </a:lnTo>
                      <a:lnTo>
                        <a:pt x="766" y="67"/>
                      </a:lnTo>
                      <a:lnTo>
                        <a:pt x="764" y="72"/>
                      </a:lnTo>
                      <a:lnTo>
                        <a:pt x="762" y="78"/>
                      </a:lnTo>
                      <a:lnTo>
                        <a:pt x="757" y="82"/>
                      </a:lnTo>
                      <a:lnTo>
                        <a:pt x="753" y="85"/>
                      </a:lnTo>
                      <a:lnTo>
                        <a:pt x="748" y="88"/>
                      </a:lnTo>
                      <a:lnTo>
                        <a:pt x="742" y="90"/>
                      </a:lnTo>
                      <a:lnTo>
                        <a:pt x="736" y="90"/>
                      </a:lnTo>
                      <a:lnTo>
                        <a:pt x="731" y="90"/>
                      </a:lnTo>
                      <a:lnTo>
                        <a:pt x="724" y="88"/>
                      </a:lnTo>
                      <a:lnTo>
                        <a:pt x="720" y="85"/>
                      </a:lnTo>
                      <a:lnTo>
                        <a:pt x="716" y="82"/>
                      </a:lnTo>
                      <a:lnTo>
                        <a:pt x="711" y="78"/>
                      </a:lnTo>
                      <a:lnTo>
                        <a:pt x="708" y="72"/>
                      </a:lnTo>
                      <a:lnTo>
                        <a:pt x="707" y="67"/>
                      </a:lnTo>
                      <a:lnTo>
                        <a:pt x="706" y="60"/>
                      </a:lnTo>
                      <a:lnTo>
                        <a:pt x="707" y="55"/>
                      </a:lnTo>
                      <a:lnTo>
                        <a:pt x="708" y="49"/>
                      </a:lnTo>
                      <a:lnTo>
                        <a:pt x="711" y="43"/>
                      </a:lnTo>
                      <a:lnTo>
                        <a:pt x="716" y="39"/>
                      </a:lnTo>
                      <a:lnTo>
                        <a:pt x="720" y="36"/>
                      </a:lnTo>
                      <a:lnTo>
                        <a:pt x="724" y="33"/>
                      </a:lnTo>
                      <a:lnTo>
                        <a:pt x="731" y="31"/>
                      </a:lnTo>
                      <a:lnTo>
                        <a:pt x="736" y="30"/>
                      </a:lnTo>
                      <a:lnTo>
                        <a:pt x="736" y="30"/>
                      </a:lnTo>
                      <a:close/>
                      <a:moveTo>
                        <a:pt x="60" y="496"/>
                      </a:moveTo>
                      <a:lnTo>
                        <a:pt x="66" y="496"/>
                      </a:lnTo>
                      <a:lnTo>
                        <a:pt x="72" y="495"/>
                      </a:lnTo>
                      <a:lnTo>
                        <a:pt x="77" y="494"/>
                      </a:lnTo>
                      <a:lnTo>
                        <a:pt x="84" y="492"/>
                      </a:lnTo>
                      <a:lnTo>
                        <a:pt x="89" y="489"/>
                      </a:lnTo>
                      <a:lnTo>
                        <a:pt x="93" y="487"/>
                      </a:lnTo>
                      <a:lnTo>
                        <a:pt x="98" y="482"/>
                      </a:lnTo>
                      <a:lnTo>
                        <a:pt x="102" y="479"/>
                      </a:lnTo>
                      <a:lnTo>
                        <a:pt x="106" y="475"/>
                      </a:lnTo>
                      <a:lnTo>
                        <a:pt x="109" y="470"/>
                      </a:lnTo>
                      <a:lnTo>
                        <a:pt x="113" y="465"/>
                      </a:lnTo>
                      <a:lnTo>
                        <a:pt x="115" y="460"/>
                      </a:lnTo>
                      <a:lnTo>
                        <a:pt x="117" y="455"/>
                      </a:lnTo>
                      <a:lnTo>
                        <a:pt x="119" y="448"/>
                      </a:lnTo>
                      <a:lnTo>
                        <a:pt x="120" y="443"/>
                      </a:lnTo>
                      <a:lnTo>
                        <a:pt x="120" y="436"/>
                      </a:lnTo>
                      <a:lnTo>
                        <a:pt x="119" y="429"/>
                      </a:lnTo>
                      <a:lnTo>
                        <a:pt x="118" y="422"/>
                      </a:lnTo>
                      <a:lnTo>
                        <a:pt x="116" y="416"/>
                      </a:lnTo>
                      <a:lnTo>
                        <a:pt x="114" y="410"/>
                      </a:lnTo>
                      <a:lnTo>
                        <a:pt x="251" y="291"/>
                      </a:lnTo>
                      <a:lnTo>
                        <a:pt x="259" y="295"/>
                      </a:lnTo>
                      <a:lnTo>
                        <a:pt x="267" y="298"/>
                      </a:lnTo>
                      <a:lnTo>
                        <a:pt x="276" y="300"/>
                      </a:lnTo>
                      <a:lnTo>
                        <a:pt x="285" y="301"/>
                      </a:lnTo>
                      <a:lnTo>
                        <a:pt x="292" y="300"/>
                      </a:lnTo>
                      <a:lnTo>
                        <a:pt x="300" y="299"/>
                      </a:lnTo>
                      <a:lnTo>
                        <a:pt x="306" y="297"/>
                      </a:lnTo>
                      <a:lnTo>
                        <a:pt x="313" y="294"/>
                      </a:lnTo>
                      <a:lnTo>
                        <a:pt x="318" y="291"/>
                      </a:lnTo>
                      <a:lnTo>
                        <a:pt x="325" y="286"/>
                      </a:lnTo>
                      <a:lnTo>
                        <a:pt x="329" y="282"/>
                      </a:lnTo>
                      <a:lnTo>
                        <a:pt x="333" y="277"/>
                      </a:lnTo>
                      <a:lnTo>
                        <a:pt x="451" y="324"/>
                      </a:lnTo>
                      <a:lnTo>
                        <a:pt x="451" y="327"/>
                      </a:lnTo>
                      <a:lnTo>
                        <a:pt x="451" y="331"/>
                      </a:lnTo>
                      <a:lnTo>
                        <a:pt x="451" y="338"/>
                      </a:lnTo>
                      <a:lnTo>
                        <a:pt x="452" y="343"/>
                      </a:lnTo>
                      <a:lnTo>
                        <a:pt x="453" y="350"/>
                      </a:lnTo>
                      <a:lnTo>
                        <a:pt x="455" y="355"/>
                      </a:lnTo>
                      <a:lnTo>
                        <a:pt x="457" y="360"/>
                      </a:lnTo>
                      <a:lnTo>
                        <a:pt x="461" y="365"/>
                      </a:lnTo>
                      <a:lnTo>
                        <a:pt x="464" y="370"/>
                      </a:lnTo>
                      <a:lnTo>
                        <a:pt x="468" y="374"/>
                      </a:lnTo>
                      <a:lnTo>
                        <a:pt x="472" y="377"/>
                      </a:lnTo>
                      <a:lnTo>
                        <a:pt x="477" y="381"/>
                      </a:lnTo>
                      <a:lnTo>
                        <a:pt x="482" y="384"/>
                      </a:lnTo>
                      <a:lnTo>
                        <a:pt x="487" y="387"/>
                      </a:lnTo>
                      <a:lnTo>
                        <a:pt x="493" y="388"/>
                      </a:lnTo>
                      <a:lnTo>
                        <a:pt x="498" y="390"/>
                      </a:lnTo>
                      <a:lnTo>
                        <a:pt x="505" y="391"/>
                      </a:lnTo>
                      <a:lnTo>
                        <a:pt x="511" y="391"/>
                      </a:lnTo>
                      <a:lnTo>
                        <a:pt x="517" y="391"/>
                      </a:lnTo>
                      <a:lnTo>
                        <a:pt x="523" y="390"/>
                      </a:lnTo>
                      <a:lnTo>
                        <a:pt x="529" y="388"/>
                      </a:lnTo>
                      <a:lnTo>
                        <a:pt x="535" y="387"/>
                      </a:lnTo>
                      <a:lnTo>
                        <a:pt x="540" y="384"/>
                      </a:lnTo>
                      <a:lnTo>
                        <a:pt x="544" y="381"/>
                      </a:lnTo>
                      <a:lnTo>
                        <a:pt x="550" y="377"/>
                      </a:lnTo>
                      <a:lnTo>
                        <a:pt x="554" y="373"/>
                      </a:lnTo>
                      <a:lnTo>
                        <a:pt x="557" y="370"/>
                      </a:lnTo>
                      <a:lnTo>
                        <a:pt x="560" y="365"/>
                      </a:lnTo>
                      <a:lnTo>
                        <a:pt x="564" y="360"/>
                      </a:lnTo>
                      <a:lnTo>
                        <a:pt x="567" y="355"/>
                      </a:lnTo>
                      <a:lnTo>
                        <a:pt x="568" y="350"/>
                      </a:lnTo>
                      <a:lnTo>
                        <a:pt x="570" y="343"/>
                      </a:lnTo>
                      <a:lnTo>
                        <a:pt x="571" y="338"/>
                      </a:lnTo>
                      <a:lnTo>
                        <a:pt x="571" y="331"/>
                      </a:lnTo>
                      <a:lnTo>
                        <a:pt x="570" y="322"/>
                      </a:lnTo>
                      <a:lnTo>
                        <a:pt x="568" y="312"/>
                      </a:lnTo>
                      <a:lnTo>
                        <a:pt x="565" y="304"/>
                      </a:lnTo>
                      <a:lnTo>
                        <a:pt x="559" y="296"/>
                      </a:lnTo>
                      <a:lnTo>
                        <a:pt x="710" y="115"/>
                      </a:lnTo>
                      <a:lnTo>
                        <a:pt x="717" y="117"/>
                      </a:lnTo>
                      <a:lnTo>
                        <a:pt x="723" y="119"/>
                      </a:lnTo>
                      <a:lnTo>
                        <a:pt x="730" y="120"/>
                      </a:lnTo>
                      <a:lnTo>
                        <a:pt x="736" y="120"/>
                      </a:lnTo>
                      <a:lnTo>
                        <a:pt x="742" y="120"/>
                      </a:lnTo>
                      <a:lnTo>
                        <a:pt x="749" y="119"/>
                      </a:lnTo>
                      <a:lnTo>
                        <a:pt x="754" y="118"/>
                      </a:lnTo>
                      <a:lnTo>
                        <a:pt x="760" y="116"/>
                      </a:lnTo>
                      <a:lnTo>
                        <a:pt x="765" y="114"/>
                      </a:lnTo>
                      <a:lnTo>
                        <a:pt x="770" y="111"/>
                      </a:lnTo>
                      <a:lnTo>
                        <a:pt x="775" y="106"/>
                      </a:lnTo>
                      <a:lnTo>
                        <a:pt x="779" y="103"/>
                      </a:lnTo>
                      <a:lnTo>
                        <a:pt x="783" y="99"/>
                      </a:lnTo>
                      <a:lnTo>
                        <a:pt x="786" y="95"/>
                      </a:lnTo>
                      <a:lnTo>
                        <a:pt x="790" y="89"/>
                      </a:lnTo>
                      <a:lnTo>
                        <a:pt x="792" y="84"/>
                      </a:lnTo>
                      <a:lnTo>
                        <a:pt x="794" y="79"/>
                      </a:lnTo>
                      <a:lnTo>
                        <a:pt x="795" y="73"/>
                      </a:lnTo>
                      <a:lnTo>
                        <a:pt x="796" y="67"/>
                      </a:lnTo>
                      <a:lnTo>
                        <a:pt x="796" y="60"/>
                      </a:lnTo>
                      <a:lnTo>
                        <a:pt x="796" y="54"/>
                      </a:lnTo>
                      <a:lnTo>
                        <a:pt x="795" y="49"/>
                      </a:lnTo>
                      <a:lnTo>
                        <a:pt x="794" y="43"/>
                      </a:lnTo>
                      <a:lnTo>
                        <a:pt x="792" y="37"/>
                      </a:lnTo>
                      <a:lnTo>
                        <a:pt x="790" y="31"/>
                      </a:lnTo>
                      <a:lnTo>
                        <a:pt x="786" y="27"/>
                      </a:lnTo>
                      <a:lnTo>
                        <a:pt x="783" y="23"/>
                      </a:lnTo>
                      <a:lnTo>
                        <a:pt x="779" y="19"/>
                      </a:lnTo>
                      <a:lnTo>
                        <a:pt x="775" y="14"/>
                      </a:lnTo>
                      <a:lnTo>
                        <a:pt x="770" y="11"/>
                      </a:lnTo>
                      <a:lnTo>
                        <a:pt x="765" y="8"/>
                      </a:lnTo>
                      <a:lnTo>
                        <a:pt x="760" y="5"/>
                      </a:lnTo>
                      <a:lnTo>
                        <a:pt x="754" y="4"/>
                      </a:lnTo>
                      <a:lnTo>
                        <a:pt x="749" y="1"/>
                      </a:lnTo>
                      <a:lnTo>
                        <a:pt x="742" y="0"/>
                      </a:lnTo>
                      <a:lnTo>
                        <a:pt x="736" y="0"/>
                      </a:lnTo>
                      <a:lnTo>
                        <a:pt x="731" y="0"/>
                      </a:lnTo>
                      <a:lnTo>
                        <a:pt x="724" y="1"/>
                      </a:lnTo>
                      <a:lnTo>
                        <a:pt x="719" y="4"/>
                      </a:lnTo>
                      <a:lnTo>
                        <a:pt x="712" y="5"/>
                      </a:lnTo>
                      <a:lnTo>
                        <a:pt x="708" y="8"/>
                      </a:lnTo>
                      <a:lnTo>
                        <a:pt x="703" y="11"/>
                      </a:lnTo>
                      <a:lnTo>
                        <a:pt x="698" y="14"/>
                      </a:lnTo>
                      <a:lnTo>
                        <a:pt x="694" y="19"/>
                      </a:lnTo>
                      <a:lnTo>
                        <a:pt x="690" y="22"/>
                      </a:lnTo>
                      <a:lnTo>
                        <a:pt x="687" y="27"/>
                      </a:lnTo>
                      <a:lnTo>
                        <a:pt x="683" y="31"/>
                      </a:lnTo>
                      <a:lnTo>
                        <a:pt x="681" y="37"/>
                      </a:lnTo>
                      <a:lnTo>
                        <a:pt x="679" y="43"/>
                      </a:lnTo>
                      <a:lnTo>
                        <a:pt x="677" y="49"/>
                      </a:lnTo>
                      <a:lnTo>
                        <a:pt x="676" y="54"/>
                      </a:lnTo>
                      <a:lnTo>
                        <a:pt x="676" y="60"/>
                      </a:lnTo>
                      <a:lnTo>
                        <a:pt x="677" y="70"/>
                      </a:lnTo>
                      <a:lnTo>
                        <a:pt x="679" y="80"/>
                      </a:lnTo>
                      <a:lnTo>
                        <a:pt x="682" y="88"/>
                      </a:lnTo>
                      <a:lnTo>
                        <a:pt x="688" y="96"/>
                      </a:lnTo>
                      <a:lnTo>
                        <a:pt x="537" y="277"/>
                      </a:lnTo>
                      <a:lnTo>
                        <a:pt x="530" y="275"/>
                      </a:lnTo>
                      <a:lnTo>
                        <a:pt x="524" y="272"/>
                      </a:lnTo>
                      <a:lnTo>
                        <a:pt x="517" y="271"/>
                      </a:lnTo>
                      <a:lnTo>
                        <a:pt x="511" y="271"/>
                      </a:lnTo>
                      <a:lnTo>
                        <a:pt x="504" y="271"/>
                      </a:lnTo>
                      <a:lnTo>
                        <a:pt x="496" y="272"/>
                      </a:lnTo>
                      <a:lnTo>
                        <a:pt x="490" y="275"/>
                      </a:lnTo>
                      <a:lnTo>
                        <a:pt x="483" y="278"/>
                      </a:lnTo>
                      <a:lnTo>
                        <a:pt x="478" y="281"/>
                      </a:lnTo>
                      <a:lnTo>
                        <a:pt x="472" y="285"/>
                      </a:lnTo>
                      <a:lnTo>
                        <a:pt x="467" y="291"/>
                      </a:lnTo>
                      <a:lnTo>
                        <a:pt x="463" y="296"/>
                      </a:lnTo>
                      <a:lnTo>
                        <a:pt x="345" y="249"/>
                      </a:lnTo>
                      <a:lnTo>
                        <a:pt x="345" y="245"/>
                      </a:lnTo>
                      <a:lnTo>
                        <a:pt x="345" y="241"/>
                      </a:lnTo>
                      <a:lnTo>
                        <a:pt x="345" y="235"/>
                      </a:lnTo>
                      <a:lnTo>
                        <a:pt x="344" y="229"/>
                      </a:lnTo>
                      <a:lnTo>
                        <a:pt x="343" y="223"/>
                      </a:lnTo>
                      <a:lnTo>
                        <a:pt x="341" y="218"/>
                      </a:lnTo>
                      <a:lnTo>
                        <a:pt x="339" y="212"/>
                      </a:lnTo>
                      <a:lnTo>
                        <a:pt x="335" y="207"/>
                      </a:lnTo>
                      <a:lnTo>
                        <a:pt x="332" y="203"/>
                      </a:lnTo>
                      <a:lnTo>
                        <a:pt x="328" y="199"/>
                      </a:lnTo>
                      <a:lnTo>
                        <a:pt x="324" y="194"/>
                      </a:lnTo>
                      <a:lnTo>
                        <a:pt x="319" y="191"/>
                      </a:lnTo>
                      <a:lnTo>
                        <a:pt x="314" y="188"/>
                      </a:lnTo>
                      <a:lnTo>
                        <a:pt x="309" y="186"/>
                      </a:lnTo>
                      <a:lnTo>
                        <a:pt x="303" y="184"/>
                      </a:lnTo>
                      <a:lnTo>
                        <a:pt x="298" y="182"/>
                      </a:lnTo>
                      <a:lnTo>
                        <a:pt x="291" y="181"/>
                      </a:lnTo>
                      <a:lnTo>
                        <a:pt x="285" y="180"/>
                      </a:lnTo>
                      <a:lnTo>
                        <a:pt x="280" y="181"/>
                      </a:lnTo>
                      <a:lnTo>
                        <a:pt x="273" y="182"/>
                      </a:lnTo>
                      <a:lnTo>
                        <a:pt x="268" y="184"/>
                      </a:lnTo>
                      <a:lnTo>
                        <a:pt x="261" y="186"/>
                      </a:lnTo>
                      <a:lnTo>
                        <a:pt x="257" y="188"/>
                      </a:lnTo>
                      <a:lnTo>
                        <a:pt x="252" y="191"/>
                      </a:lnTo>
                      <a:lnTo>
                        <a:pt x="247" y="194"/>
                      </a:lnTo>
                      <a:lnTo>
                        <a:pt x="243" y="199"/>
                      </a:lnTo>
                      <a:lnTo>
                        <a:pt x="239" y="203"/>
                      </a:lnTo>
                      <a:lnTo>
                        <a:pt x="236" y="207"/>
                      </a:lnTo>
                      <a:lnTo>
                        <a:pt x="232" y="212"/>
                      </a:lnTo>
                      <a:lnTo>
                        <a:pt x="230" y="218"/>
                      </a:lnTo>
                      <a:lnTo>
                        <a:pt x="228" y="223"/>
                      </a:lnTo>
                      <a:lnTo>
                        <a:pt x="226" y="229"/>
                      </a:lnTo>
                      <a:lnTo>
                        <a:pt x="225" y="235"/>
                      </a:lnTo>
                      <a:lnTo>
                        <a:pt x="225" y="241"/>
                      </a:lnTo>
                      <a:lnTo>
                        <a:pt x="226" y="248"/>
                      </a:lnTo>
                      <a:lnTo>
                        <a:pt x="227" y="255"/>
                      </a:lnTo>
                      <a:lnTo>
                        <a:pt x="229" y="262"/>
                      </a:lnTo>
                      <a:lnTo>
                        <a:pt x="231" y="267"/>
                      </a:lnTo>
                      <a:lnTo>
                        <a:pt x="94" y="387"/>
                      </a:lnTo>
                      <a:lnTo>
                        <a:pt x="86" y="383"/>
                      </a:lnTo>
                      <a:lnTo>
                        <a:pt x="78" y="380"/>
                      </a:lnTo>
                      <a:lnTo>
                        <a:pt x="69" y="377"/>
                      </a:lnTo>
                      <a:lnTo>
                        <a:pt x="60" y="376"/>
                      </a:lnTo>
                      <a:lnTo>
                        <a:pt x="54" y="376"/>
                      </a:lnTo>
                      <a:lnTo>
                        <a:pt x="47" y="377"/>
                      </a:lnTo>
                      <a:lnTo>
                        <a:pt x="42" y="379"/>
                      </a:lnTo>
                      <a:lnTo>
                        <a:pt x="36" y="381"/>
                      </a:lnTo>
                      <a:lnTo>
                        <a:pt x="31" y="384"/>
                      </a:lnTo>
                      <a:lnTo>
                        <a:pt x="26" y="387"/>
                      </a:lnTo>
                      <a:lnTo>
                        <a:pt x="21" y="390"/>
                      </a:lnTo>
                      <a:lnTo>
                        <a:pt x="17" y="394"/>
                      </a:lnTo>
                      <a:lnTo>
                        <a:pt x="13" y="398"/>
                      </a:lnTo>
                      <a:lnTo>
                        <a:pt x="10" y="403"/>
                      </a:lnTo>
                      <a:lnTo>
                        <a:pt x="6" y="407"/>
                      </a:lnTo>
                      <a:lnTo>
                        <a:pt x="4" y="413"/>
                      </a:lnTo>
                      <a:lnTo>
                        <a:pt x="2" y="418"/>
                      </a:lnTo>
                      <a:lnTo>
                        <a:pt x="1" y="425"/>
                      </a:lnTo>
                      <a:lnTo>
                        <a:pt x="0" y="430"/>
                      </a:lnTo>
                      <a:lnTo>
                        <a:pt x="0" y="436"/>
                      </a:lnTo>
                      <a:lnTo>
                        <a:pt x="0" y="443"/>
                      </a:lnTo>
                      <a:lnTo>
                        <a:pt x="1" y="448"/>
                      </a:lnTo>
                      <a:lnTo>
                        <a:pt x="2" y="455"/>
                      </a:lnTo>
                      <a:lnTo>
                        <a:pt x="4" y="460"/>
                      </a:lnTo>
                      <a:lnTo>
                        <a:pt x="6" y="465"/>
                      </a:lnTo>
                      <a:lnTo>
                        <a:pt x="10" y="470"/>
                      </a:lnTo>
                      <a:lnTo>
                        <a:pt x="13" y="475"/>
                      </a:lnTo>
                      <a:lnTo>
                        <a:pt x="17" y="479"/>
                      </a:lnTo>
                      <a:lnTo>
                        <a:pt x="21" y="482"/>
                      </a:lnTo>
                      <a:lnTo>
                        <a:pt x="26" y="487"/>
                      </a:lnTo>
                      <a:lnTo>
                        <a:pt x="31" y="489"/>
                      </a:lnTo>
                      <a:lnTo>
                        <a:pt x="36" y="492"/>
                      </a:lnTo>
                      <a:lnTo>
                        <a:pt x="42" y="494"/>
                      </a:lnTo>
                      <a:lnTo>
                        <a:pt x="47" y="495"/>
                      </a:lnTo>
                      <a:lnTo>
                        <a:pt x="54" y="496"/>
                      </a:lnTo>
                      <a:lnTo>
                        <a:pt x="60" y="49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sp>
          <p:nvSpPr>
            <p:cNvPr id="14" name="ïṩ1iďè">
              <a:extLst>
                <a:ext uri="{FF2B5EF4-FFF2-40B4-BE49-F238E27FC236}">
                  <a16:creationId xmlns:a16="http://schemas.microsoft.com/office/drawing/2014/main" xmlns="" id="{F8ACF02D-E543-43E6-AB78-7D9EB47EDB16}"/>
                </a:ext>
              </a:extLst>
            </p:cNvPr>
            <p:cNvSpPr txBox="1"/>
            <p:nvPr/>
          </p:nvSpPr>
          <p:spPr>
            <a:xfrm>
              <a:off x="673100" y="3129835"/>
              <a:ext cx="3220718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 lnSpcReduction="10000"/>
            </a:bodyPr>
            <a:lstStyle/>
            <a:p>
              <a:pPr>
                <a:buSzPct val="25000"/>
              </a:pPr>
              <a:r>
                <a:rPr lang="de-DE" sz="2000" b="1" dirty="0"/>
                <a:t>Text here</a:t>
              </a:r>
            </a:p>
          </p:txBody>
        </p:sp>
        <p:sp>
          <p:nvSpPr>
            <p:cNvPr id="15" name="íSļide">
              <a:extLst>
                <a:ext uri="{FF2B5EF4-FFF2-40B4-BE49-F238E27FC236}">
                  <a16:creationId xmlns:a16="http://schemas.microsoft.com/office/drawing/2014/main" xmlns="" id="{5C7019DB-7023-4C2E-A5CF-ED5C29171A8F}"/>
                </a:ext>
              </a:extLst>
            </p:cNvPr>
            <p:cNvSpPr txBox="1"/>
            <p:nvPr/>
          </p:nvSpPr>
          <p:spPr>
            <a:xfrm>
              <a:off x="673100" y="3522347"/>
              <a:ext cx="3220718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..</a:t>
              </a:r>
            </a:p>
          </p:txBody>
        </p:sp>
        <p:sp>
          <p:nvSpPr>
            <p:cNvPr id="16" name="ïṡliḑê">
              <a:extLst>
                <a:ext uri="{FF2B5EF4-FFF2-40B4-BE49-F238E27FC236}">
                  <a16:creationId xmlns:a16="http://schemas.microsoft.com/office/drawing/2014/main" xmlns="" id="{658C06DF-D6FC-4BD2-BF27-A9C6AA8ECE7A}"/>
                </a:ext>
              </a:extLst>
            </p:cNvPr>
            <p:cNvSpPr/>
            <p:nvPr/>
          </p:nvSpPr>
          <p:spPr>
            <a:xfrm>
              <a:off x="2778448" y="1474850"/>
              <a:ext cx="576000" cy="576000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ffectLst/>
          </p:spPr>
          <p:txBody>
            <a:bodyPr wrap="none" lIns="91440" tIns="45720" rIns="91440" bIns="45720" rtlCol="0" anchor="ctr">
              <a:normAutofit/>
            </a:bodyPr>
            <a:lstStyle/>
            <a:p>
              <a:pPr algn="ctr" defTabSz="914400"/>
              <a:r>
                <a:rPr lang="en-US" sz="1600" b="1" kern="0" dirty="0"/>
                <a:t>01</a:t>
              </a:r>
            </a:p>
          </p:txBody>
        </p:sp>
        <p:sp>
          <p:nvSpPr>
            <p:cNvPr id="17" name="ïsļîḋè">
              <a:extLst>
                <a:ext uri="{FF2B5EF4-FFF2-40B4-BE49-F238E27FC236}">
                  <a16:creationId xmlns:a16="http://schemas.microsoft.com/office/drawing/2014/main" xmlns="" id="{BD403B49-41ED-41CC-9566-5949944DEEEF}"/>
                </a:ext>
              </a:extLst>
            </p:cNvPr>
            <p:cNvSpPr/>
            <p:nvPr/>
          </p:nvSpPr>
          <p:spPr>
            <a:xfrm>
              <a:off x="2778448" y="5211051"/>
              <a:ext cx="576000" cy="576000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ffectLst/>
          </p:spPr>
          <p:txBody>
            <a:bodyPr wrap="none" lIns="91440" tIns="45720" rIns="91440" bIns="45720" rtlCol="0" anchor="ctr">
              <a:normAutofit/>
            </a:bodyPr>
            <a:lstStyle/>
            <a:p>
              <a:pPr algn="ctr" defTabSz="914400"/>
              <a:r>
                <a:rPr lang="en-US" sz="1600" b="1" kern="0" dirty="0"/>
                <a:t>04</a:t>
              </a:r>
            </a:p>
          </p:txBody>
        </p:sp>
        <p:sp>
          <p:nvSpPr>
            <p:cNvPr id="18" name="ïṧľïďè">
              <a:extLst>
                <a:ext uri="{FF2B5EF4-FFF2-40B4-BE49-F238E27FC236}">
                  <a16:creationId xmlns:a16="http://schemas.microsoft.com/office/drawing/2014/main" xmlns="" id="{4ED7A279-4578-46E2-B55A-E27501CAE281}"/>
                </a:ext>
              </a:extLst>
            </p:cNvPr>
            <p:cNvSpPr/>
            <p:nvPr/>
          </p:nvSpPr>
          <p:spPr>
            <a:xfrm>
              <a:off x="4028502" y="3965649"/>
              <a:ext cx="576000" cy="576000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ffectLst/>
          </p:spPr>
          <p:txBody>
            <a:bodyPr wrap="none" lIns="91440" tIns="45720" rIns="91440" bIns="45720" rtlCol="0" anchor="ctr">
              <a:normAutofit/>
            </a:bodyPr>
            <a:lstStyle/>
            <a:p>
              <a:pPr algn="ctr" defTabSz="914400"/>
              <a:r>
                <a:rPr lang="en-US" sz="1600" b="1" kern="0" dirty="0"/>
                <a:t>03</a:t>
              </a:r>
            </a:p>
          </p:txBody>
        </p:sp>
        <p:sp>
          <p:nvSpPr>
            <p:cNvPr id="19" name="iṡľíḑè">
              <a:extLst>
                <a:ext uri="{FF2B5EF4-FFF2-40B4-BE49-F238E27FC236}">
                  <a16:creationId xmlns:a16="http://schemas.microsoft.com/office/drawing/2014/main" xmlns="" id="{8C90AB7F-CAEA-4E47-B728-37E9A09FF930}"/>
                </a:ext>
              </a:extLst>
            </p:cNvPr>
            <p:cNvSpPr/>
            <p:nvPr/>
          </p:nvSpPr>
          <p:spPr>
            <a:xfrm>
              <a:off x="4028502" y="2720249"/>
              <a:ext cx="576000" cy="576000"/>
            </a:xfrm>
            <a:prstGeom prst="ellipse">
              <a:avLst/>
            </a:prstGeom>
            <a:solidFill>
              <a:schemeClr val="accent1"/>
            </a:solidFill>
            <a:ln w="635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none" lIns="91440" tIns="45720" rIns="91440" bIns="45720" rtlCol="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02</a:t>
              </a:r>
            </a:p>
          </p:txBody>
        </p:sp>
        <p:sp>
          <p:nvSpPr>
            <p:cNvPr id="20" name="ïṣḻidé">
              <a:extLst>
                <a:ext uri="{FF2B5EF4-FFF2-40B4-BE49-F238E27FC236}">
                  <a16:creationId xmlns:a16="http://schemas.microsoft.com/office/drawing/2014/main" xmlns="" id="{E34DE167-152D-443C-B24C-0AC8F61A2585}"/>
                </a:ext>
              </a:extLst>
            </p:cNvPr>
            <p:cNvSpPr txBox="1"/>
            <p:nvPr/>
          </p:nvSpPr>
          <p:spPr>
            <a:xfrm>
              <a:off x="3893818" y="1474850"/>
              <a:ext cx="7626670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 marL="171450" indent="-171450">
                <a:lnSpc>
                  <a:spcPct val="150000"/>
                </a:lnSpc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</a:pPr>
              <a:r>
                <a:rPr lang="en-US" sz="12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</a:pPr>
              <a:r>
                <a:rPr lang="en-US" sz="1200" dirty="0"/>
                <a:t>.…</a:t>
              </a:r>
              <a:r>
                <a:rPr lang="de-DE" sz="1200" dirty="0"/>
                <a:t>.</a:t>
              </a:r>
            </a:p>
          </p:txBody>
        </p:sp>
        <p:sp>
          <p:nvSpPr>
            <p:cNvPr id="21" name="íṡlïḓe">
              <a:extLst>
                <a:ext uri="{FF2B5EF4-FFF2-40B4-BE49-F238E27FC236}">
                  <a16:creationId xmlns:a16="http://schemas.microsoft.com/office/drawing/2014/main" xmlns="" id="{62C4283B-AFC3-4A1F-BB3A-664F16F1D0BC}"/>
                </a:ext>
              </a:extLst>
            </p:cNvPr>
            <p:cNvSpPr txBox="1"/>
            <p:nvPr/>
          </p:nvSpPr>
          <p:spPr>
            <a:xfrm>
              <a:off x="4693710" y="2731916"/>
              <a:ext cx="6826778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 marL="171450" indent="-171450">
                <a:lnSpc>
                  <a:spcPct val="150000"/>
                </a:lnSpc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</a:pPr>
              <a:r>
                <a:rPr lang="en-US" sz="12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</a:pPr>
              <a:r>
                <a:rPr lang="en-US" sz="1200" dirty="0"/>
                <a:t>.…</a:t>
              </a:r>
              <a:r>
                <a:rPr lang="de-DE" sz="1200" dirty="0"/>
                <a:t>.</a:t>
              </a:r>
            </a:p>
          </p:txBody>
        </p:sp>
        <p:sp>
          <p:nvSpPr>
            <p:cNvPr id="22" name="ïṡľídè">
              <a:extLst>
                <a:ext uri="{FF2B5EF4-FFF2-40B4-BE49-F238E27FC236}">
                  <a16:creationId xmlns:a16="http://schemas.microsoft.com/office/drawing/2014/main" xmlns="" id="{9492EF89-C45A-4338-BCB8-944C3AD7C26C}"/>
                </a:ext>
              </a:extLst>
            </p:cNvPr>
            <p:cNvSpPr txBox="1"/>
            <p:nvPr/>
          </p:nvSpPr>
          <p:spPr>
            <a:xfrm>
              <a:off x="4693710" y="3965156"/>
              <a:ext cx="6826778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 marL="171450" indent="-171450">
                <a:lnSpc>
                  <a:spcPct val="150000"/>
                </a:lnSpc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</a:pPr>
              <a:r>
                <a:rPr lang="en-US" sz="12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</a:pPr>
              <a:r>
                <a:rPr lang="en-US" sz="1200" dirty="0"/>
                <a:t>.…</a:t>
              </a:r>
              <a:r>
                <a:rPr lang="de-DE" sz="1200" dirty="0"/>
                <a:t>.</a:t>
              </a:r>
            </a:p>
          </p:txBody>
        </p:sp>
        <p:sp>
          <p:nvSpPr>
            <p:cNvPr id="23" name="iślîḋe">
              <a:extLst>
                <a:ext uri="{FF2B5EF4-FFF2-40B4-BE49-F238E27FC236}">
                  <a16:creationId xmlns:a16="http://schemas.microsoft.com/office/drawing/2014/main" xmlns="" id="{A26F2622-828A-46F0-BC1F-57099B710462}"/>
                </a:ext>
              </a:extLst>
            </p:cNvPr>
            <p:cNvSpPr txBox="1"/>
            <p:nvPr/>
          </p:nvSpPr>
          <p:spPr>
            <a:xfrm>
              <a:off x="3893818" y="5211051"/>
              <a:ext cx="7626670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 marL="171450" indent="-171450">
                <a:lnSpc>
                  <a:spcPct val="150000"/>
                </a:lnSpc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</a:pPr>
              <a:r>
                <a:rPr lang="en-US" sz="12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</a:pPr>
              <a:r>
                <a:rPr lang="en-US" sz="1200" dirty="0"/>
                <a:t>.…</a:t>
              </a:r>
              <a:r>
                <a:rPr lang="de-DE" sz="1200" dirty="0"/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72977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2AACA03-24DF-4393-A047-472987D77A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2BE662F-6139-4FC3-91B5-77A5BA3095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1C16EDE-7954-40DE-8F35-DA7AE7B29F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29</a:t>
            </a:fld>
            <a:endParaRPr lang="zh-CN" altLang="en-US"/>
          </a:p>
        </p:txBody>
      </p:sp>
      <p:grpSp>
        <p:nvGrpSpPr>
          <p:cNvPr id="5" name="4aa83f7c-3c9b-458a-bbb0-2bbb3db1b58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9D3A6F8F-0095-4EC4-82B9-68DD989F6C7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440505"/>
            <a:ext cx="12192000" cy="4463495"/>
            <a:chOff x="0" y="1440505"/>
            <a:chExt cx="12192000" cy="4463495"/>
          </a:xfrm>
        </p:grpSpPr>
        <p:grpSp>
          <p:nvGrpSpPr>
            <p:cNvPr id="6" name="îṥľîďè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:a16="http://schemas.microsoft.com/office/drawing/2014/main" xmlns="" id="{CA7A7C64-F3DD-451E-A8C8-F1E07194C534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0" y="1440505"/>
              <a:ext cx="12192000" cy="4272484"/>
              <a:chOff x="0" y="1440505"/>
              <a:chExt cx="12192000" cy="4272484"/>
            </a:xfrm>
          </p:grpSpPr>
          <p:sp>
            <p:nvSpPr>
              <p:cNvPr id="13" name="iSliďe">
                <a:extLst>
                  <a:ext uri="{FF2B5EF4-FFF2-40B4-BE49-F238E27FC236}">
                    <a16:creationId xmlns:a16="http://schemas.microsoft.com/office/drawing/2014/main" xmlns="" id="{AF597E06-6694-43F8-B0C6-696A2F135725}"/>
                  </a:ext>
                </a:extLst>
              </p:cNvPr>
              <p:cNvSpPr/>
              <p:nvPr/>
            </p:nvSpPr>
            <p:spPr>
              <a:xfrm>
                <a:off x="0" y="1724177"/>
                <a:ext cx="12192000" cy="2031213"/>
              </a:xfrm>
              <a:prstGeom prst="rect">
                <a:avLst/>
              </a:prstGeom>
              <a:blipFill>
                <a:blip r:embed="rId3"/>
                <a:stretch>
                  <a:fillRect t="-151016" b="-149138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4" name="îṩļiḋe">
                <a:extLst>
                  <a:ext uri="{FF2B5EF4-FFF2-40B4-BE49-F238E27FC236}">
                    <a16:creationId xmlns:a16="http://schemas.microsoft.com/office/drawing/2014/main" xmlns="" id="{B6590DA6-ED5E-43EF-B33F-914ED2C83F67}"/>
                  </a:ext>
                </a:extLst>
              </p:cNvPr>
              <p:cNvSpPr/>
              <p:nvPr/>
            </p:nvSpPr>
            <p:spPr>
              <a:xfrm>
                <a:off x="0" y="3043337"/>
                <a:ext cx="12192000" cy="712053"/>
              </a:xfrm>
              <a:prstGeom prst="rect">
                <a:avLst/>
              </a:prstGeom>
              <a:solidFill>
                <a:schemeClr val="tx1">
                  <a:alpha val="64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grpSp>
            <p:nvGrpSpPr>
              <p:cNvPr id="15" name="ïṣľíḑé">
                <a:extLst>
                  <a:ext uri="{FF2B5EF4-FFF2-40B4-BE49-F238E27FC236}">
                    <a16:creationId xmlns:a16="http://schemas.microsoft.com/office/drawing/2014/main" xmlns="" id="{01EBB8CE-A33B-40D1-89BB-F98ED1133F1E}"/>
                  </a:ext>
                </a:extLst>
              </p:cNvPr>
              <p:cNvGrpSpPr/>
              <p:nvPr/>
            </p:nvGrpSpPr>
            <p:grpSpPr>
              <a:xfrm>
                <a:off x="7764879" y="3187353"/>
                <a:ext cx="2569151" cy="2525636"/>
                <a:chOff x="7764879" y="3187353"/>
                <a:chExt cx="2569151" cy="2525636"/>
              </a:xfrm>
            </p:grpSpPr>
            <p:sp>
              <p:nvSpPr>
                <p:cNvPr id="33" name="í$ḻîḋé">
                  <a:extLst>
                    <a:ext uri="{FF2B5EF4-FFF2-40B4-BE49-F238E27FC236}">
                      <a16:creationId xmlns:a16="http://schemas.microsoft.com/office/drawing/2014/main" xmlns="" id="{28553539-2FCF-44F8-8229-FE8B4CC2707E}"/>
                    </a:ext>
                  </a:extLst>
                </p:cNvPr>
                <p:cNvSpPr txBox="1"/>
                <p:nvPr/>
              </p:nvSpPr>
              <p:spPr bwMode="auto">
                <a:xfrm>
                  <a:off x="8520318" y="3187353"/>
                  <a:ext cx="1813712" cy="40003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>
                  <a:normAutofit/>
                </a:bodyPr>
                <a:lstStyle/>
                <a:p>
                  <a:pPr algn="ctr">
                    <a:spcBef>
                      <a:spcPct val="0"/>
                    </a:spcBef>
                  </a:pPr>
                  <a:r>
                    <a:rPr lang="en-US" altLang="zh-CN" sz="2000" b="1" dirty="0">
                      <a:solidFill>
                        <a:schemeClr val="bg1"/>
                      </a:solidFill>
                    </a:rPr>
                    <a:t>Text here</a:t>
                  </a:r>
                  <a:endParaRPr lang="zh-CN" altLang="en-US" sz="2000" b="1" dirty="0">
                    <a:solidFill>
                      <a:schemeClr val="bg1"/>
                    </a:solidFill>
                  </a:endParaRPr>
                </a:p>
              </p:txBody>
            </p:sp>
            <p:cxnSp>
              <p:nvCxnSpPr>
                <p:cNvPr id="34" name="肘形连接符 29">
                  <a:extLst>
                    <a:ext uri="{FF2B5EF4-FFF2-40B4-BE49-F238E27FC236}">
                      <a16:creationId xmlns:a16="http://schemas.microsoft.com/office/drawing/2014/main" xmlns="" id="{81443A38-1581-470B-98F2-51469787A117}"/>
                    </a:ext>
                  </a:extLst>
                </p:cNvPr>
                <p:cNvCxnSpPr>
                  <a:cxnSpLocks/>
                  <a:stCxn id="33" idx="1"/>
                </p:cNvCxnSpPr>
                <p:nvPr/>
              </p:nvCxnSpPr>
              <p:spPr>
                <a:xfrm rot="10800000" flipV="1">
                  <a:off x="8161142" y="3387368"/>
                  <a:ext cx="359176" cy="1344517"/>
                </a:xfrm>
                <a:prstGeom prst="bentConnector3">
                  <a:avLst>
                    <a:gd name="adj1" fmla="val 163646"/>
                  </a:avLst>
                </a:prstGeom>
                <a:ln w="9525">
                  <a:solidFill>
                    <a:schemeClr val="tx1">
                      <a:lumMod val="40000"/>
                      <a:lumOff val="6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肘形连接符 30">
                  <a:extLst>
                    <a:ext uri="{FF2B5EF4-FFF2-40B4-BE49-F238E27FC236}">
                      <a16:creationId xmlns:a16="http://schemas.microsoft.com/office/drawing/2014/main" xmlns="" id="{C7DEBAD7-3C92-4089-93AE-5C7A1A1CA095}"/>
                    </a:ext>
                  </a:extLst>
                </p:cNvPr>
                <p:cNvCxnSpPr>
                  <a:cxnSpLocks/>
                  <a:stCxn id="33" idx="1"/>
                </p:cNvCxnSpPr>
                <p:nvPr/>
              </p:nvCxnSpPr>
              <p:spPr>
                <a:xfrm rot="10800000" flipV="1">
                  <a:off x="8161142" y="3387368"/>
                  <a:ext cx="359176" cy="2325621"/>
                </a:xfrm>
                <a:prstGeom prst="bentConnector3">
                  <a:avLst>
                    <a:gd name="adj1" fmla="val 163646"/>
                  </a:avLst>
                </a:prstGeom>
                <a:ln w="9525">
                  <a:solidFill>
                    <a:schemeClr val="tx1">
                      <a:lumMod val="40000"/>
                      <a:lumOff val="60000"/>
                    </a:schemeClr>
                  </a:solidFill>
                  <a:headEnd type="oval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36" name="îṧ1ïdé">
                  <a:extLst>
                    <a:ext uri="{FF2B5EF4-FFF2-40B4-BE49-F238E27FC236}">
                      <a16:creationId xmlns:a16="http://schemas.microsoft.com/office/drawing/2014/main" xmlns="" id="{A1B46F13-0176-4537-A4D1-0C8B1A506A41}"/>
                    </a:ext>
                  </a:extLst>
                </p:cNvPr>
                <p:cNvGrpSpPr/>
                <p:nvPr/>
              </p:nvGrpSpPr>
              <p:grpSpPr>
                <a:xfrm>
                  <a:off x="7764879" y="3709516"/>
                  <a:ext cx="496232" cy="496232"/>
                  <a:chOff x="5675954" y="2249137"/>
                  <a:chExt cx="648072" cy="648072"/>
                </a:xfrm>
              </p:grpSpPr>
              <p:sp>
                <p:nvSpPr>
                  <p:cNvPr id="37" name="íSlïḋè">
                    <a:extLst>
                      <a:ext uri="{FF2B5EF4-FFF2-40B4-BE49-F238E27FC236}">
                        <a16:creationId xmlns:a16="http://schemas.microsoft.com/office/drawing/2014/main" xmlns="" id="{92C3E902-6C4B-4349-945D-4DCDA9B5870B}"/>
                      </a:ext>
                    </a:extLst>
                  </p:cNvPr>
                  <p:cNvSpPr/>
                  <p:nvPr/>
                </p:nvSpPr>
                <p:spPr>
                  <a:xfrm>
                    <a:off x="5675954" y="2249137"/>
                    <a:ext cx="648072" cy="648072"/>
                  </a:xfrm>
                  <a:prstGeom prst="ellipse">
                    <a:avLst/>
                  </a:prstGeom>
                  <a:solidFill>
                    <a:schemeClr val="tx1">
                      <a:lumMod val="50000"/>
                      <a:lumOff val="50000"/>
                    </a:schemeClr>
                  </a:solidFill>
                  <a:ln w="381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8" name="iśľïde">
                    <a:extLst>
                      <a:ext uri="{FF2B5EF4-FFF2-40B4-BE49-F238E27FC236}">
                        <a16:creationId xmlns:a16="http://schemas.microsoft.com/office/drawing/2014/main" xmlns="" id="{0D4D8858-8380-4795-A380-0DECA5DC5F1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09844" y="2390028"/>
                    <a:ext cx="380293" cy="366291"/>
                  </a:xfrm>
                  <a:custGeom>
                    <a:avLst/>
                    <a:gdLst>
                      <a:gd name="connsiteX0" fmla="*/ 297615 w 597921"/>
                      <a:gd name="connsiteY0" fmla="*/ 96957 h 598324"/>
                      <a:gd name="connsiteX1" fmla="*/ 323434 w 597921"/>
                      <a:gd name="connsiteY1" fmla="*/ 122740 h 598324"/>
                      <a:gd name="connsiteX2" fmla="*/ 323434 w 597921"/>
                      <a:gd name="connsiteY2" fmla="*/ 289852 h 598324"/>
                      <a:gd name="connsiteX3" fmla="*/ 462572 w 597921"/>
                      <a:gd name="connsiteY3" fmla="*/ 289852 h 598324"/>
                      <a:gd name="connsiteX4" fmla="*/ 487913 w 597921"/>
                      <a:gd name="connsiteY4" fmla="*/ 315157 h 598324"/>
                      <a:gd name="connsiteX5" fmla="*/ 462572 w 597921"/>
                      <a:gd name="connsiteY5" fmla="*/ 340463 h 598324"/>
                      <a:gd name="connsiteX6" fmla="*/ 297615 w 597921"/>
                      <a:gd name="connsiteY6" fmla="*/ 340463 h 598324"/>
                      <a:gd name="connsiteX7" fmla="*/ 272274 w 597921"/>
                      <a:gd name="connsiteY7" fmla="*/ 315157 h 598324"/>
                      <a:gd name="connsiteX8" fmla="*/ 272274 w 597921"/>
                      <a:gd name="connsiteY8" fmla="*/ 122740 h 598324"/>
                      <a:gd name="connsiteX9" fmla="*/ 297615 w 597921"/>
                      <a:gd name="connsiteY9" fmla="*/ 96957 h 598324"/>
                      <a:gd name="connsiteX10" fmla="*/ 298127 w 597921"/>
                      <a:gd name="connsiteY10" fmla="*/ 0 h 598324"/>
                      <a:gd name="connsiteX11" fmla="*/ 597921 w 597921"/>
                      <a:gd name="connsiteY11" fmla="*/ 299401 h 598324"/>
                      <a:gd name="connsiteX12" fmla="*/ 298127 w 597921"/>
                      <a:gd name="connsiteY12" fmla="*/ 598324 h 598324"/>
                      <a:gd name="connsiteX13" fmla="*/ 35150 w 597921"/>
                      <a:gd name="connsiteY13" fmla="*/ 442177 h 598324"/>
                      <a:gd name="connsiteX14" fmla="*/ 34194 w 597921"/>
                      <a:gd name="connsiteY14" fmla="*/ 432149 h 598324"/>
                      <a:gd name="connsiteX15" fmla="*/ 40410 w 597921"/>
                      <a:gd name="connsiteY15" fmla="*/ 424509 h 598324"/>
                      <a:gd name="connsiteX16" fmla="*/ 74836 w 597921"/>
                      <a:gd name="connsiteY16" fmla="*/ 407796 h 598324"/>
                      <a:gd name="connsiteX17" fmla="*/ 91571 w 597921"/>
                      <a:gd name="connsiteY17" fmla="*/ 413049 h 598324"/>
                      <a:gd name="connsiteX18" fmla="*/ 298127 w 597921"/>
                      <a:gd name="connsiteY18" fmla="*/ 534815 h 598324"/>
                      <a:gd name="connsiteX19" fmla="*/ 534328 w 597921"/>
                      <a:gd name="connsiteY19" fmla="*/ 299401 h 598324"/>
                      <a:gd name="connsiteX20" fmla="*/ 298127 w 597921"/>
                      <a:gd name="connsiteY20" fmla="*/ 63509 h 598324"/>
                      <a:gd name="connsiteX21" fmla="*/ 145123 w 597921"/>
                      <a:gd name="connsiteY21" fmla="*/ 120333 h 598324"/>
                      <a:gd name="connsiteX22" fmla="*/ 200587 w 597921"/>
                      <a:gd name="connsiteY22" fmla="*/ 142299 h 598324"/>
                      <a:gd name="connsiteX23" fmla="*/ 208237 w 597921"/>
                      <a:gd name="connsiteY23" fmla="*/ 152327 h 598324"/>
                      <a:gd name="connsiteX24" fmla="*/ 203456 w 597921"/>
                      <a:gd name="connsiteY24" fmla="*/ 164265 h 598324"/>
                      <a:gd name="connsiteX25" fmla="*/ 48060 w 597921"/>
                      <a:gd name="connsiteY25" fmla="*/ 285553 h 598324"/>
                      <a:gd name="connsiteX26" fmla="*/ 35150 w 597921"/>
                      <a:gd name="connsiteY26" fmla="*/ 287463 h 598324"/>
                      <a:gd name="connsiteX27" fmla="*/ 27500 w 597921"/>
                      <a:gd name="connsiteY27" fmla="*/ 277435 h 598324"/>
                      <a:gd name="connsiteX28" fmla="*/ 246 w 597921"/>
                      <a:gd name="connsiteY28" fmla="*/ 82132 h 598324"/>
                      <a:gd name="connsiteX29" fmla="*/ 4550 w 597921"/>
                      <a:gd name="connsiteY29" fmla="*/ 70194 h 598324"/>
                      <a:gd name="connsiteX30" fmla="*/ 17459 w 597921"/>
                      <a:gd name="connsiteY30" fmla="*/ 68762 h 598324"/>
                      <a:gd name="connsiteX31" fmla="*/ 80574 w 597921"/>
                      <a:gd name="connsiteY31" fmla="*/ 94070 h 598324"/>
                      <a:gd name="connsiteX32" fmla="*/ 298127 w 597921"/>
                      <a:gd name="connsiteY32" fmla="*/ 0 h 5983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</a:cxnLst>
                    <a:rect l="l" t="t" r="r" b="b"/>
                    <a:pathLst>
                      <a:path w="597921" h="598324">
                        <a:moveTo>
                          <a:pt x="297615" y="96957"/>
                        </a:moveTo>
                        <a:cubicBezTo>
                          <a:pt x="311959" y="96957"/>
                          <a:pt x="323434" y="108416"/>
                          <a:pt x="323434" y="122740"/>
                        </a:cubicBezTo>
                        <a:lnTo>
                          <a:pt x="323434" y="289852"/>
                        </a:lnTo>
                        <a:lnTo>
                          <a:pt x="462572" y="289852"/>
                        </a:lnTo>
                        <a:cubicBezTo>
                          <a:pt x="476438" y="289852"/>
                          <a:pt x="487913" y="301311"/>
                          <a:pt x="487913" y="315157"/>
                        </a:cubicBezTo>
                        <a:cubicBezTo>
                          <a:pt x="487913" y="329004"/>
                          <a:pt x="476438" y="340463"/>
                          <a:pt x="462572" y="340463"/>
                        </a:cubicBezTo>
                        <a:lnTo>
                          <a:pt x="297615" y="340463"/>
                        </a:lnTo>
                        <a:cubicBezTo>
                          <a:pt x="283749" y="340463"/>
                          <a:pt x="272274" y="329004"/>
                          <a:pt x="272274" y="315157"/>
                        </a:cubicBezTo>
                        <a:lnTo>
                          <a:pt x="272274" y="122740"/>
                        </a:lnTo>
                        <a:cubicBezTo>
                          <a:pt x="272274" y="108416"/>
                          <a:pt x="283749" y="96957"/>
                          <a:pt x="297615" y="96957"/>
                        </a:cubicBezTo>
                        <a:close/>
                        <a:moveTo>
                          <a:pt x="298127" y="0"/>
                        </a:moveTo>
                        <a:cubicBezTo>
                          <a:pt x="463564" y="0"/>
                          <a:pt x="597921" y="134181"/>
                          <a:pt x="597921" y="299401"/>
                        </a:cubicBezTo>
                        <a:cubicBezTo>
                          <a:pt x="597921" y="464143"/>
                          <a:pt x="463564" y="598324"/>
                          <a:pt x="298127" y="598324"/>
                        </a:cubicBezTo>
                        <a:cubicBezTo>
                          <a:pt x="188155" y="598324"/>
                          <a:pt x="87268" y="538635"/>
                          <a:pt x="35150" y="442177"/>
                        </a:cubicBezTo>
                        <a:cubicBezTo>
                          <a:pt x="33238" y="438835"/>
                          <a:pt x="32760" y="435492"/>
                          <a:pt x="34194" y="432149"/>
                        </a:cubicBezTo>
                        <a:cubicBezTo>
                          <a:pt x="35150" y="428807"/>
                          <a:pt x="37541" y="425942"/>
                          <a:pt x="40410" y="424509"/>
                        </a:cubicBezTo>
                        <a:lnTo>
                          <a:pt x="74836" y="407796"/>
                        </a:lnTo>
                        <a:cubicBezTo>
                          <a:pt x="81052" y="404931"/>
                          <a:pt x="88702" y="407319"/>
                          <a:pt x="91571" y="413049"/>
                        </a:cubicBezTo>
                        <a:cubicBezTo>
                          <a:pt x="133169" y="488018"/>
                          <a:pt x="212540" y="534815"/>
                          <a:pt x="298127" y="534815"/>
                        </a:cubicBezTo>
                        <a:cubicBezTo>
                          <a:pt x="428181" y="534815"/>
                          <a:pt x="534328" y="429284"/>
                          <a:pt x="534328" y="299401"/>
                        </a:cubicBezTo>
                        <a:cubicBezTo>
                          <a:pt x="534328" y="169517"/>
                          <a:pt x="428181" y="63509"/>
                          <a:pt x="298127" y="63509"/>
                        </a:cubicBezTo>
                        <a:cubicBezTo>
                          <a:pt x="242185" y="63509"/>
                          <a:pt x="187677" y="83565"/>
                          <a:pt x="145123" y="120333"/>
                        </a:cubicBezTo>
                        <a:lnTo>
                          <a:pt x="200587" y="142299"/>
                        </a:lnTo>
                        <a:cubicBezTo>
                          <a:pt x="204890" y="144209"/>
                          <a:pt x="207759" y="148029"/>
                          <a:pt x="208237" y="152327"/>
                        </a:cubicBezTo>
                        <a:cubicBezTo>
                          <a:pt x="208715" y="157102"/>
                          <a:pt x="207281" y="161399"/>
                          <a:pt x="203456" y="164265"/>
                        </a:cubicBezTo>
                        <a:lnTo>
                          <a:pt x="48060" y="285553"/>
                        </a:lnTo>
                        <a:cubicBezTo>
                          <a:pt x="44235" y="288418"/>
                          <a:pt x="39454" y="289373"/>
                          <a:pt x="35150" y="287463"/>
                        </a:cubicBezTo>
                        <a:cubicBezTo>
                          <a:pt x="31325" y="285553"/>
                          <a:pt x="27978" y="281733"/>
                          <a:pt x="27500" y="277435"/>
                        </a:cubicBezTo>
                        <a:lnTo>
                          <a:pt x="246" y="82132"/>
                        </a:lnTo>
                        <a:cubicBezTo>
                          <a:pt x="-710" y="77835"/>
                          <a:pt x="1203" y="73060"/>
                          <a:pt x="4550" y="70194"/>
                        </a:cubicBezTo>
                        <a:cubicBezTo>
                          <a:pt x="8375" y="67807"/>
                          <a:pt x="13156" y="66852"/>
                          <a:pt x="17459" y="68762"/>
                        </a:cubicBezTo>
                        <a:lnTo>
                          <a:pt x="80574" y="94070"/>
                        </a:lnTo>
                        <a:cubicBezTo>
                          <a:pt x="137472" y="33426"/>
                          <a:pt x="214931" y="0"/>
                          <a:pt x="298127" y="0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</p:grpSp>
          <p:grpSp>
            <p:nvGrpSpPr>
              <p:cNvPr id="16" name="iṡḻíḋe">
                <a:extLst>
                  <a:ext uri="{FF2B5EF4-FFF2-40B4-BE49-F238E27FC236}">
                    <a16:creationId xmlns:a16="http://schemas.microsoft.com/office/drawing/2014/main" xmlns="" id="{44F70613-8DF7-4775-8C38-2F3D1EFE4E0F}"/>
                  </a:ext>
                </a:extLst>
              </p:cNvPr>
              <p:cNvGrpSpPr/>
              <p:nvPr/>
            </p:nvGrpSpPr>
            <p:grpSpPr>
              <a:xfrm>
                <a:off x="4360724" y="3187353"/>
                <a:ext cx="2642132" cy="2464082"/>
                <a:chOff x="4360724" y="3187353"/>
                <a:chExt cx="2642132" cy="2464082"/>
              </a:xfrm>
            </p:grpSpPr>
            <p:sp>
              <p:nvSpPr>
                <p:cNvPr id="27" name="íşļîdé">
                  <a:extLst>
                    <a:ext uri="{FF2B5EF4-FFF2-40B4-BE49-F238E27FC236}">
                      <a16:creationId xmlns:a16="http://schemas.microsoft.com/office/drawing/2014/main" xmlns="" id="{D686D41B-FADD-43ED-ACBC-388DEE8368B2}"/>
                    </a:ext>
                  </a:extLst>
                </p:cNvPr>
                <p:cNvSpPr txBox="1"/>
                <p:nvPr/>
              </p:nvSpPr>
              <p:spPr bwMode="auto">
                <a:xfrm>
                  <a:off x="5189144" y="3187353"/>
                  <a:ext cx="1813712" cy="40003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lIns="90000" tIns="46800" rIns="90000" bIns="46800">
                  <a:normAutofit/>
                </a:bodyPr>
                <a:lstStyle/>
                <a:p>
                  <a:pPr algn="ctr">
                    <a:spcBef>
                      <a:spcPct val="0"/>
                    </a:spcBef>
                  </a:pPr>
                  <a:r>
                    <a:rPr lang="en-US" altLang="zh-CN" sz="2000" b="1" dirty="0">
                      <a:solidFill>
                        <a:schemeClr val="bg1"/>
                      </a:solidFill>
                    </a:rPr>
                    <a:t>Text here</a:t>
                  </a:r>
                  <a:endParaRPr lang="zh-CN" altLang="en-US" sz="2000" b="1" dirty="0">
                    <a:solidFill>
                      <a:schemeClr val="bg1"/>
                    </a:solidFill>
                  </a:endParaRPr>
                </a:p>
              </p:txBody>
            </p:sp>
            <p:cxnSp>
              <p:nvCxnSpPr>
                <p:cNvPr id="28" name="肘形连接符 21">
                  <a:extLst>
                    <a:ext uri="{FF2B5EF4-FFF2-40B4-BE49-F238E27FC236}">
                      <a16:creationId xmlns:a16="http://schemas.microsoft.com/office/drawing/2014/main" xmlns="" id="{01940C6C-DAF6-4345-93BA-56999E502EEB}"/>
                    </a:ext>
                  </a:extLst>
                </p:cNvPr>
                <p:cNvCxnSpPr>
                  <a:cxnSpLocks/>
                  <a:stCxn id="27" idx="1"/>
                </p:cNvCxnSpPr>
                <p:nvPr/>
              </p:nvCxnSpPr>
              <p:spPr>
                <a:xfrm rot="10800000" flipV="1">
                  <a:off x="4826166" y="3387368"/>
                  <a:ext cx="362979" cy="1344517"/>
                </a:xfrm>
                <a:prstGeom prst="bentConnector3">
                  <a:avLst>
                    <a:gd name="adj1" fmla="val 162979"/>
                  </a:avLst>
                </a:prstGeom>
                <a:ln w="9525">
                  <a:solidFill>
                    <a:schemeClr val="tx1">
                      <a:lumMod val="40000"/>
                      <a:lumOff val="6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" name="肘形连接符 22">
                  <a:extLst>
                    <a:ext uri="{FF2B5EF4-FFF2-40B4-BE49-F238E27FC236}">
                      <a16:creationId xmlns:a16="http://schemas.microsoft.com/office/drawing/2014/main" xmlns="" id="{38FED097-D234-4CB9-96A8-5A5308AF7C0F}"/>
                    </a:ext>
                  </a:extLst>
                </p:cNvPr>
                <p:cNvCxnSpPr>
                  <a:cxnSpLocks/>
                  <a:stCxn id="27" idx="1"/>
                </p:cNvCxnSpPr>
                <p:nvPr/>
              </p:nvCxnSpPr>
              <p:spPr>
                <a:xfrm rot="10800000" flipV="1">
                  <a:off x="4826166" y="3387369"/>
                  <a:ext cx="362979" cy="2264066"/>
                </a:xfrm>
                <a:prstGeom prst="bentConnector3">
                  <a:avLst>
                    <a:gd name="adj1" fmla="val 162979"/>
                  </a:avLst>
                </a:prstGeom>
                <a:ln w="9525">
                  <a:solidFill>
                    <a:schemeClr val="tx1">
                      <a:lumMod val="40000"/>
                      <a:lumOff val="60000"/>
                    </a:schemeClr>
                  </a:solidFill>
                  <a:headEnd type="oval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30" name="i$ḻíďé">
                  <a:extLst>
                    <a:ext uri="{FF2B5EF4-FFF2-40B4-BE49-F238E27FC236}">
                      <a16:creationId xmlns:a16="http://schemas.microsoft.com/office/drawing/2014/main" xmlns="" id="{B3C83658-6D99-404C-AFAF-1B8E4A040171}"/>
                    </a:ext>
                  </a:extLst>
                </p:cNvPr>
                <p:cNvGrpSpPr/>
                <p:nvPr/>
              </p:nvGrpSpPr>
              <p:grpSpPr>
                <a:xfrm>
                  <a:off x="4360724" y="3714826"/>
                  <a:ext cx="496232" cy="496232"/>
                  <a:chOff x="4792557" y="2249137"/>
                  <a:chExt cx="648072" cy="648072"/>
                </a:xfrm>
              </p:grpSpPr>
              <p:sp>
                <p:nvSpPr>
                  <p:cNvPr id="31" name="í$1iďé">
                    <a:extLst>
                      <a:ext uri="{FF2B5EF4-FFF2-40B4-BE49-F238E27FC236}">
                        <a16:creationId xmlns:a16="http://schemas.microsoft.com/office/drawing/2014/main" xmlns="" id="{3B180712-32EF-4AA1-BF13-C00C91907283}"/>
                      </a:ext>
                    </a:extLst>
                  </p:cNvPr>
                  <p:cNvSpPr/>
                  <p:nvPr/>
                </p:nvSpPr>
                <p:spPr>
                  <a:xfrm>
                    <a:off x="4792557" y="2249137"/>
                    <a:ext cx="648072" cy="648072"/>
                  </a:xfrm>
                  <a:prstGeom prst="ellips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2" name="ïšļíḋe">
                    <a:extLst>
                      <a:ext uri="{FF2B5EF4-FFF2-40B4-BE49-F238E27FC236}">
                        <a16:creationId xmlns:a16="http://schemas.microsoft.com/office/drawing/2014/main" xmlns="" id="{F9801358-3AF1-4C7C-BD52-227EF943D57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926447" y="2390028"/>
                    <a:ext cx="380293" cy="366291"/>
                  </a:xfrm>
                  <a:custGeom>
                    <a:avLst/>
                    <a:gdLst>
                      <a:gd name="T0" fmla="*/ 4096 w 6827"/>
                      <a:gd name="T1" fmla="*/ 4551 h 6827"/>
                      <a:gd name="T2" fmla="*/ 6258 w 6827"/>
                      <a:gd name="T3" fmla="*/ 4096 h 6827"/>
                      <a:gd name="T4" fmla="*/ 2348 w 6827"/>
                      <a:gd name="T5" fmla="*/ 4911 h 6827"/>
                      <a:gd name="T6" fmla="*/ 569 w 6827"/>
                      <a:gd name="T7" fmla="*/ 4551 h 6827"/>
                      <a:gd name="T8" fmla="*/ 569 w 6827"/>
                      <a:gd name="T9" fmla="*/ 3982 h 6827"/>
                      <a:gd name="T10" fmla="*/ 1707 w 6827"/>
                      <a:gd name="T11" fmla="*/ 2503 h 6827"/>
                      <a:gd name="T12" fmla="*/ 3868 w 6827"/>
                      <a:gd name="T13" fmla="*/ 2731 h 6827"/>
                      <a:gd name="T14" fmla="*/ 5827 w 6827"/>
                      <a:gd name="T15" fmla="*/ 2004 h 6827"/>
                      <a:gd name="T16" fmla="*/ 6258 w 6827"/>
                      <a:gd name="T17" fmla="*/ 1820 h 6827"/>
                      <a:gd name="T18" fmla="*/ 4779 w 6827"/>
                      <a:gd name="T19" fmla="*/ 0 h 6827"/>
                      <a:gd name="T20" fmla="*/ 2854 w 6827"/>
                      <a:gd name="T21" fmla="*/ 2381 h 6827"/>
                      <a:gd name="T22" fmla="*/ 1239 w 6827"/>
                      <a:gd name="T23" fmla="*/ 2257 h 6827"/>
                      <a:gd name="T24" fmla="*/ 569 w 6827"/>
                      <a:gd name="T25" fmla="*/ 2844 h 6827"/>
                      <a:gd name="T26" fmla="*/ 569 w 6827"/>
                      <a:gd name="T27" fmla="*/ 2276 h 6827"/>
                      <a:gd name="T28" fmla="*/ 569 w 6827"/>
                      <a:gd name="T29" fmla="*/ 1707 h 6827"/>
                      <a:gd name="T30" fmla="*/ 569 w 6827"/>
                      <a:gd name="T31" fmla="*/ 1138 h 6827"/>
                      <a:gd name="T32" fmla="*/ 569 w 6827"/>
                      <a:gd name="T33" fmla="*/ 569 h 6827"/>
                      <a:gd name="T34" fmla="*/ 341 w 6827"/>
                      <a:gd name="T35" fmla="*/ 0 h 6827"/>
                      <a:gd name="T36" fmla="*/ 114 w 6827"/>
                      <a:gd name="T37" fmla="*/ 569 h 6827"/>
                      <a:gd name="T38" fmla="*/ 114 w 6827"/>
                      <a:gd name="T39" fmla="*/ 1138 h 6827"/>
                      <a:gd name="T40" fmla="*/ 114 w 6827"/>
                      <a:gd name="T41" fmla="*/ 1707 h 6827"/>
                      <a:gd name="T42" fmla="*/ 114 w 6827"/>
                      <a:gd name="T43" fmla="*/ 2276 h 6827"/>
                      <a:gd name="T44" fmla="*/ 114 w 6827"/>
                      <a:gd name="T45" fmla="*/ 2844 h 6827"/>
                      <a:gd name="T46" fmla="*/ 114 w 6827"/>
                      <a:gd name="T47" fmla="*/ 3413 h 6827"/>
                      <a:gd name="T48" fmla="*/ 114 w 6827"/>
                      <a:gd name="T49" fmla="*/ 3982 h 6827"/>
                      <a:gd name="T50" fmla="*/ 114 w 6827"/>
                      <a:gd name="T51" fmla="*/ 4551 h 6827"/>
                      <a:gd name="T52" fmla="*/ 114 w 6827"/>
                      <a:gd name="T53" fmla="*/ 5120 h 6827"/>
                      <a:gd name="T54" fmla="*/ 114 w 6827"/>
                      <a:gd name="T55" fmla="*/ 5689 h 6827"/>
                      <a:gd name="T56" fmla="*/ 114 w 6827"/>
                      <a:gd name="T57" fmla="*/ 6258 h 6827"/>
                      <a:gd name="T58" fmla="*/ 683 w 6827"/>
                      <a:gd name="T59" fmla="*/ 6713 h 6827"/>
                      <a:gd name="T60" fmla="*/ 1252 w 6827"/>
                      <a:gd name="T61" fmla="*/ 6713 h 6827"/>
                      <a:gd name="T62" fmla="*/ 1820 w 6827"/>
                      <a:gd name="T63" fmla="*/ 6713 h 6827"/>
                      <a:gd name="T64" fmla="*/ 2389 w 6827"/>
                      <a:gd name="T65" fmla="*/ 6713 h 6827"/>
                      <a:gd name="T66" fmla="*/ 2958 w 6827"/>
                      <a:gd name="T67" fmla="*/ 6713 h 6827"/>
                      <a:gd name="T68" fmla="*/ 3527 w 6827"/>
                      <a:gd name="T69" fmla="*/ 6713 h 6827"/>
                      <a:gd name="T70" fmla="*/ 4096 w 6827"/>
                      <a:gd name="T71" fmla="*/ 6713 h 6827"/>
                      <a:gd name="T72" fmla="*/ 4665 w 6827"/>
                      <a:gd name="T73" fmla="*/ 6713 h 6827"/>
                      <a:gd name="T74" fmla="*/ 5234 w 6827"/>
                      <a:gd name="T75" fmla="*/ 6713 h 6827"/>
                      <a:gd name="T76" fmla="*/ 5803 w 6827"/>
                      <a:gd name="T77" fmla="*/ 6713 h 6827"/>
                      <a:gd name="T78" fmla="*/ 6371 w 6827"/>
                      <a:gd name="T79" fmla="*/ 6713 h 6827"/>
                      <a:gd name="T80" fmla="*/ 6827 w 6827"/>
                      <a:gd name="T81" fmla="*/ 6485 h 6827"/>
                      <a:gd name="T82" fmla="*/ 6371 w 6827"/>
                      <a:gd name="T83" fmla="*/ 6258 h 6827"/>
                      <a:gd name="T84" fmla="*/ 5803 w 6827"/>
                      <a:gd name="T85" fmla="*/ 6258 h 6827"/>
                      <a:gd name="T86" fmla="*/ 5234 w 6827"/>
                      <a:gd name="T87" fmla="*/ 6258 h 6827"/>
                      <a:gd name="T88" fmla="*/ 4665 w 6827"/>
                      <a:gd name="T89" fmla="*/ 6258 h 6827"/>
                      <a:gd name="T90" fmla="*/ 4096 w 6827"/>
                      <a:gd name="T91" fmla="*/ 6258 h 6827"/>
                      <a:gd name="T92" fmla="*/ 3527 w 6827"/>
                      <a:gd name="T93" fmla="*/ 6258 h 6827"/>
                      <a:gd name="T94" fmla="*/ 2958 w 6827"/>
                      <a:gd name="T95" fmla="*/ 6258 h 6827"/>
                      <a:gd name="T96" fmla="*/ 2389 w 6827"/>
                      <a:gd name="T97" fmla="*/ 6258 h 6827"/>
                      <a:gd name="T98" fmla="*/ 1820 w 6827"/>
                      <a:gd name="T99" fmla="*/ 6258 h 6827"/>
                      <a:gd name="T100" fmla="*/ 1252 w 6827"/>
                      <a:gd name="T101" fmla="*/ 6258 h 6827"/>
                      <a:gd name="T102" fmla="*/ 683 w 6827"/>
                      <a:gd name="T103" fmla="*/ 6258 h 682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</a:cxnLst>
                    <a:rect l="0" t="0" r="r" b="b"/>
                    <a:pathLst>
                      <a:path w="6827" h="6827">
                        <a:moveTo>
                          <a:pt x="1263" y="5234"/>
                        </a:moveTo>
                        <a:cubicBezTo>
                          <a:pt x="1316" y="5493"/>
                          <a:pt x="1546" y="5689"/>
                          <a:pt x="1820" y="5689"/>
                        </a:cubicBezTo>
                        <a:cubicBezTo>
                          <a:pt x="2114" y="5689"/>
                          <a:pt x="2354" y="5464"/>
                          <a:pt x="2383" y="5178"/>
                        </a:cubicBezTo>
                        <a:lnTo>
                          <a:pt x="3568" y="4191"/>
                        </a:lnTo>
                        <a:cubicBezTo>
                          <a:pt x="3652" y="4401"/>
                          <a:pt x="3856" y="4551"/>
                          <a:pt x="4096" y="4551"/>
                        </a:cubicBezTo>
                        <a:cubicBezTo>
                          <a:pt x="4348" y="4551"/>
                          <a:pt x="4560" y="4385"/>
                          <a:pt x="4635" y="4157"/>
                        </a:cubicBezTo>
                        <a:lnTo>
                          <a:pt x="5696" y="4736"/>
                        </a:lnTo>
                        <a:cubicBezTo>
                          <a:pt x="5732" y="5016"/>
                          <a:pt x="5969" y="5234"/>
                          <a:pt x="6258" y="5234"/>
                        </a:cubicBezTo>
                        <a:cubicBezTo>
                          <a:pt x="6571" y="5234"/>
                          <a:pt x="6827" y="4979"/>
                          <a:pt x="6827" y="4665"/>
                        </a:cubicBezTo>
                        <a:cubicBezTo>
                          <a:pt x="6827" y="4351"/>
                          <a:pt x="6571" y="4096"/>
                          <a:pt x="6258" y="4096"/>
                        </a:cubicBezTo>
                        <a:cubicBezTo>
                          <a:pt x="6006" y="4096"/>
                          <a:pt x="5794" y="4262"/>
                          <a:pt x="5719" y="4490"/>
                        </a:cubicBezTo>
                        <a:lnTo>
                          <a:pt x="4658" y="3911"/>
                        </a:lnTo>
                        <a:cubicBezTo>
                          <a:pt x="4622" y="3631"/>
                          <a:pt x="4385" y="3413"/>
                          <a:pt x="4096" y="3413"/>
                        </a:cubicBezTo>
                        <a:cubicBezTo>
                          <a:pt x="3802" y="3413"/>
                          <a:pt x="3563" y="3638"/>
                          <a:pt x="3533" y="3924"/>
                        </a:cubicBezTo>
                        <a:lnTo>
                          <a:pt x="2348" y="4911"/>
                        </a:lnTo>
                        <a:cubicBezTo>
                          <a:pt x="2265" y="4701"/>
                          <a:pt x="2060" y="4551"/>
                          <a:pt x="1820" y="4551"/>
                        </a:cubicBezTo>
                        <a:cubicBezTo>
                          <a:pt x="1546" y="4551"/>
                          <a:pt x="1316" y="4747"/>
                          <a:pt x="1263" y="5006"/>
                        </a:cubicBezTo>
                        <a:lnTo>
                          <a:pt x="455" y="5006"/>
                        </a:lnTo>
                        <a:lnTo>
                          <a:pt x="455" y="4551"/>
                        </a:lnTo>
                        <a:lnTo>
                          <a:pt x="569" y="4551"/>
                        </a:lnTo>
                        <a:cubicBezTo>
                          <a:pt x="632" y="4551"/>
                          <a:pt x="683" y="4500"/>
                          <a:pt x="683" y="4437"/>
                        </a:cubicBezTo>
                        <a:cubicBezTo>
                          <a:pt x="683" y="4374"/>
                          <a:pt x="632" y="4324"/>
                          <a:pt x="569" y="4324"/>
                        </a:cubicBezTo>
                        <a:lnTo>
                          <a:pt x="455" y="4324"/>
                        </a:lnTo>
                        <a:lnTo>
                          <a:pt x="455" y="3982"/>
                        </a:lnTo>
                        <a:lnTo>
                          <a:pt x="569" y="3982"/>
                        </a:lnTo>
                        <a:cubicBezTo>
                          <a:pt x="632" y="3982"/>
                          <a:pt x="683" y="3931"/>
                          <a:pt x="683" y="3868"/>
                        </a:cubicBezTo>
                        <a:cubicBezTo>
                          <a:pt x="683" y="3806"/>
                          <a:pt x="632" y="3755"/>
                          <a:pt x="569" y="3755"/>
                        </a:cubicBezTo>
                        <a:lnTo>
                          <a:pt x="480" y="3755"/>
                        </a:lnTo>
                        <a:lnTo>
                          <a:pt x="1407" y="2416"/>
                        </a:lnTo>
                        <a:cubicBezTo>
                          <a:pt x="1494" y="2470"/>
                          <a:pt x="1596" y="2503"/>
                          <a:pt x="1707" y="2503"/>
                        </a:cubicBezTo>
                        <a:cubicBezTo>
                          <a:pt x="1888" y="2503"/>
                          <a:pt x="2048" y="2416"/>
                          <a:pt x="2152" y="2284"/>
                        </a:cubicBezTo>
                        <a:lnTo>
                          <a:pt x="2752" y="2584"/>
                        </a:lnTo>
                        <a:cubicBezTo>
                          <a:pt x="2740" y="2631"/>
                          <a:pt x="2731" y="2680"/>
                          <a:pt x="2731" y="2731"/>
                        </a:cubicBezTo>
                        <a:cubicBezTo>
                          <a:pt x="2731" y="3044"/>
                          <a:pt x="2986" y="3300"/>
                          <a:pt x="3300" y="3300"/>
                        </a:cubicBezTo>
                        <a:cubicBezTo>
                          <a:pt x="3613" y="3300"/>
                          <a:pt x="3868" y="3044"/>
                          <a:pt x="3868" y="2731"/>
                        </a:cubicBezTo>
                        <a:cubicBezTo>
                          <a:pt x="3868" y="2608"/>
                          <a:pt x="3829" y="2496"/>
                          <a:pt x="3763" y="2403"/>
                        </a:cubicBezTo>
                        <a:lnTo>
                          <a:pt x="4488" y="1055"/>
                        </a:lnTo>
                        <a:cubicBezTo>
                          <a:pt x="4574" y="1107"/>
                          <a:pt x="4672" y="1138"/>
                          <a:pt x="4779" y="1138"/>
                        </a:cubicBezTo>
                        <a:cubicBezTo>
                          <a:pt x="4891" y="1138"/>
                          <a:pt x="4995" y="1104"/>
                          <a:pt x="5083" y="1048"/>
                        </a:cubicBezTo>
                        <a:lnTo>
                          <a:pt x="5827" y="2004"/>
                        </a:lnTo>
                        <a:cubicBezTo>
                          <a:pt x="5829" y="2007"/>
                          <a:pt x="5833" y="2009"/>
                          <a:pt x="5836" y="2011"/>
                        </a:cubicBezTo>
                        <a:cubicBezTo>
                          <a:pt x="5745" y="2112"/>
                          <a:pt x="5689" y="2244"/>
                          <a:pt x="5689" y="2389"/>
                        </a:cubicBezTo>
                        <a:cubicBezTo>
                          <a:pt x="5689" y="2703"/>
                          <a:pt x="5944" y="2958"/>
                          <a:pt x="6258" y="2958"/>
                        </a:cubicBezTo>
                        <a:cubicBezTo>
                          <a:pt x="6571" y="2958"/>
                          <a:pt x="6827" y="2703"/>
                          <a:pt x="6827" y="2389"/>
                        </a:cubicBezTo>
                        <a:cubicBezTo>
                          <a:pt x="6827" y="2076"/>
                          <a:pt x="6571" y="1820"/>
                          <a:pt x="6258" y="1820"/>
                        </a:cubicBezTo>
                        <a:cubicBezTo>
                          <a:pt x="6170" y="1820"/>
                          <a:pt x="6087" y="1842"/>
                          <a:pt x="6013" y="1878"/>
                        </a:cubicBezTo>
                        <a:cubicBezTo>
                          <a:pt x="6010" y="1874"/>
                          <a:pt x="6010" y="1869"/>
                          <a:pt x="6006" y="1864"/>
                        </a:cubicBezTo>
                        <a:lnTo>
                          <a:pt x="5248" y="890"/>
                        </a:lnTo>
                        <a:cubicBezTo>
                          <a:pt x="5311" y="798"/>
                          <a:pt x="5348" y="688"/>
                          <a:pt x="5348" y="569"/>
                        </a:cubicBezTo>
                        <a:cubicBezTo>
                          <a:pt x="5348" y="255"/>
                          <a:pt x="5092" y="0"/>
                          <a:pt x="4779" y="0"/>
                        </a:cubicBezTo>
                        <a:cubicBezTo>
                          <a:pt x="4465" y="0"/>
                          <a:pt x="4210" y="255"/>
                          <a:pt x="4210" y="569"/>
                        </a:cubicBezTo>
                        <a:cubicBezTo>
                          <a:pt x="4210" y="691"/>
                          <a:pt x="4249" y="804"/>
                          <a:pt x="4315" y="897"/>
                        </a:cubicBezTo>
                        <a:lnTo>
                          <a:pt x="3590" y="2244"/>
                        </a:lnTo>
                        <a:cubicBezTo>
                          <a:pt x="3505" y="2193"/>
                          <a:pt x="3406" y="2162"/>
                          <a:pt x="3300" y="2162"/>
                        </a:cubicBezTo>
                        <a:cubicBezTo>
                          <a:pt x="3118" y="2162"/>
                          <a:pt x="2959" y="2248"/>
                          <a:pt x="2854" y="2381"/>
                        </a:cubicBezTo>
                        <a:lnTo>
                          <a:pt x="2254" y="2081"/>
                        </a:lnTo>
                        <a:cubicBezTo>
                          <a:pt x="2267" y="2034"/>
                          <a:pt x="2276" y="1985"/>
                          <a:pt x="2276" y="1934"/>
                        </a:cubicBezTo>
                        <a:cubicBezTo>
                          <a:pt x="2276" y="1621"/>
                          <a:pt x="2020" y="1365"/>
                          <a:pt x="1707" y="1365"/>
                        </a:cubicBezTo>
                        <a:cubicBezTo>
                          <a:pt x="1393" y="1365"/>
                          <a:pt x="1138" y="1621"/>
                          <a:pt x="1138" y="1934"/>
                        </a:cubicBezTo>
                        <a:cubicBezTo>
                          <a:pt x="1138" y="2054"/>
                          <a:pt x="1176" y="2166"/>
                          <a:pt x="1239" y="2257"/>
                        </a:cubicBezTo>
                        <a:lnTo>
                          <a:pt x="593" y="3191"/>
                        </a:lnTo>
                        <a:cubicBezTo>
                          <a:pt x="585" y="3189"/>
                          <a:pt x="578" y="3186"/>
                          <a:pt x="569" y="3186"/>
                        </a:cubicBezTo>
                        <a:lnTo>
                          <a:pt x="455" y="3186"/>
                        </a:lnTo>
                        <a:lnTo>
                          <a:pt x="455" y="2844"/>
                        </a:lnTo>
                        <a:lnTo>
                          <a:pt x="569" y="2844"/>
                        </a:lnTo>
                        <a:cubicBezTo>
                          <a:pt x="632" y="2844"/>
                          <a:pt x="683" y="2794"/>
                          <a:pt x="683" y="2731"/>
                        </a:cubicBezTo>
                        <a:cubicBezTo>
                          <a:pt x="683" y="2668"/>
                          <a:pt x="632" y="2617"/>
                          <a:pt x="569" y="2617"/>
                        </a:cubicBezTo>
                        <a:lnTo>
                          <a:pt x="455" y="2617"/>
                        </a:lnTo>
                        <a:lnTo>
                          <a:pt x="455" y="2276"/>
                        </a:lnTo>
                        <a:lnTo>
                          <a:pt x="569" y="2276"/>
                        </a:lnTo>
                        <a:cubicBezTo>
                          <a:pt x="632" y="2276"/>
                          <a:pt x="683" y="2225"/>
                          <a:pt x="683" y="2162"/>
                        </a:cubicBezTo>
                        <a:cubicBezTo>
                          <a:pt x="683" y="2099"/>
                          <a:pt x="632" y="2048"/>
                          <a:pt x="569" y="2048"/>
                        </a:cubicBezTo>
                        <a:lnTo>
                          <a:pt x="455" y="2048"/>
                        </a:lnTo>
                        <a:lnTo>
                          <a:pt x="455" y="1707"/>
                        </a:lnTo>
                        <a:lnTo>
                          <a:pt x="569" y="1707"/>
                        </a:lnTo>
                        <a:cubicBezTo>
                          <a:pt x="632" y="1707"/>
                          <a:pt x="683" y="1656"/>
                          <a:pt x="683" y="1593"/>
                        </a:cubicBezTo>
                        <a:cubicBezTo>
                          <a:pt x="683" y="1530"/>
                          <a:pt x="632" y="1479"/>
                          <a:pt x="569" y="1479"/>
                        </a:cubicBezTo>
                        <a:lnTo>
                          <a:pt x="455" y="1479"/>
                        </a:lnTo>
                        <a:lnTo>
                          <a:pt x="455" y="1138"/>
                        </a:lnTo>
                        <a:lnTo>
                          <a:pt x="569" y="1138"/>
                        </a:lnTo>
                        <a:cubicBezTo>
                          <a:pt x="632" y="1138"/>
                          <a:pt x="683" y="1087"/>
                          <a:pt x="683" y="1024"/>
                        </a:cubicBezTo>
                        <a:cubicBezTo>
                          <a:pt x="683" y="961"/>
                          <a:pt x="632" y="910"/>
                          <a:pt x="569" y="910"/>
                        </a:cubicBezTo>
                        <a:lnTo>
                          <a:pt x="455" y="910"/>
                        </a:lnTo>
                        <a:lnTo>
                          <a:pt x="455" y="569"/>
                        </a:lnTo>
                        <a:lnTo>
                          <a:pt x="569" y="569"/>
                        </a:lnTo>
                        <a:cubicBezTo>
                          <a:pt x="632" y="569"/>
                          <a:pt x="683" y="518"/>
                          <a:pt x="683" y="455"/>
                        </a:cubicBezTo>
                        <a:cubicBezTo>
                          <a:pt x="683" y="392"/>
                          <a:pt x="632" y="341"/>
                          <a:pt x="569" y="341"/>
                        </a:cubicBezTo>
                        <a:lnTo>
                          <a:pt x="455" y="341"/>
                        </a:lnTo>
                        <a:lnTo>
                          <a:pt x="455" y="114"/>
                        </a:lnTo>
                        <a:cubicBezTo>
                          <a:pt x="455" y="51"/>
                          <a:pt x="404" y="0"/>
                          <a:pt x="341" y="0"/>
                        </a:cubicBezTo>
                        <a:cubicBezTo>
                          <a:pt x="278" y="0"/>
                          <a:pt x="228" y="51"/>
                          <a:pt x="228" y="114"/>
                        </a:cubicBezTo>
                        <a:lnTo>
                          <a:pt x="228" y="341"/>
                        </a:lnTo>
                        <a:lnTo>
                          <a:pt x="114" y="341"/>
                        </a:lnTo>
                        <a:cubicBezTo>
                          <a:pt x="51" y="341"/>
                          <a:pt x="0" y="392"/>
                          <a:pt x="0" y="455"/>
                        </a:cubicBezTo>
                        <a:cubicBezTo>
                          <a:pt x="0" y="518"/>
                          <a:pt x="51" y="569"/>
                          <a:pt x="114" y="569"/>
                        </a:cubicBezTo>
                        <a:lnTo>
                          <a:pt x="228" y="569"/>
                        </a:lnTo>
                        <a:lnTo>
                          <a:pt x="228" y="910"/>
                        </a:lnTo>
                        <a:lnTo>
                          <a:pt x="114" y="910"/>
                        </a:lnTo>
                        <a:cubicBezTo>
                          <a:pt x="51" y="910"/>
                          <a:pt x="0" y="961"/>
                          <a:pt x="0" y="1024"/>
                        </a:cubicBezTo>
                        <a:cubicBezTo>
                          <a:pt x="0" y="1087"/>
                          <a:pt x="51" y="1138"/>
                          <a:pt x="114" y="1138"/>
                        </a:cubicBezTo>
                        <a:lnTo>
                          <a:pt x="228" y="1138"/>
                        </a:lnTo>
                        <a:lnTo>
                          <a:pt x="228" y="1479"/>
                        </a:lnTo>
                        <a:lnTo>
                          <a:pt x="114" y="1479"/>
                        </a:lnTo>
                        <a:cubicBezTo>
                          <a:pt x="51" y="1479"/>
                          <a:pt x="0" y="1530"/>
                          <a:pt x="0" y="1593"/>
                        </a:cubicBezTo>
                        <a:cubicBezTo>
                          <a:pt x="0" y="1656"/>
                          <a:pt x="51" y="1707"/>
                          <a:pt x="114" y="1707"/>
                        </a:cubicBezTo>
                        <a:lnTo>
                          <a:pt x="228" y="1707"/>
                        </a:lnTo>
                        <a:lnTo>
                          <a:pt x="228" y="2048"/>
                        </a:lnTo>
                        <a:lnTo>
                          <a:pt x="114" y="2048"/>
                        </a:lnTo>
                        <a:cubicBezTo>
                          <a:pt x="51" y="2048"/>
                          <a:pt x="0" y="2099"/>
                          <a:pt x="0" y="2162"/>
                        </a:cubicBezTo>
                        <a:cubicBezTo>
                          <a:pt x="0" y="2225"/>
                          <a:pt x="51" y="2276"/>
                          <a:pt x="114" y="2276"/>
                        </a:cubicBezTo>
                        <a:lnTo>
                          <a:pt x="228" y="2276"/>
                        </a:lnTo>
                        <a:lnTo>
                          <a:pt x="228" y="2617"/>
                        </a:lnTo>
                        <a:lnTo>
                          <a:pt x="114" y="2617"/>
                        </a:lnTo>
                        <a:cubicBezTo>
                          <a:pt x="51" y="2617"/>
                          <a:pt x="0" y="2668"/>
                          <a:pt x="0" y="2731"/>
                        </a:cubicBezTo>
                        <a:cubicBezTo>
                          <a:pt x="0" y="2794"/>
                          <a:pt x="51" y="2844"/>
                          <a:pt x="114" y="2844"/>
                        </a:cubicBezTo>
                        <a:lnTo>
                          <a:pt x="228" y="2844"/>
                        </a:lnTo>
                        <a:lnTo>
                          <a:pt x="228" y="3186"/>
                        </a:lnTo>
                        <a:lnTo>
                          <a:pt x="114" y="3186"/>
                        </a:lnTo>
                        <a:cubicBezTo>
                          <a:pt x="51" y="3186"/>
                          <a:pt x="0" y="3237"/>
                          <a:pt x="0" y="3300"/>
                        </a:cubicBezTo>
                        <a:cubicBezTo>
                          <a:pt x="0" y="3362"/>
                          <a:pt x="51" y="3413"/>
                          <a:pt x="114" y="3413"/>
                        </a:cubicBezTo>
                        <a:lnTo>
                          <a:pt x="228" y="3413"/>
                        </a:lnTo>
                        <a:lnTo>
                          <a:pt x="228" y="3755"/>
                        </a:lnTo>
                        <a:lnTo>
                          <a:pt x="114" y="3755"/>
                        </a:lnTo>
                        <a:cubicBezTo>
                          <a:pt x="51" y="3755"/>
                          <a:pt x="0" y="3806"/>
                          <a:pt x="0" y="3868"/>
                        </a:cubicBezTo>
                        <a:cubicBezTo>
                          <a:pt x="0" y="3931"/>
                          <a:pt x="51" y="3982"/>
                          <a:pt x="114" y="3982"/>
                        </a:cubicBezTo>
                        <a:lnTo>
                          <a:pt x="228" y="3982"/>
                        </a:lnTo>
                        <a:lnTo>
                          <a:pt x="228" y="4324"/>
                        </a:lnTo>
                        <a:lnTo>
                          <a:pt x="114" y="4324"/>
                        </a:lnTo>
                        <a:cubicBezTo>
                          <a:pt x="51" y="4324"/>
                          <a:pt x="0" y="4374"/>
                          <a:pt x="0" y="4437"/>
                        </a:cubicBezTo>
                        <a:cubicBezTo>
                          <a:pt x="0" y="4500"/>
                          <a:pt x="51" y="4551"/>
                          <a:pt x="114" y="4551"/>
                        </a:cubicBezTo>
                        <a:lnTo>
                          <a:pt x="228" y="4551"/>
                        </a:lnTo>
                        <a:lnTo>
                          <a:pt x="228" y="4892"/>
                        </a:lnTo>
                        <a:lnTo>
                          <a:pt x="114" y="4892"/>
                        </a:lnTo>
                        <a:cubicBezTo>
                          <a:pt x="51" y="4892"/>
                          <a:pt x="0" y="4943"/>
                          <a:pt x="0" y="5006"/>
                        </a:cubicBezTo>
                        <a:cubicBezTo>
                          <a:pt x="0" y="5069"/>
                          <a:pt x="51" y="5120"/>
                          <a:pt x="114" y="5120"/>
                        </a:cubicBezTo>
                        <a:lnTo>
                          <a:pt x="228" y="5120"/>
                        </a:lnTo>
                        <a:lnTo>
                          <a:pt x="228" y="5461"/>
                        </a:lnTo>
                        <a:lnTo>
                          <a:pt x="114" y="5461"/>
                        </a:lnTo>
                        <a:cubicBezTo>
                          <a:pt x="51" y="5461"/>
                          <a:pt x="0" y="5512"/>
                          <a:pt x="0" y="5575"/>
                        </a:cubicBezTo>
                        <a:cubicBezTo>
                          <a:pt x="0" y="5638"/>
                          <a:pt x="51" y="5689"/>
                          <a:pt x="114" y="5689"/>
                        </a:cubicBezTo>
                        <a:lnTo>
                          <a:pt x="228" y="5689"/>
                        </a:lnTo>
                        <a:lnTo>
                          <a:pt x="228" y="6030"/>
                        </a:lnTo>
                        <a:lnTo>
                          <a:pt x="114" y="6030"/>
                        </a:lnTo>
                        <a:cubicBezTo>
                          <a:pt x="51" y="6030"/>
                          <a:pt x="0" y="6081"/>
                          <a:pt x="0" y="6144"/>
                        </a:cubicBezTo>
                        <a:cubicBezTo>
                          <a:pt x="0" y="6207"/>
                          <a:pt x="51" y="6258"/>
                          <a:pt x="114" y="6258"/>
                        </a:cubicBezTo>
                        <a:lnTo>
                          <a:pt x="228" y="6258"/>
                        </a:lnTo>
                        <a:lnTo>
                          <a:pt x="228" y="6485"/>
                        </a:lnTo>
                        <a:cubicBezTo>
                          <a:pt x="228" y="6548"/>
                          <a:pt x="278" y="6599"/>
                          <a:pt x="341" y="6599"/>
                        </a:cubicBezTo>
                        <a:lnTo>
                          <a:pt x="683" y="6599"/>
                        </a:lnTo>
                        <a:lnTo>
                          <a:pt x="683" y="6713"/>
                        </a:lnTo>
                        <a:cubicBezTo>
                          <a:pt x="683" y="6776"/>
                          <a:pt x="734" y="6827"/>
                          <a:pt x="796" y="6827"/>
                        </a:cubicBezTo>
                        <a:cubicBezTo>
                          <a:pt x="859" y="6827"/>
                          <a:pt x="910" y="6776"/>
                          <a:pt x="910" y="6713"/>
                        </a:cubicBezTo>
                        <a:lnTo>
                          <a:pt x="910" y="6599"/>
                        </a:lnTo>
                        <a:lnTo>
                          <a:pt x="1252" y="6599"/>
                        </a:lnTo>
                        <a:lnTo>
                          <a:pt x="1252" y="6713"/>
                        </a:lnTo>
                        <a:cubicBezTo>
                          <a:pt x="1252" y="6776"/>
                          <a:pt x="1302" y="6827"/>
                          <a:pt x="1365" y="6827"/>
                        </a:cubicBezTo>
                        <a:cubicBezTo>
                          <a:pt x="1428" y="6827"/>
                          <a:pt x="1479" y="6776"/>
                          <a:pt x="1479" y="6713"/>
                        </a:cubicBezTo>
                        <a:lnTo>
                          <a:pt x="1479" y="6599"/>
                        </a:lnTo>
                        <a:lnTo>
                          <a:pt x="1820" y="6599"/>
                        </a:lnTo>
                        <a:lnTo>
                          <a:pt x="1820" y="6713"/>
                        </a:lnTo>
                        <a:cubicBezTo>
                          <a:pt x="1820" y="6776"/>
                          <a:pt x="1871" y="6827"/>
                          <a:pt x="1934" y="6827"/>
                        </a:cubicBezTo>
                        <a:cubicBezTo>
                          <a:pt x="1997" y="6827"/>
                          <a:pt x="2048" y="6776"/>
                          <a:pt x="2048" y="6713"/>
                        </a:cubicBezTo>
                        <a:lnTo>
                          <a:pt x="2048" y="6599"/>
                        </a:lnTo>
                        <a:lnTo>
                          <a:pt x="2389" y="6599"/>
                        </a:lnTo>
                        <a:lnTo>
                          <a:pt x="2389" y="6713"/>
                        </a:lnTo>
                        <a:cubicBezTo>
                          <a:pt x="2389" y="6776"/>
                          <a:pt x="2440" y="6827"/>
                          <a:pt x="2503" y="6827"/>
                        </a:cubicBezTo>
                        <a:cubicBezTo>
                          <a:pt x="2566" y="6827"/>
                          <a:pt x="2617" y="6776"/>
                          <a:pt x="2617" y="6713"/>
                        </a:cubicBezTo>
                        <a:lnTo>
                          <a:pt x="2617" y="6599"/>
                        </a:lnTo>
                        <a:lnTo>
                          <a:pt x="2958" y="6599"/>
                        </a:lnTo>
                        <a:lnTo>
                          <a:pt x="2958" y="6713"/>
                        </a:lnTo>
                        <a:cubicBezTo>
                          <a:pt x="2958" y="6776"/>
                          <a:pt x="3009" y="6827"/>
                          <a:pt x="3072" y="6827"/>
                        </a:cubicBezTo>
                        <a:cubicBezTo>
                          <a:pt x="3135" y="6827"/>
                          <a:pt x="3186" y="6776"/>
                          <a:pt x="3186" y="6713"/>
                        </a:cubicBezTo>
                        <a:lnTo>
                          <a:pt x="3186" y="6599"/>
                        </a:lnTo>
                        <a:lnTo>
                          <a:pt x="3527" y="6599"/>
                        </a:lnTo>
                        <a:lnTo>
                          <a:pt x="3527" y="6713"/>
                        </a:lnTo>
                        <a:cubicBezTo>
                          <a:pt x="3527" y="6776"/>
                          <a:pt x="3578" y="6827"/>
                          <a:pt x="3641" y="6827"/>
                        </a:cubicBezTo>
                        <a:cubicBezTo>
                          <a:pt x="3704" y="6827"/>
                          <a:pt x="3755" y="6776"/>
                          <a:pt x="3755" y="6713"/>
                        </a:cubicBezTo>
                        <a:lnTo>
                          <a:pt x="3755" y="6599"/>
                        </a:lnTo>
                        <a:lnTo>
                          <a:pt x="4096" y="6599"/>
                        </a:lnTo>
                        <a:lnTo>
                          <a:pt x="4096" y="6713"/>
                        </a:lnTo>
                        <a:cubicBezTo>
                          <a:pt x="4096" y="6776"/>
                          <a:pt x="4147" y="6827"/>
                          <a:pt x="4210" y="6827"/>
                        </a:cubicBezTo>
                        <a:cubicBezTo>
                          <a:pt x="4273" y="6827"/>
                          <a:pt x="4323" y="6776"/>
                          <a:pt x="4323" y="6713"/>
                        </a:cubicBezTo>
                        <a:lnTo>
                          <a:pt x="4323" y="6599"/>
                        </a:lnTo>
                        <a:lnTo>
                          <a:pt x="4665" y="6599"/>
                        </a:lnTo>
                        <a:lnTo>
                          <a:pt x="4665" y="6713"/>
                        </a:lnTo>
                        <a:cubicBezTo>
                          <a:pt x="4665" y="6776"/>
                          <a:pt x="4716" y="6827"/>
                          <a:pt x="4779" y="6827"/>
                        </a:cubicBezTo>
                        <a:cubicBezTo>
                          <a:pt x="4842" y="6827"/>
                          <a:pt x="4892" y="6776"/>
                          <a:pt x="4892" y="6713"/>
                        </a:cubicBezTo>
                        <a:lnTo>
                          <a:pt x="4892" y="6599"/>
                        </a:lnTo>
                        <a:lnTo>
                          <a:pt x="5234" y="6599"/>
                        </a:lnTo>
                        <a:lnTo>
                          <a:pt x="5234" y="6713"/>
                        </a:lnTo>
                        <a:cubicBezTo>
                          <a:pt x="5234" y="6776"/>
                          <a:pt x="5285" y="6827"/>
                          <a:pt x="5347" y="6827"/>
                        </a:cubicBezTo>
                        <a:cubicBezTo>
                          <a:pt x="5410" y="6827"/>
                          <a:pt x="5461" y="6776"/>
                          <a:pt x="5461" y="6713"/>
                        </a:cubicBezTo>
                        <a:lnTo>
                          <a:pt x="5461" y="6599"/>
                        </a:lnTo>
                        <a:lnTo>
                          <a:pt x="5803" y="6599"/>
                        </a:lnTo>
                        <a:lnTo>
                          <a:pt x="5803" y="6713"/>
                        </a:lnTo>
                        <a:cubicBezTo>
                          <a:pt x="5803" y="6776"/>
                          <a:pt x="5853" y="6827"/>
                          <a:pt x="5916" y="6827"/>
                        </a:cubicBezTo>
                        <a:cubicBezTo>
                          <a:pt x="5979" y="6827"/>
                          <a:pt x="6030" y="6776"/>
                          <a:pt x="6030" y="6713"/>
                        </a:cubicBezTo>
                        <a:lnTo>
                          <a:pt x="6030" y="6599"/>
                        </a:lnTo>
                        <a:lnTo>
                          <a:pt x="6371" y="6599"/>
                        </a:lnTo>
                        <a:lnTo>
                          <a:pt x="6371" y="6713"/>
                        </a:lnTo>
                        <a:cubicBezTo>
                          <a:pt x="6371" y="6776"/>
                          <a:pt x="6422" y="6827"/>
                          <a:pt x="6485" y="6827"/>
                        </a:cubicBezTo>
                        <a:cubicBezTo>
                          <a:pt x="6548" y="6827"/>
                          <a:pt x="6599" y="6776"/>
                          <a:pt x="6599" y="6713"/>
                        </a:cubicBezTo>
                        <a:lnTo>
                          <a:pt x="6599" y="6599"/>
                        </a:lnTo>
                        <a:lnTo>
                          <a:pt x="6713" y="6599"/>
                        </a:lnTo>
                        <a:cubicBezTo>
                          <a:pt x="6776" y="6599"/>
                          <a:pt x="6827" y="6548"/>
                          <a:pt x="6827" y="6485"/>
                        </a:cubicBezTo>
                        <a:cubicBezTo>
                          <a:pt x="6827" y="6422"/>
                          <a:pt x="6776" y="6372"/>
                          <a:pt x="6713" y="6372"/>
                        </a:cubicBezTo>
                        <a:lnTo>
                          <a:pt x="6599" y="6372"/>
                        </a:lnTo>
                        <a:lnTo>
                          <a:pt x="6599" y="6258"/>
                        </a:lnTo>
                        <a:cubicBezTo>
                          <a:pt x="6599" y="6195"/>
                          <a:pt x="6548" y="6144"/>
                          <a:pt x="6485" y="6144"/>
                        </a:cubicBezTo>
                        <a:cubicBezTo>
                          <a:pt x="6422" y="6144"/>
                          <a:pt x="6371" y="6195"/>
                          <a:pt x="6371" y="6258"/>
                        </a:cubicBezTo>
                        <a:lnTo>
                          <a:pt x="6371" y="6372"/>
                        </a:lnTo>
                        <a:lnTo>
                          <a:pt x="6030" y="6372"/>
                        </a:lnTo>
                        <a:lnTo>
                          <a:pt x="6030" y="6258"/>
                        </a:lnTo>
                        <a:cubicBezTo>
                          <a:pt x="6030" y="6195"/>
                          <a:pt x="5979" y="6144"/>
                          <a:pt x="5916" y="6144"/>
                        </a:cubicBezTo>
                        <a:cubicBezTo>
                          <a:pt x="5853" y="6144"/>
                          <a:pt x="5803" y="6195"/>
                          <a:pt x="5803" y="6258"/>
                        </a:cubicBezTo>
                        <a:lnTo>
                          <a:pt x="5803" y="6372"/>
                        </a:lnTo>
                        <a:lnTo>
                          <a:pt x="5461" y="6372"/>
                        </a:lnTo>
                        <a:lnTo>
                          <a:pt x="5461" y="6258"/>
                        </a:lnTo>
                        <a:cubicBezTo>
                          <a:pt x="5461" y="6195"/>
                          <a:pt x="5410" y="6144"/>
                          <a:pt x="5347" y="6144"/>
                        </a:cubicBezTo>
                        <a:cubicBezTo>
                          <a:pt x="5285" y="6144"/>
                          <a:pt x="5234" y="6195"/>
                          <a:pt x="5234" y="6258"/>
                        </a:cubicBezTo>
                        <a:lnTo>
                          <a:pt x="5234" y="6372"/>
                        </a:lnTo>
                        <a:lnTo>
                          <a:pt x="4892" y="6372"/>
                        </a:lnTo>
                        <a:lnTo>
                          <a:pt x="4892" y="6258"/>
                        </a:lnTo>
                        <a:cubicBezTo>
                          <a:pt x="4892" y="6195"/>
                          <a:pt x="4842" y="6144"/>
                          <a:pt x="4779" y="6144"/>
                        </a:cubicBezTo>
                        <a:cubicBezTo>
                          <a:pt x="4716" y="6144"/>
                          <a:pt x="4665" y="6195"/>
                          <a:pt x="4665" y="6258"/>
                        </a:cubicBezTo>
                        <a:lnTo>
                          <a:pt x="4665" y="6372"/>
                        </a:lnTo>
                        <a:lnTo>
                          <a:pt x="4323" y="6372"/>
                        </a:lnTo>
                        <a:lnTo>
                          <a:pt x="4323" y="6258"/>
                        </a:lnTo>
                        <a:cubicBezTo>
                          <a:pt x="4323" y="6195"/>
                          <a:pt x="4273" y="6144"/>
                          <a:pt x="4210" y="6144"/>
                        </a:cubicBezTo>
                        <a:cubicBezTo>
                          <a:pt x="4147" y="6144"/>
                          <a:pt x="4096" y="6195"/>
                          <a:pt x="4096" y="6258"/>
                        </a:cubicBezTo>
                        <a:lnTo>
                          <a:pt x="4096" y="6372"/>
                        </a:lnTo>
                        <a:lnTo>
                          <a:pt x="3755" y="6372"/>
                        </a:lnTo>
                        <a:lnTo>
                          <a:pt x="3755" y="6258"/>
                        </a:lnTo>
                        <a:cubicBezTo>
                          <a:pt x="3755" y="6195"/>
                          <a:pt x="3704" y="6144"/>
                          <a:pt x="3641" y="6144"/>
                        </a:cubicBezTo>
                        <a:cubicBezTo>
                          <a:pt x="3578" y="6144"/>
                          <a:pt x="3527" y="6195"/>
                          <a:pt x="3527" y="6258"/>
                        </a:cubicBezTo>
                        <a:lnTo>
                          <a:pt x="3527" y="6372"/>
                        </a:lnTo>
                        <a:lnTo>
                          <a:pt x="3186" y="6372"/>
                        </a:lnTo>
                        <a:lnTo>
                          <a:pt x="3186" y="6258"/>
                        </a:lnTo>
                        <a:cubicBezTo>
                          <a:pt x="3186" y="6195"/>
                          <a:pt x="3135" y="6144"/>
                          <a:pt x="3072" y="6144"/>
                        </a:cubicBezTo>
                        <a:cubicBezTo>
                          <a:pt x="3009" y="6144"/>
                          <a:pt x="2958" y="6195"/>
                          <a:pt x="2958" y="6258"/>
                        </a:cubicBezTo>
                        <a:lnTo>
                          <a:pt x="2958" y="6372"/>
                        </a:lnTo>
                        <a:lnTo>
                          <a:pt x="2617" y="6372"/>
                        </a:lnTo>
                        <a:lnTo>
                          <a:pt x="2617" y="6258"/>
                        </a:lnTo>
                        <a:cubicBezTo>
                          <a:pt x="2617" y="6195"/>
                          <a:pt x="2566" y="6144"/>
                          <a:pt x="2503" y="6144"/>
                        </a:cubicBezTo>
                        <a:cubicBezTo>
                          <a:pt x="2440" y="6144"/>
                          <a:pt x="2389" y="6195"/>
                          <a:pt x="2389" y="6258"/>
                        </a:cubicBezTo>
                        <a:lnTo>
                          <a:pt x="2389" y="6372"/>
                        </a:lnTo>
                        <a:lnTo>
                          <a:pt x="2048" y="6372"/>
                        </a:lnTo>
                        <a:lnTo>
                          <a:pt x="2048" y="6258"/>
                        </a:lnTo>
                        <a:cubicBezTo>
                          <a:pt x="2048" y="6195"/>
                          <a:pt x="1997" y="6144"/>
                          <a:pt x="1934" y="6144"/>
                        </a:cubicBezTo>
                        <a:cubicBezTo>
                          <a:pt x="1871" y="6144"/>
                          <a:pt x="1820" y="6195"/>
                          <a:pt x="1820" y="6258"/>
                        </a:cubicBezTo>
                        <a:lnTo>
                          <a:pt x="1820" y="6372"/>
                        </a:lnTo>
                        <a:lnTo>
                          <a:pt x="1479" y="6372"/>
                        </a:lnTo>
                        <a:lnTo>
                          <a:pt x="1479" y="6258"/>
                        </a:lnTo>
                        <a:cubicBezTo>
                          <a:pt x="1479" y="6195"/>
                          <a:pt x="1428" y="6144"/>
                          <a:pt x="1365" y="6144"/>
                        </a:cubicBezTo>
                        <a:cubicBezTo>
                          <a:pt x="1302" y="6144"/>
                          <a:pt x="1252" y="6195"/>
                          <a:pt x="1252" y="6258"/>
                        </a:cubicBezTo>
                        <a:lnTo>
                          <a:pt x="1252" y="6372"/>
                        </a:lnTo>
                        <a:lnTo>
                          <a:pt x="910" y="6372"/>
                        </a:lnTo>
                        <a:lnTo>
                          <a:pt x="910" y="6258"/>
                        </a:lnTo>
                        <a:cubicBezTo>
                          <a:pt x="910" y="6195"/>
                          <a:pt x="859" y="6144"/>
                          <a:pt x="796" y="6144"/>
                        </a:cubicBezTo>
                        <a:cubicBezTo>
                          <a:pt x="734" y="6144"/>
                          <a:pt x="683" y="6195"/>
                          <a:pt x="683" y="6258"/>
                        </a:cubicBezTo>
                        <a:lnTo>
                          <a:pt x="683" y="6372"/>
                        </a:lnTo>
                        <a:lnTo>
                          <a:pt x="455" y="6372"/>
                        </a:lnTo>
                        <a:lnTo>
                          <a:pt x="455" y="5234"/>
                        </a:lnTo>
                        <a:lnTo>
                          <a:pt x="1263" y="5234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</p:grpSp>
          <p:grpSp>
            <p:nvGrpSpPr>
              <p:cNvPr id="17" name="î$lidê">
                <a:extLst>
                  <a:ext uri="{FF2B5EF4-FFF2-40B4-BE49-F238E27FC236}">
                    <a16:creationId xmlns:a16="http://schemas.microsoft.com/office/drawing/2014/main" xmlns="" id="{CA540EC1-D78E-455E-8F47-50FB1B47B0A0}"/>
                  </a:ext>
                </a:extLst>
              </p:cNvPr>
              <p:cNvGrpSpPr/>
              <p:nvPr/>
            </p:nvGrpSpPr>
            <p:grpSpPr>
              <a:xfrm>
                <a:off x="1068493" y="3187353"/>
                <a:ext cx="2603189" cy="2433304"/>
                <a:chOff x="1068493" y="3187353"/>
                <a:chExt cx="2603189" cy="2433304"/>
              </a:xfrm>
            </p:grpSpPr>
            <p:sp>
              <p:nvSpPr>
                <p:cNvPr id="21" name="îṥľïḑê">
                  <a:extLst>
                    <a:ext uri="{FF2B5EF4-FFF2-40B4-BE49-F238E27FC236}">
                      <a16:creationId xmlns:a16="http://schemas.microsoft.com/office/drawing/2014/main" xmlns="" id="{56D3BEBE-0936-461C-9246-D3FA82ECF9B0}"/>
                    </a:ext>
                  </a:extLst>
                </p:cNvPr>
                <p:cNvSpPr txBox="1"/>
                <p:nvPr/>
              </p:nvSpPr>
              <p:spPr bwMode="auto">
                <a:xfrm>
                  <a:off x="1857970" y="3187353"/>
                  <a:ext cx="1813712" cy="40003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lIns="90000" tIns="46800" rIns="90000" bIns="46800">
                  <a:normAutofit/>
                </a:bodyPr>
                <a:lstStyle/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000" b="1" dirty="0">
                      <a:solidFill>
                        <a:schemeClr val="bg1"/>
                      </a:solidFill>
                    </a:rPr>
                    <a:t>Text here</a:t>
                  </a:r>
                  <a:endParaRPr lang="zh-CN" altLang="en-US" sz="2000" b="1" i="0" dirty="0">
                    <a:solidFill>
                      <a:schemeClr val="bg1"/>
                    </a:solidFill>
                  </a:endParaRPr>
                </a:p>
              </p:txBody>
            </p:sp>
            <p:cxnSp>
              <p:nvCxnSpPr>
                <p:cNvPr id="22" name="肘形连接符 13">
                  <a:extLst>
                    <a:ext uri="{FF2B5EF4-FFF2-40B4-BE49-F238E27FC236}">
                      <a16:creationId xmlns:a16="http://schemas.microsoft.com/office/drawing/2014/main" xmlns="" id="{5C80B88D-3065-496F-BC12-04041FB17189}"/>
                    </a:ext>
                  </a:extLst>
                </p:cNvPr>
                <p:cNvCxnSpPr>
                  <a:cxnSpLocks/>
                  <a:stCxn id="21" idx="1"/>
                </p:cNvCxnSpPr>
                <p:nvPr/>
              </p:nvCxnSpPr>
              <p:spPr>
                <a:xfrm rot="10800000" flipV="1">
                  <a:off x="1502044" y="3387369"/>
                  <a:ext cx="355926" cy="1375294"/>
                </a:xfrm>
                <a:prstGeom prst="bentConnector3">
                  <a:avLst>
                    <a:gd name="adj1" fmla="val 164227"/>
                  </a:avLst>
                </a:prstGeom>
                <a:ln w="9525">
                  <a:solidFill>
                    <a:schemeClr val="tx1">
                      <a:lumMod val="40000"/>
                      <a:lumOff val="6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肘形连接符 14">
                  <a:extLst>
                    <a:ext uri="{FF2B5EF4-FFF2-40B4-BE49-F238E27FC236}">
                      <a16:creationId xmlns:a16="http://schemas.microsoft.com/office/drawing/2014/main" xmlns="" id="{9C6A5901-69B5-484A-8EC9-F56DDDC7D098}"/>
                    </a:ext>
                  </a:extLst>
                </p:cNvPr>
                <p:cNvCxnSpPr>
                  <a:cxnSpLocks/>
                  <a:stCxn id="21" idx="1"/>
                </p:cNvCxnSpPr>
                <p:nvPr/>
              </p:nvCxnSpPr>
              <p:spPr>
                <a:xfrm rot="10800000" flipV="1">
                  <a:off x="1502044" y="3387369"/>
                  <a:ext cx="355926" cy="2233288"/>
                </a:xfrm>
                <a:prstGeom prst="bentConnector3">
                  <a:avLst>
                    <a:gd name="adj1" fmla="val 164227"/>
                  </a:avLst>
                </a:prstGeom>
                <a:ln w="9525">
                  <a:solidFill>
                    <a:schemeClr val="tx1">
                      <a:lumMod val="40000"/>
                      <a:lumOff val="60000"/>
                    </a:schemeClr>
                  </a:solidFill>
                  <a:headEnd type="oval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24" name="ïŝļïḑè">
                  <a:extLst>
                    <a:ext uri="{FF2B5EF4-FFF2-40B4-BE49-F238E27FC236}">
                      <a16:creationId xmlns:a16="http://schemas.microsoft.com/office/drawing/2014/main" xmlns="" id="{8C4388D0-517C-4EE0-927D-3134EB9F8D15}"/>
                    </a:ext>
                  </a:extLst>
                </p:cNvPr>
                <p:cNvGrpSpPr/>
                <p:nvPr/>
              </p:nvGrpSpPr>
              <p:grpSpPr>
                <a:xfrm>
                  <a:off x="1068493" y="3709516"/>
                  <a:ext cx="496232" cy="496232"/>
                  <a:chOff x="3909160" y="2249137"/>
                  <a:chExt cx="648072" cy="648072"/>
                </a:xfrm>
              </p:grpSpPr>
              <p:sp>
                <p:nvSpPr>
                  <p:cNvPr id="25" name="í$ḷïďé">
                    <a:extLst>
                      <a:ext uri="{FF2B5EF4-FFF2-40B4-BE49-F238E27FC236}">
                        <a16:creationId xmlns:a16="http://schemas.microsoft.com/office/drawing/2014/main" xmlns="" id="{4C78157E-CCCE-4336-9954-D45CE6BCF85D}"/>
                      </a:ext>
                    </a:extLst>
                  </p:cNvPr>
                  <p:cNvSpPr/>
                  <p:nvPr/>
                </p:nvSpPr>
                <p:spPr>
                  <a:xfrm>
                    <a:off x="3909160" y="2249137"/>
                    <a:ext cx="648072" cy="648072"/>
                  </a:xfrm>
                  <a:prstGeom prst="ellipse">
                    <a:avLst/>
                  </a:prstGeom>
                  <a:solidFill>
                    <a:schemeClr val="tx1">
                      <a:lumMod val="50000"/>
                      <a:lumOff val="50000"/>
                    </a:schemeClr>
                  </a:solidFill>
                  <a:ln w="381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26" name="ïŝlîḓè">
                    <a:extLst>
                      <a:ext uri="{FF2B5EF4-FFF2-40B4-BE49-F238E27FC236}">
                        <a16:creationId xmlns:a16="http://schemas.microsoft.com/office/drawing/2014/main" xmlns="" id="{29CFAB3A-94E7-4781-B1D2-1CE80B51381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043050" y="2390028"/>
                    <a:ext cx="380293" cy="366291"/>
                  </a:xfrm>
                  <a:custGeom>
                    <a:avLst/>
                    <a:gdLst>
                      <a:gd name="T0" fmla="*/ 3413 w 6827"/>
                      <a:gd name="T1" fmla="*/ 0 h 5912"/>
                      <a:gd name="T2" fmla="*/ 0 w 6827"/>
                      <a:gd name="T3" fmla="*/ 5912 h 5912"/>
                      <a:gd name="T4" fmla="*/ 6827 w 6827"/>
                      <a:gd name="T5" fmla="*/ 5912 h 5912"/>
                      <a:gd name="T6" fmla="*/ 3413 w 6827"/>
                      <a:gd name="T7" fmla="*/ 0 h 5912"/>
                      <a:gd name="T8" fmla="*/ 3413 w 6827"/>
                      <a:gd name="T9" fmla="*/ 972 h 5912"/>
                      <a:gd name="T10" fmla="*/ 4489 w 6827"/>
                      <a:gd name="T11" fmla="*/ 2835 h 5912"/>
                      <a:gd name="T12" fmla="*/ 2338 w 6827"/>
                      <a:gd name="T13" fmla="*/ 2835 h 5912"/>
                      <a:gd name="T14" fmla="*/ 3413 w 6827"/>
                      <a:gd name="T15" fmla="*/ 972 h 5912"/>
                      <a:gd name="T16" fmla="*/ 842 w 6827"/>
                      <a:gd name="T17" fmla="*/ 5426 h 5912"/>
                      <a:gd name="T18" fmla="*/ 1917 w 6827"/>
                      <a:gd name="T19" fmla="*/ 3564 h 5912"/>
                      <a:gd name="T20" fmla="*/ 2993 w 6827"/>
                      <a:gd name="T21" fmla="*/ 5426 h 5912"/>
                      <a:gd name="T22" fmla="*/ 842 w 6827"/>
                      <a:gd name="T23" fmla="*/ 5426 h 5912"/>
                      <a:gd name="T24" fmla="*/ 2338 w 6827"/>
                      <a:gd name="T25" fmla="*/ 3321 h 5912"/>
                      <a:gd name="T26" fmla="*/ 4489 w 6827"/>
                      <a:gd name="T27" fmla="*/ 3321 h 5912"/>
                      <a:gd name="T28" fmla="*/ 3413 w 6827"/>
                      <a:gd name="T29" fmla="*/ 5183 h 5912"/>
                      <a:gd name="T30" fmla="*/ 2338 w 6827"/>
                      <a:gd name="T31" fmla="*/ 3321 h 5912"/>
                      <a:gd name="T32" fmla="*/ 4910 w 6827"/>
                      <a:gd name="T33" fmla="*/ 3564 h 5912"/>
                      <a:gd name="T34" fmla="*/ 5985 w 6827"/>
                      <a:gd name="T35" fmla="*/ 5426 h 5912"/>
                      <a:gd name="T36" fmla="*/ 3834 w 6827"/>
                      <a:gd name="T37" fmla="*/ 5426 h 5912"/>
                      <a:gd name="T38" fmla="*/ 4910 w 6827"/>
                      <a:gd name="T39" fmla="*/ 3564 h 59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6827" h="5912">
                        <a:moveTo>
                          <a:pt x="3413" y="0"/>
                        </a:moveTo>
                        <a:lnTo>
                          <a:pt x="0" y="5912"/>
                        </a:lnTo>
                        <a:lnTo>
                          <a:pt x="6827" y="5912"/>
                        </a:lnTo>
                        <a:lnTo>
                          <a:pt x="3413" y="0"/>
                        </a:lnTo>
                        <a:close/>
                        <a:moveTo>
                          <a:pt x="3413" y="972"/>
                        </a:moveTo>
                        <a:lnTo>
                          <a:pt x="4489" y="2835"/>
                        </a:lnTo>
                        <a:lnTo>
                          <a:pt x="2338" y="2835"/>
                        </a:lnTo>
                        <a:lnTo>
                          <a:pt x="3413" y="972"/>
                        </a:lnTo>
                        <a:close/>
                        <a:moveTo>
                          <a:pt x="842" y="5426"/>
                        </a:moveTo>
                        <a:lnTo>
                          <a:pt x="1917" y="3564"/>
                        </a:lnTo>
                        <a:lnTo>
                          <a:pt x="2993" y="5426"/>
                        </a:lnTo>
                        <a:lnTo>
                          <a:pt x="842" y="5426"/>
                        </a:lnTo>
                        <a:close/>
                        <a:moveTo>
                          <a:pt x="2338" y="3321"/>
                        </a:moveTo>
                        <a:lnTo>
                          <a:pt x="4489" y="3321"/>
                        </a:lnTo>
                        <a:lnTo>
                          <a:pt x="3413" y="5183"/>
                        </a:lnTo>
                        <a:lnTo>
                          <a:pt x="2338" y="3321"/>
                        </a:lnTo>
                        <a:close/>
                        <a:moveTo>
                          <a:pt x="4910" y="3564"/>
                        </a:moveTo>
                        <a:lnTo>
                          <a:pt x="5985" y="5426"/>
                        </a:lnTo>
                        <a:lnTo>
                          <a:pt x="3834" y="5426"/>
                        </a:lnTo>
                        <a:lnTo>
                          <a:pt x="4910" y="3564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</p:grpSp>
          <p:grpSp>
            <p:nvGrpSpPr>
              <p:cNvPr id="18" name="iŝļîḓé">
                <a:extLst>
                  <a:ext uri="{FF2B5EF4-FFF2-40B4-BE49-F238E27FC236}">
                    <a16:creationId xmlns:a16="http://schemas.microsoft.com/office/drawing/2014/main" xmlns="" id="{03713EDA-2BE4-494B-8504-623C547A90B3}"/>
                  </a:ext>
                </a:extLst>
              </p:cNvPr>
              <p:cNvGrpSpPr/>
              <p:nvPr/>
            </p:nvGrpSpPr>
            <p:grpSpPr>
              <a:xfrm>
                <a:off x="5371529" y="1440505"/>
                <a:ext cx="1516559" cy="435312"/>
                <a:chOff x="5371529" y="1440505"/>
                <a:chExt cx="1516559" cy="435312"/>
              </a:xfrm>
            </p:grpSpPr>
            <p:sp>
              <p:nvSpPr>
                <p:cNvPr id="19" name="íŝ1íḋê">
                  <a:extLst>
                    <a:ext uri="{FF2B5EF4-FFF2-40B4-BE49-F238E27FC236}">
                      <a16:creationId xmlns:a16="http://schemas.microsoft.com/office/drawing/2014/main" xmlns="" id="{33D1A88D-19B3-4B6E-B79E-D5EE3D10BE3D}"/>
                    </a:ext>
                  </a:extLst>
                </p:cNvPr>
                <p:cNvSpPr txBox="1"/>
                <p:nvPr/>
              </p:nvSpPr>
              <p:spPr bwMode="auto">
                <a:xfrm>
                  <a:off x="5371529" y="1506485"/>
                  <a:ext cx="1448943" cy="369332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wrap="none" lIns="0" tIns="0" rIns="0" bIns="0" anchor="ctr">
                  <a:normAutofit/>
                </a:bodyPr>
                <a:lstStyle/>
                <a:p>
                  <a:pPr algn="ctr"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400" i="0" dirty="0">
                      <a:solidFill>
                        <a:srgbClr val="000000"/>
                      </a:solidFill>
                    </a:rPr>
                    <a:t>Text</a:t>
                  </a:r>
                  <a:endParaRPr lang="zh-CN" altLang="en-US" sz="2400" i="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0" name="íṡ1îdè">
                  <a:extLst>
                    <a:ext uri="{FF2B5EF4-FFF2-40B4-BE49-F238E27FC236}">
                      <a16:creationId xmlns:a16="http://schemas.microsoft.com/office/drawing/2014/main" xmlns="" id="{7A61DB80-1FF4-4F03-BD09-6ACDF9E60AD5}"/>
                    </a:ext>
                  </a:extLst>
                </p:cNvPr>
                <p:cNvSpPr/>
                <p:nvPr/>
              </p:nvSpPr>
              <p:spPr>
                <a:xfrm>
                  <a:off x="6816725" y="1440505"/>
                  <a:ext cx="71363" cy="283672"/>
                </a:xfrm>
                <a:prstGeom prst="rtTriangle">
                  <a:avLst/>
                </a:prstGeom>
                <a:solidFill>
                  <a:schemeClr val="tx1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sp>
          <p:nvSpPr>
            <p:cNvPr id="7" name="îṧḻíḋé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1620957" y="4491601"/>
              <a:ext cx="2395461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8" name="îṡľîḍê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1620957" y="5346601"/>
              <a:ext cx="2395461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9" name="îṥlîḋè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4898270" y="4491601"/>
              <a:ext cx="2395461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0" name="íṡlíďé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4898270" y="5346601"/>
              <a:ext cx="2395461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1" name="ï$ľíḑ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8261111" y="4491601"/>
              <a:ext cx="2395461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2" name="ïŝlîḋ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8261111" y="5346601"/>
              <a:ext cx="2395461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7999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A188376A-DB3C-423D-A836-AD1DF42BAB31}"/>
              </a:ext>
            </a:extLst>
          </p:cNvPr>
          <p:cNvGrpSpPr/>
          <p:nvPr/>
        </p:nvGrpSpPr>
        <p:grpSpPr>
          <a:xfrm>
            <a:off x="0" y="3283396"/>
            <a:ext cx="12192000" cy="2804124"/>
            <a:chOff x="0" y="3672165"/>
            <a:chExt cx="12192000" cy="2465110"/>
          </a:xfrm>
        </p:grpSpPr>
        <p:sp>
          <p:nvSpPr>
            <p:cNvPr id="8" name="箭头: 五边形 11227">
              <a:extLst>
                <a:ext uri="{FF2B5EF4-FFF2-40B4-BE49-F238E27FC236}">
                  <a16:creationId xmlns:a16="http://schemas.microsoft.com/office/drawing/2014/main" xmlns="" id="{EF1B95D8-1976-4608-8C22-7E9522F6F40E}"/>
                </a:ext>
              </a:extLst>
            </p:cNvPr>
            <p:cNvSpPr/>
            <p:nvPr userDrawn="1"/>
          </p:nvSpPr>
          <p:spPr>
            <a:xfrm>
              <a:off x="0" y="3672165"/>
              <a:ext cx="12192000" cy="2465110"/>
            </a:xfrm>
            <a:prstGeom prst="rect">
              <a:avLst/>
            </a:prstGeom>
            <a:blipFill>
              <a:blip r:embed="rId3">
                <a:grayscl/>
              </a:blip>
              <a:srcRect/>
              <a:stretch>
                <a:fillRect t="-321082" b="-321082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E981F057-A544-4BB6-9F33-7E91268390AE}"/>
                </a:ext>
              </a:extLst>
            </p:cNvPr>
            <p:cNvSpPr/>
            <p:nvPr userDrawn="1"/>
          </p:nvSpPr>
          <p:spPr>
            <a:xfrm>
              <a:off x="0" y="3672165"/>
              <a:ext cx="3606800" cy="2465110"/>
            </a:xfrm>
            <a:prstGeom prst="rect">
              <a:avLst/>
            </a:prstGeom>
            <a:solidFill>
              <a:schemeClr val="tx1"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="" id="{81D4C18C-8C6C-4F96-9D4D-2D00EA39D397}"/>
                </a:ext>
              </a:extLst>
            </p:cNvPr>
            <p:cNvSpPr/>
            <p:nvPr userDrawn="1"/>
          </p:nvSpPr>
          <p:spPr>
            <a:xfrm>
              <a:off x="8788400" y="3672165"/>
              <a:ext cx="3403600" cy="2465110"/>
            </a:xfrm>
            <a:prstGeom prst="rect">
              <a:avLst/>
            </a:prstGeom>
            <a:solidFill>
              <a:schemeClr val="tx1"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F5F5E13D-0C25-409D-94D3-E83F8DBAE44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822"/>
          <a:stretch/>
        </p:blipFill>
        <p:spPr>
          <a:xfrm>
            <a:off x="2155371" y="2998551"/>
            <a:ext cx="6865258" cy="3872149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 userDrawn="1"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Section Header Here</a:t>
            </a:r>
            <a:endParaRPr lang="zh-CN" altLang="en-US" b="0" dirty="0"/>
          </a:p>
        </p:txBody>
      </p:sp>
      <p:sp>
        <p:nvSpPr>
          <p:cNvPr id="6" name="文本占位符 5"/>
          <p:cNvSpPr>
            <a:spLocks noGrp="1"/>
          </p:cNvSpPr>
          <p:nvPr userDrawn="1">
            <p:ph type="body" idx="1"/>
          </p:nvPr>
        </p:nvSpPr>
        <p:spPr/>
        <p:txBody>
          <a:bodyPr>
            <a:normAutofit/>
          </a:bodyPr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C93AE84F-8E78-4CAE-B176-338B27492381}"/>
              </a:ext>
            </a:extLst>
          </p:cNvPr>
          <p:cNvSpPr txBox="1"/>
          <p:nvPr/>
        </p:nvSpPr>
        <p:spPr>
          <a:xfrm>
            <a:off x="5370526" y="4149725"/>
            <a:ext cx="1450947" cy="1303910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dirty="0">
                <a:solidFill>
                  <a:schemeClr val="bg1">
                    <a:alpha val="94000"/>
                  </a:schemeClr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01</a:t>
            </a:r>
            <a:endParaRPr lang="zh-CN" altLang="en-US" dirty="0">
              <a:solidFill>
                <a:schemeClr val="bg1">
                  <a:alpha val="94000"/>
                </a:schemeClr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3125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B0937EA-395B-4492-8E48-7769790E32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8D93095-A575-426C-9774-8DA33FEE1D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BAC1356-3AAD-4986-B925-1DBC45D9EC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30</a:t>
            </a:fld>
            <a:endParaRPr lang="zh-CN" altLang="en-US"/>
          </a:p>
        </p:txBody>
      </p:sp>
      <p:grpSp>
        <p:nvGrpSpPr>
          <p:cNvPr id="5" name="3bba9840-ad78-473b-b7c1-11914d1bf6b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336B58E-58A9-409F-8E15-CDFC1BF2CA7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4343" y="1513811"/>
            <a:ext cx="10843314" cy="4372243"/>
            <a:chOff x="674343" y="1513811"/>
            <a:chExt cx="10843314" cy="4372243"/>
          </a:xfrm>
        </p:grpSpPr>
        <p:grpSp>
          <p:nvGrpSpPr>
            <p:cNvPr id="6" name="iṧ1ïde">
              <a:extLst>
                <a:ext uri="{FF2B5EF4-FFF2-40B4-BE49-F238E27FC236}">
                  <a16:creationId xmlns:a16="http://schemas.microsoft.com/office/drawing/2014/main" xmlns="" id="{4D1637D4-49A6-432B-8A21-E2F44969C5D3}"/>
                </a:ext>
              </a:extLst>
            </p:cNvPr>
            <p:cNvGrpSpPr/>
            <p:nvPr/>
          </p:nvGrpSpPr>
          <p:grpSpPr>
            <a:xfrm>
              <a:off x="674343" y="1513811"/>
              <a:ext cx="3548473" cy="733902"/>
              <a:chOff x="719138" y="1642953"/>
              <a:chExt cx="3548473" cy="733902"/>
            </a:xfrm>
          </p:grpSpPr>
          <p:sp>
            <p:nvSpPr>
              <p:cNvPr id="45" name="îṩḷïḑe">
                <a:extLst>
                  <a:ext uri="{FF2B5EF4-FFF2-40B4-BE49-F238E27FC236}">
                    <a16:creationId xmlns:a16="http://schemas.microsoft.com/office/drawing/2014/main" xmlns="" id="{241ED89A-73A7-4044-BEFB-FCD5A9B28B20}"/>
                  </a:ext>
                </a:extLst>
              </p:cNvPr>
              <p:cNvSpPr txBox="1"/>
              <p:nvPr/>
            </p:nvSpPr>
            <p:spPr>
              <a:xfrm>
                <a:off x="719138" y="1642953"/>
                <a:ext cx="3548473" cy="365953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b" anchorCtr="0">
                <a:normAutofit lnSpcReduction="10000"/>
              </a:bodyPr>
              <a:lstStyle/>
              <a:p>
                <a:pPr algn="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  <p:sp>
            <p:nvSpPr>
              <p:cNvPr id="46" name="ïSļïḓé">
                <a:extLst>
                  <a:ext uri="{FF2B5EF4-FFF2-40B4-BE49-F238E27FC236}">
                    <a16:creationId xmlns:a16="http://schemas.microsoft.com/office/drawing/2014/main" xmlns="" id="{1968B785-BBEC-4959-861A-28232F557CDC}"/>
                  </a:ext>
                </a:extLst>
              </p:cNvPr>
              <p:cNvSpPr/>
              <p:nvPr/>
            </p:nvSpPr>
            <p:spPr>
              <a:xfrm>
                <a:off x="719138" y="2008906"/>
                <a:ext cx="3548473" cy="367949"/>
              </a:xfrm>
              <a:prstGeom prst="rect">
                <a:avLst/>
              </a:prstGeom>
            </p:spPr>
            <p:txBody>
              <a:bodyPr wrap="square" lIns="90000" tIns="46800" rIns="90000" bIns="46800" anchor="t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</p:grpSp>
        <p:sp>
          <p:nvSpPr>
            <p:cNvPr id="7" name="iSļiḑé">
              <a:extLst>
                <a:ext uri="{FF2B5EF4-FFF2-40B4-BE49-F238E27FC236}">
                  <a16:creationId xmlns:a16="http://schemas.microsoft.com/office/drawing/2014/main" xmlns="" id="{F30443FA-26C7-4516-95A0-6674B817A1F4}"/>
                </a:ext>
              </a:extLst>
            </p:cNvPr>
            <p:cNvSpPr/>
            <p:nvPr/>
          </p:nvSpPr>
          <p:spPr bwMode="auto">
            <a:xfrm>
              <a:off x="9511991" y="3058380"/>
              <a:ext cx="1882545" cy="898488"/>
            </a:xfrm>
            <a:custGeom>
              <a:avLst/>
              <a:gdLst>
                <a:gd name="T0" fmla="*/ 1541 w 3080"/>
                <a:gd name="T1" fmla="*/ 1470 h 1470"/>
                <a:gd name="T2" fmla="*/ 3080 w 3080"/>
                <a:gd name="T3" fmla="*/ 1058 h 1470"/>
                <a:gd name="T4" fmla="*/ 3080 w 3080"/>
                <a:gd name="T5" fmla="*/ 0 h 1470"/>
                <a:gd name="T6" fmla="*/ 0 w 3080"/>
                <a:gd name="T7" fmla="*/ 0 h 1470"/>
                <a:gd name="T8" fmla="*/ 0 w 3080"/>
                <a:gd name="T9" fmla="*/ 1058 h 1470"/>
                <a:gd name="T10" fmla="*/ 1541 w 3080"/>
                <a:gd name="T11" fmla="*/ 1470 h 1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80" h="1470">
                  <a:moveTo>
                    <a:pt x="1541" y="1470"/>
                  </a:moveTo>
                  <a:lnTo>
                    <a:pt x="3080" y="1058"/>
                  </a:lnTo>
                  <a:lnTo>
                    <a:pt x="3080" y="0"/>
                  </a:lnTo>
                  <a:lnTo>
                    <a:pt x="0" y="0"/>
                  </a:lnTo>
                  <a:lnTo>
                    <a:pt x="0" y="1058"/>
                  </a:lnTo>
                  <a:lnTo>
                    <a:pt x="1541" y="1470"/>
                  </a:lnTo>
                  <a:close/>
                </a:path>
              </a:pathLst>
            </a:custGeom>
            <a:noFill/>
            <a:ln w="19050">
              <a:solidFill>
                <a:schemeClr val="bg1">
                  <a:lumMod val="75000"/>
                </a:schemeClr>
              </a:solidFill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ïşliḋé">
              <a:extLst>
                <a:ext uri="{FF2B5EF4-FFF2-40B4-BE49-F238E27FC236}">
                  <a16:creationId xmlns:a16="http://schemas.microsoft.com/office/drawing/2014/main" xmlns="" id="{C6273670-C0B9-4C82-BBC7-15BA944A831C}"/>
                </a:ext>
              </a:extLst>
            </p:cNvPr>
            <p:cNvSpPr txBox="1"/>
            <p:nvPr/>
          </p:nvSpPr>
          <p:spPr>
            <a:xfrm>
              <a:off x="9924794" y="3498463"/>
              <a:ext cx="1056136" cy="365953"/>
            </a:xfrm>
            <a:prstGeom prst="rect">
              <a:avLst/>
            </a:prstGeom>
            <a:noFill/>
          </p:spPr>
          <p:txBody>
            <a:bodyPr wrap="none" lIns="90000" tIns="46800" rIns="90000" bIns="46800" anchor="t" anchorCtr="0">
              <a:normAutofit/>
            </a:bodyPr>
            <a:lstStyle/>
            <a:p>
              <a:pPr marL="0" marR="0" lvl="0" indent="0" algn="ctr" defTabSz="914400" eaLnBrk="1" fontAlgn="auto" latinLnBrk="0" hangingPunct="1">
                <a:buClrTx/>
                <a:buSzTx/>
                <a:buFontTx/>
                <a:buNone/>
                <a:tabLst/>
                <a:defRPr/>
              </a:pPr>
              <a:r>
                <a:rPr lang="en-US" sz="1600" b="1" kern="0" dirty="0"/>
                <a:t>35%</a:t>
              </a:r>
            </a:p>
          </p:txBody>
        </p:sp>
        <p:sp>
          <p:nvSpPr>
            <p:cNvPr id="9" name="îş1ïdê">
              <a:extLst>
                <a:ext uri="{FF2B5EF4-FFF2-40B4-BE49-F238E27FC236}">
                  <a16:creationId xmlns:a16="http://schemas.microsoft.com/office/drawing/2014/main" xmlns="" id="{B5F40DB6-2E19-4D92-8E61-FA9A8EE1700C}"/>
                </a:ext>
              </a:extLst>
            </p:cNvPr>
            <p:cNvSpPr txBox="1"/>
            <p:nvPr/>
          </p:nvSpPr>
          <p:spPr>
            <a:xfrm>
              <a:off x="9924795" y="3150833"/>
              <a:ext cx="1056938" cy="347631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/>
            </a:bodyPr>
            <a:lstStyle/>
            <a:p>
              <a:pPr lvl="0" algn="ctr" defTabSz="914400">
                <a:defRPr/>
              </a:pPr>
              <a:r>
                <a:rPr lang="en-US" altLang="zh-CN" sz="1600" b="1" kern="0" dirty="0"/>
                <a:t>Text here</a:t>
              </a:r>
              <a:endParaRPr lang="zh-CN" altLang="en-US" sz="1600" b="1" kern="0" dirty="0"/>
            </a:p>
          </p:txBody>
        </p:sp>
        <p:sp>
          <p:nvSpPr>
            <p:cNvPr id="10" name="îŝlîḑê">
              <a:extLst>
                <a:ext uri="{FF2B5EF4-FFF2-40B4-BE49-F238E27FC236}">
                  <a16:creationId xmlns:a16="http://schemas.microsoft.com/office/drawing/2014/main" xmlns="" id="{BC392E06-2AD5-437E-9EA9-075D59C387FD}"/>
                </a:ext>
              </a:extLst>
            </p:cNvPr>
            <p:cNvSpPr/>
            <p:nvPr/>
          </p:nvSpPr>
          <p:spPr bwMode="auto">
            <a:xfrm>
              <a:off x="791803" y="3058380"/>
              <a:ext cx="1882545" cy="898488"/>
            </a:xfrm>
            <a:custGeom>
              <a:avLst/>
              <a:gdLst>
                <a:gd name="T0" fmla="*/ 1541 w 3080"/>
                <a:gd name="T1" fmla="*/ 1470 h 1470"/>
                <a:gd name="T2" fmla="*/ 3080 w 3080"/>
                <a:gd name="T3" fmla="*/ 1058 h 1470"/>
                <a:gd name="T4" fmla="*/ 3080 w 3080"/>
                <a:gd name="T5" fmla="*/ 0 h 1470"/>
                <a:gd name="T6" fmla="*/ 0 w 3080"/>
                <a:gd name="T7" fmla="*/ 0 h 1470"/>
                <a:gd name="T8" fmla="*/ 0 w 3080"/>
                <a:gd name="T9" fmla="*/ 1058 h 1470"/>
                <a:gd name="T10" fmla="*/ 1541 w 3080"/>
                <a:gd name="T11" fmla="*/ 1470 h 1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80" h="1470">
                  <a:moveTo>
                    <a:pt x="1541" y="1470"/>
                  </a:moveTo>
                  <a:lnTo>
                    <a:pt x="3080" y="1058"/>
                  </a:lnTo>
                  <a:lnTo>
                    <a:pt x="3080" y="0"/>
                  </a:lnTo>
                  <a:lnTo>
                    <a:pt x="0" y="0"/>
                  </a:lnTo>
                  <a:lnTo>
                    <a:pt x="0" y="1058"/>
                  </a:lnTo>
                  <a:lnTo>
                    <a:pt x="1541" y="1470"/>
                  </a:lnTo>
                  <a:close/>
                </a:path>
              </a:pathLst>
            </a:custGeom>
            <a:noFill/>
            <a:ln w="19050">
              <a:solidFill>
                <a:schemeClr val="bg1">
                  <a:lumMod val="75000"/>
                </a:schemeClr>
              </a:solidFill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iṣļîdé">
              <a:extLst>
                <a:ext uri="{FF2B5EF4-FFF2-40B4-BE49-F238E27FC236}">
                  <a16:creationId xmlns:a16="http://schemas.microsoft.com/office/drawing/2014/main" xmlns="" id="{F010D47F-B0EF-4BD0-89D6-6083A7943ED6}"/>
                </a:ext>
              </a:extLst>
            </p:cNvPr>
            <p:cNvSpPr txBox="1"/>
            <p:nvPr/>
          </p:nvSpPr>
          <p:spPr>
            <a:xfrm>
              <a:off x="1204606" y="3498463"/>
              <a:ext cx="1056136" cy="365953"/>
            </a:xfrm>
            <a:prstGeom prst="rect">
              <a:avLst/>
            </a:prstGeom>
            <a:noFill/>
          </p:spPr>
          <p:txBody>
            <a:bodyPr wrap="none" lIns="90000" tIns="46800" rIns="90000" bIns="46800" anchor="t" anchorCtr="0">
              <a:normAutofit/>
            </a:bodyPr>
            <a:lstStyle/>
            <a:p>
              <a:pPr marL="0" marR="0" lvl="0" indent="0" algn="ctr" defTabSz="914400" eaLnBrk="1" fontAlgn="auto" latinLnBrk="0" hangingPunct="1"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65%</a:t>
              </a:r>
            </a:p>
          </p:txBody>
        </p:sp>
        <p:sp>
          <p:nvSpPr>
            <p:cNvPr id="12" name="ïşḷíḓe">
              <a:extLst>
                <a:ext uri="{FF2B5EF4-FFF2-40B4-BE49-F238E27FC236}">
                  <a16:creationId xmlns:a16="http://schemas.microsoft.com/office/drawing/2014/main" xmlns="" id="{1030685E-258B-4525-9F7C-65C47333D28E}"/>
                </a:ext>
              </a:extLst>
            </p:cNvPr>
            <p:cNvSpPr txBox="1"/>
            <p:nvPr/>
          </p:nvSpPr>
          <p:spPr>
            <a:xfrm>
              <a:off x="1204607" y="3150833"/>
              <a:ext cx="1056938" cy="347631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/>
            </a:bodyPr>
            <a:lstStyle/>
            <a:p>
              <a:pPr lvl="0" algn="ctr" defTabSz="914400">
                <a:defRPr/>
              </a:pPr>
              <a:r>
                <a:rPr lang="en-US" altLang="zh-CN" sz="1600" b="1" kern="0" dirty="0"/>
                <a:t>Text here</a:t>
              </a:r>
              <a:endParaRPr lang="zh-CN" altLang="en-US" sz="1600" b="1" kern="0" dirty="0"/>
            </a:p>
          </p:txBody>
        </p:sp>
        <p:sp>
          <p:nvSpPr>
            <p:cNvPr id="13" name="isliḋê">
              <a:extLst>
                <a:ext uri="{FF2B5EF4-FFF2-40B4-BE49-F238E27FC236}">
                  <a16:creationId xmlns:a16="http://schemas.microsoft.com/office/drawing/2014/main" xmlns="" id="{76FA8FDD-A677-4A23-AAEE-F69B245769B2}"/>
                </a:ext>
              </a:extLst>
            </p:cNvPr>
            <p:cNvSpPr/>
            <p:nvPr/>
          </p:nvSpPr>
          <p:spPr bwMode="auto">
            <a:xfrm>
              <a:off x="7153537" y="3379588"/>
              <a:ext cx="1867541" cy="1870900"/>
            </a:xfrm>
            <a:custGeom>
              <a:avLst/>
              <a:gdLst>
                <a:gd name="T0" fmla="*/ 1112 w 1112"/>
                <a:gd name="T1" fmla="*/ 332 h 1114"/>
                <a:gd name="T2" fmla="*/ 331 w 1112"/>
                <a:gd name="T3" fmla="*/ 1114 h 1114"/>
                <a:gd name="T4" fmla="*/ 0 w 1112"/>
                <a:gd name="T5" fmla="*/ 782 h 1114"/>
                <a:gd name="T6" fmla="*/ 781 w 1112"/>
                <a:gd name="T7" fmla="*/ 0 h 1114"/>
                <a:gd name="T8" fmla="*/ 1112 w 1112"/>
                <a:gd name="T9" fmla="*/ 332 h 1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2" h="1114">
                  <a:moveTo>
                    <a:pt x="1112" y="332"/>
                  </a:moveTo>
                  <a:lnTo>
                    <a:pt x="331" y="1114"/>
                  </a:lnTo>
                  <a:lnTo>
                    <a:pt x="0" y="782"/>
                  </a:lnTo>
                  <a:lnTo>
                    <a:pt x="781" y="0"/>
                  </a:lnTo>
                  <a:lnTo>
                    <a:pt x="1112" y="332"/>
                  </a:lnTo>
                  <a:close/>
                </a:path>
              </a:pathLst>
            </a:custGeom>
            <a:solidFill>
              <a:schemeClr val="bg1">
                <a:lumMod val="75000"/>
                <a:alpha val="1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iṣlíḋé">
              <a:extLst>
                <a:ext uri="{FF2B5EF4-FFF2-40B4-BE49-F238E27FC236}">
                  <a16:creationId xmlns:a16="http://schemas.microsoft.com/office/drawing/2014/main" xmlns="" id="{90475494-99A7-4C1D-A5DA-40160FDC091A}"/>
                </a:ext>
              </a:extLst>
            </p:cNvPr>
            <p:cNvSpPr/>
            <p:nvPr/>
          </p:nvSpPr>
          <p:spPr bwMode="auto">
            <a:xfrm>
              <a:off x="5841891" y="3379588"/>
              <a:ext cx="1867541" cy="1870900"/>
            </a:xfrm>
            <a:custGeom>
              <a:avLst/>
              <a:gdLst>
                <a:gd name="T0" fmla="*/ 332 w 1112"/>
                <a:gd name="T1" fmla="*/ 0 h 1114"/>
                <a:gd name="T2" fmla="*/ 1112 w 1112"/>
                <a:gd name="T3" fmla="*/ 782 h 1114"/>
                <a:gd name="T4" fmla="*/ 781 w 1112"/>
                <a:gd name="T5" fmla="*/ 1114 h 1114"/>
                <a:gd name="T6" fmla="*/ 0 w 1112"/>
                <a:gd name="T7" fmla="*/ 332 h 1114"/>
                <a:gd name="T8" fmla="*/ 332 w 1112"/>
                <a:gd name="T9" fmla="*/ 0 h 1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2" h="1114">
                  <a:moveTo>
                    <a:pt x="332" y="0"/>
                  </a:moveTo>
                  <a:lnTo>
                    <a:pt x="1112" y="782"/>
                  </a:lnTo>
                  <a:lnTo>
                    <a:pt x="781" y="1114"/>
                  </a:lnTo>
                  <a:lnTo>
                    <a:pt x="0" y="332"/>
                  </a:lnTo>
                  <a:lnTo>
                    <a:pt x="332" y="0"/>
                  </a:lnTo>
                  <a:close/>
                </a:path>
              </a:pathLst>
            </a:custGeom>
            <a:solidFill>
              <a:schemeClr val="bg1">
                <a:lumMod val="50000"/>
                <a:alpha val="1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ïšḻîḋê">
              <a:extLst>
                <a:ext uri="{FF2B5EF4-FFF2-40B4-BE49-F238E27FC236}">
                  <a16:creationId xmlns:a16="http://schemas.microsoft.com/office/drawing/2014/main" xmlns="" id="{D8FE0256-4693-46D1-8E94-3EBCE4E5434A}"/>
                </a:ext>
              </a:extLst>
            </p:cNvPr>
            <p:cNvSpPr/>
            <p:nvPr/>
          </p:nvSpPr>
          <p:spPr bwMode="auto">
            <a:xfrm>
              <a:off x="7153537" y="2066265"/>
              <a:ext cx="1867541" cy="1870900"/>
            </a:xfrm>
            <a:custGeom>
              <a:avLst/>
              <a:gdLst>
                <a:gd name="T0" fmla="*/ 331 w 1112"/>
                <a:gd name="T1" fmla="*/ 0 h 1114"/>
                <a:gd name="T2" fmla="*/ 1112 w 1112"/>
                <a:gd name="T3" fmla="*/ 782 h 1114"/>
                <a:gd name="T4" fmla="*/ 781 w 1112"/>
                <a:gd name="T5" fmla="*/ 1114 h 1114"/>
                <a:gd name="T6" fmla="*/ 0 w 1112"/>
                <a:gd name="T7" fmla="*/ 332 h 1114"/>
                <a:gd name="T8" fmla="*/ 331 w 1112"/>
                <a:gd name="T9" fmla="*/ 0 h 1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2" h="1114">
                  <a:moveTo>
                    <a:pt x="331" y="0"/>
                  </a:moveTo>
                  <a:lnTo>
                    <a:pt x="1112" y="782"/>
                  </a:lnTo>
                  <a:lnTo>
                    <a:pt x="781" y="1114"/>
                  </a:lnTo>
                  <a:lnTo>
                    <a:pt x="0" y="332"/>
                  </a:lnTo>
                  <a:lnTo>
                    <a:pt x="331" y="0"/>
                  </a:lnTo>
                  <a:close/>
                </a:path>
              </a:pathLst>
            </a:custGeom>
            <a:solidFill>
              <a:schemeClr val="bg1">
                <a:lumMod val="50000"/>
                <a:alpha val="1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íṡľîdê">
              <a:extLst>
                <a:ext uri="{FF2B5EF4-FFF2-40B4-BE49-F238E27FC236}">
                  <a16:creationId xmlns:a16="http://schemas.microsoft.com/office/drawing/2014/main" xmlns="" id="{3F0782CE-8197-4F03-89BB-A34C85E7F09C}"/>
                </a:ext>
              </a:extLst>
            </p:cNvPr>
            <p:cNvSpPr/>
            <p:nvPr/>
          </p:nvSpPr>
          <p:spPr bwMode="auto">
            <a:xfrm>
              <a:off x="5841891" y="2066265"/>
              <a:ext cx="1867541" cy="1870900"/>
            </a:xfrm>
            <a:custGeom>
              <a:avLst/>
              <a:gdLst>
                <a:gd name="T0" fmla="*/ 1112 w 1112"/>
                <a:gd name="T1" fmla="*/ 332 h 1114"/>
                <a:gd name="T2" fmla="*/ 332 w 1112"/>
                <a:gd name="T3" fmla="*/ 1114 h 1114"/>
                <a:gd name="T4" fmla="*/ 0 w 1112"/>
                <a:gd name="T5" fmla="*/ 782 h 1114"/>
                <a:gd name="T6" fmla="*/ 781 w 1112"/>
                <a:gd name="T7" fmla="*/ 0 h 1114"/>
                <a:gd name="T8" fmla="*/ 1112 w 1112"/>
                <a:gd name="T9" fmla="*/ 332 h 1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2" h="1114">
                  <a:moveTo>
                    <a:pt x="1112" y="332"/>
                  </a:moveTo>
                  <a:lnTo>
                    <a:pt x="332" y="1114"/>
                  </a:lnTo>
                  <a:lnTo>
                    <a:pt x="0" y="782"/>
                  </a:lnTo>
                  <a:lnTo>
                    <a:pt x="781" y="0"/>
                  </a:lnTo>
                  <a:lnTo>
                    <a:pt x="1112" y="332"/>
                  </a:lnTo>
                  <a:close/>
                </a:path>
              </a:pathLst>
            </a:custGeom>
            <a:solidFill>
              <a:schemeClr val="bg1">
                <a:lumMod val="75000"/>
                <a:alpha val="1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i$ḻîdè">
              <a:extLst>
                <a:ext uri="{FF2B5EF4-FFF2-40B4-BE49-F238E27FC236}">
                  <a16:creationId xmlns:a16="http://schemas.microsoft.com/office/drawing/2014/main" xmlns="" id="{3B468A08-31DA-4848-890E-6CFCF1808616}"/>
                </a:ext>
              </a:extLst>
            </p:cNvPr>
            <p:cNvSpPr/>
            <p:nvPr/>
          </p:nvSpPr>
          <p:spPr bwMode="auto">
            <a:xfrm>
              <a:off x="4530247" y="3379588"/>
              <a:ext cx="1869221" cy="1870900"/>
            </a:xfrm>
            <a:custGeom>
              <a:avLst/>
              <a:gdLst>
                <a:gd name="T0" fmla="*/ 1113 w 1113"/>
                <a:gd name="T1" fmla="*/ 332 h 1114"/>
                <a:gd name="T2" fmla="*/ 332 w 1113"/>
                <a:gd name="T3" fmla="*/ 1114 h 1114"/>
                <a:gd name="T4" fmla="*/ 0 w 1113"/>
                <a:gd name="T5" fmla="*/ 782 h 1114"/>
                <a:gd name="T6" fmla="*/ 781 w 1113"/>
                <a:gd name="T7" fmla="*/ 0 h 1114"/>
                <a:gd name="T8" fmla="*/ 1113 w 1113"/>
                <a:gd name="T9" fmla="*/ 332 h 1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3" h="1114">
                  <a:moveTo>
                    <a:pt x="1113" y="332"/>
                  </a:moveTo>
                  <a:lnTo>
                    <a:pt x="332" y="1114"/>
                  </a:lnTo>
                  <a:lnTo>
                    <a:pt x="0" y="782"/>
                  </a:lnTo>
                  <a:lnTo>
                    <a:pt x="781" y="0"/>
                  </a:lnTo>
                  <a:lnTo>
                    <a:pt x="1113" y="332"/>
                  </a:lnTo>
                  <a:close/>
                </a:path>
              </a:pathLst>
            </a:custGeom>
            <a:solidFill>
              <a:schemeClr val="bg1">
                <a:lumMod val="75000"/>
                <a:alpha val="1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ïs1ïďê">
              <a:extLst>
                <a:ext uri="{FF2B5EF4-FFF2-40B4-BE49-F238E27FC236}">
                  <a16:creationId xmlns:a16="http://schemas.microsoft.com/office/drawing/2014/main" xmlns="" id="{F55503ED-40C1-4924-B6E9-9A2474D50FDC}"/>
                </a:ext>
              </a:extLst>
            </p:cNvPr>
            <p:cNvSpPr/>
            <p:nvPr/>
          </p:nvSpPr>
          <p:spPr bwMode="auto">
            <a:xfrm>
              <a:off x="3220280" y="3379588"/>
              <a:ext cx="1867541" cy="1870900"/>
            </a:xfrm>
            <a:custGeom>
              <a:avLst/>
              <a:gdLst>
                <a:gd name="T0" fmla="*/ 331 w 1112"/>
                <a:gd name="T1" fmla="*/ 0 h 1114"/>
                <a:gd name="T2" fmla="*/ 1112 w 1112"/>
                <a:gd name="T3" fmla="*/ 782 h 1114"/>
                <a:gd name="T4" fmla="*/ 780 w 1112"/>
                <a:gd name="T5" fmla="*/ 1114 h 1114"/>
                <a:gd name="T6" fmla="*/ 0 w 1112"/>
                <a:gd name="T7" fmla="*/ 332 h 1114"/>
                <a:gd name="T8" fmla="*/ 331 w 1112"/>
                <a:gd name="T9" fmla="*/ 0 h 1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2" h="1114">
                  <a:moveTo>
                    <a:pt x="331" y="0"/>
                  </a:moveTo>
                  <a:lnTo>
                    <a:pt x="1112" y="782"/>
                  </a:lnTo>
                  <a:lnTo>
                    <a:pt x="780" y="1114"/>
                  </a:lnTo>
                  <a:lnTo>
                    <a:pt x="0" y="332"/>
                  </a:lnTo>
                  <a:lnTo>
                    <a:pt x="331" y="0"/>
                  </a:lnTo>
                  <a:close/>
                </a:path>
              </a:pathLst>
            </a:custGeom>
            <a:solidFill>
              <a:schemeClr val="bg1">
                <a:lumMod val="50000"/>
                <a:alpha val="1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îŝľiḑê">
              <a:extLst>
                <a:ext uri="{FF2B5EF4-FFF2-40B4-BE49-F238E27FC236}">
                  <a16:creationId xmlns:a16="http://schemas.microsoft.com/office/drawing/2014/main" xmlns="" id="{95FA5E90-9D78-4FB6-B3D6-FE7134DAC4B9}"/>
                </a:ext>
              </a:extLst>
            </p:cNvPr>
            <p:cNvSpPr/>
            <p:nvPr/>
          </p:nvSpPr>
          <p:spPr bwMode="auto">
            <a:xfrm>
              <a:off x="4530247" y="2066265"/>
              <a:ext cx="1869221" cy="1870900"/>
            </a:xfrm>
            <a:custGeom>
              <a:avLst/>
              <a:gdLst>
                <a:gd name="T0" fmla="*/ 332 w 1113"/>
                <a:gd name="T1" fmla="*/ 0 h 1114"/>
                <a:gd name="T2" fmla="*/ 1113 w 1113"/>
                <a:gd name="T3" fmla="*/ 782 h 1114"/>
                <a:gd name="T4" fmla="*/ 781 w 1113"/>
                <a:gd name="T5" fmla="*/ 1114 h 1114"/>
                <a:gd name="T6" fmla="*/ 0 w 1113"/>
                <a:gd name="T7" fmla="*/ 332 h 1114"/>
                <a:gd name="T8" fmla="*/ 332 w 1113"/>
                <a:gd name="T9" fmla="*/ 0 h 1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3" h="1114">
                  <a:moveTo>
                    <a:pt x="332" y="0"/>
                  </a:moveTo>
                  <a:lnTo>
                    <a:pt x="1113" y="782"/>
                  </a:lnTo>
                  <a:lnTo>
                    <a:pt x="781" y="1114"/>
                  </a:lnTo>
                  <a:lnTo>
                    <a:pt x="0" y="332"/>
                  </a:lnTo>
                  <a:lnTo>
                    <a:pt x="332" y="0"/>
                  </a:lnTo>
                  <a:close/>
                </a:path>
              </a:pathLst>
            </a:custGeom>
            <a:solidFill>
              <a:schemeClr val="bg1">
                <a:lumMod val="50000"/>
                <a:alpha val="1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îṧľïḓe">
              <a:extLst>
                <a:ext uri="{FF2B5EF4-FFF2-40B4-BE49-F238E27FC236}">
                  <a16:creationId xmlns:a16="http://schemas.microsoft.com/office/drawing/2014/main" xmlns="" id="{FB453B21-80E4-460C-9AE7-D65169D6DD3B}"/>
                </a:ext>
              </a:extLst>
            </p:cNvPr>
            <p:cNvSpPr/>
            <p:nvPr/>
          </p:nvSpPr>
          <p:spPr bwMode="auto">
            <a:xfrm>
              <a:off x="3220280" y="2066265"/>
              <a:ext cx="1867541" cy="1870900"/>
            </a:xfrm>
            <a:custGeom>
              <a:avLst/>
              <a:gdLst>
                <a:gd name="T0" fmla="*/ 1112 w 1112"/>
                <a:gd name="T1" fmla="*/ 332 h 1114"/>
                <a:gd name="T2" fmla="*/ 331 w 1112"/>
                <a:gd name="T3" fmla="*/ 1114 h 1114"/>
                <a:gd name="T4" fmla="*/ 0 w 1112"/>
                <a:gd name="T5" fmla="*/ 782 h 1114"/>
                <a:gd name="T6" fmla="*/ 780 w 1112"/>
                <a:gd name="T7" fmla="*/ 0 h 1114"/>
                <a:gd name="T8" fmla="*/ 1112 w 1112"/>
                <a:gd name="T9" fmla="*/ 332 h 1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2" h="1114">
                  <a:moveTo>
                    <a:pt x="1112" y="332"/>
                  </a:moveTo>
                  <a:lnTo>
                    <a:pt x="331" y="1114"/>
                  </a:lnTo>
                  <a:lnTo>
                    <a:pt x="0" y="782"/>
                  </a:lnTo>
                  <a:lnTo>
                    <a:pt x="780" y="0"/>
                  </a:lnTo>
                  <a:lnTo>
                    <a:pt x="1112" y="332"/>
                  </a:lnTo>
                  <a:close/>
                </a:path>
              </a:pathLst>
            </a:custGeom>
            <a:solidFill>
              <a:schemeClr val="bg1">
                <a:lumMod val="75000"/>
                <a:alpha val="1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îśḷîdè">
              <a:extLst>
                <a:ext uri="{FF2B5EF4-FFF2-40B4-BE49-F238E27FC236}">
                  <a16:creationId xmlns:a16="http://schemas.microsoft.com/office/drawing/2014/main" xmlns="" id="{7A5786BE-2BD9-479C-B792-B1C52718AB5C}"/>
                </a:ext>
              </a:extLst>
            </p:cNvPr>
            <p:cNvSpPr/>
            <p:nvPr/>
          </p:nvSpPr>
          <p:spPr>
            <a:xfrm>
              <a:off x="5814209" y="3461281"/>
              <a:ext cx="616695" cy="4193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6517"/>
                  </a:moveTo>
                  <a:lnTo>
                    <a:pt x="17280" y="11116"/>
                  </a:lnTo>
                  <a:lnTo>
                    <a:pt x="17280" y="14294"/>
                  </a:lnTo>
                  <a:lnTo>
                    <a:pt x="6480" y="14294"/>
                  </a:lnTo>
                  <a:lnTo>
                    <a:pt x="6480" y="18739"/>
                  </a:lnTo>
                  <a:lnTo>
                    <a:pt x="17280" y="18739"/>
                  </a:lnTo>
                  <a:lnTo>
                    <a:pt x="17280" y="21600"/>
                  </a:lnTo>
                  <a:cubicBezTo>
                    <a:pt x="17280" y="21600"/>
                    <a:pt x="21600" y="16517"/>
                    <a:pt x="21600" y="16517"/>
                  </a:cubicBezTo>
                  <a:close/>
                  <a:moveTo>
                    <a:pt x="15120" y="3177"/>
                  </a:moveTo>
                  <a:lnTo>
                    <a:pt x="4320" y="3177"/>
                  </a:lnTo>
                  <a:lnTo>
                    <a:pt x="4320" y="0"/>
                  </a:lnTo>
                  <a:lnTo>
                    <a:pt x="0" y="5399"/>
                  </a:lnTo>
                  <a:lnTo>
                    <a:pt x="4320" y="10481"/>
                  </a:lnTo>
                  <a:lnTo>
                    <a:pt x="4320" y="7624"/>
                  </a:lnTo>
                  <a:lnTo>
                    <a:pt x="15120" y="7624"/>
                  </a:lnTo>
                  <a:cubicBezTo>
                    <a:pt x="15120" y="7624"/>
                    <a:pt x="15120" y="3177"/>
                    <a:pt x="15120" y="3177"/>
                  </a:cubicBezTo>
                  <a:close/>
                </a:path>
              </a:pathLst>
            </a:custGeom>
            <a:solidFill>
              <a:srgbClr val="445468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îś1íďe">
              <a:extLst>
                <a:ext uri="{FF2B5EF4-FFF2-40B4-BE49-F238E27FC236}">
                  <a16:creationId xmlns:a16="http://schemas.microsoft.com/office/drawing/2014/main" xmlns="" id="{0D4D982D-79FD-406E-B46D-A40705A69797}"/>
                </a:ext>
              </a:extLst>
            </p:cNvPr>
            <p:cNvSpPr/>
            <p:nvPr/>
          </p:nvSpPr>
          <p:spPr>
            <a:xfrm>
              <a:off x="3092301" y="3228437"/>
              <a:ext cx="829613" cy="830307"/>
            </a:xfrm>
            <a:prstGeom prst="ellipse">
              <a:avLst/>
            </a:prstGeom>
            <a:solidFill>
              <a:schemeClr val="accent1">
                <a:alpha val="72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iṡľïḑe">
              <a:extLst>
                <a:ext uri="{FF2B5EF4-FFF2-40B4-BE49-F238E27FC236}">
                  <a16:creationId xmlns:a16="http://schemas.microsoft.com/office/drawing/2014/main" xmlns="" id="{447B1ECD-9F22-4BC7-940B-1E7413265C6A}"/>
                </a:ext>
              </a:extLst>
            </p:cNvPr>
            <p:cNvSpPr/>
            <p:nvPr/>
          </p:nvSpPr>
          <p:spPr>
            <a:xfrm>
              <a:off x="3188026" y="3324242"/>
              <a:ext cx="638163" cy="638698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lnSpcReduction="10000"/>
            </a:bodyPr>
            <a:lstStyle/>
            <a:p>
              <a:pPr algn="ctr"/>
              <a:r>
                <a:rPr lang="en-US" sz="2400" dirty="0">
                  <a:latin typeface="Impact" panose="020B0806030902050204" pitchFamily="34" charset="0"/>
                </a:rPr>
                <a:t>1</a:t>
              </a:r>
              <a:endParaRPr sz="2400" dirty="0">
                <a:latin typeface="Impact" panose="020B0806030902050204" pitchFamily="34" charset="0"/>
              </a:endParaRPr>
            </a:p>
          </p:txBody>
        </p:sp>
        <p:sp>
          <p:nvSpPr>
            <p:cNvPr id="24" name="íşḻïďé">
              <a:extLst>
                <a:ext uri="{FF2B5EF4-FFF2-40B4-BE49-F238E27FC236}">
                  <a16:creationId xmlns:a16="http://schemas.microsoft.com/office/drawing/2014/main" xmlns="" id="{5C8F852B-2375-4A6E-8B70-2BE9AB163F0D}"/>
                </a:ext>
              </a:extLst>
            </p:cNvPr>
            <p:cNvSpPr/>
            <p:nvPr/>
          </p:nvSpPr>
          <p:spPr>
            <a:xfrm>
              <a:off x="8264424" y="3228437"/>
              <a:ext cx="829613" cy="830307"/>
            </a:xfrm>
            <a:prstGeom prst="ellipse">
              <a:avLst/>
            </a:prstGeom>
            <a:solidFill>
              <a:schemeClr val="accent5">
                <a:alpha val="72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îsḷíde">
              <a:extLst>
                <a:ext uri="{FF2B5EF4-FFF2-40B4-BE49-F238E27FC236}">
                  <a16:creationId xmlns:a16="http://schemas.microsoft.com/office/drawing/2014/main" xmlns="" id="{88E2CC03-C1DB-4D70-B58B-935E5E929F27}"/>
                </a:ext>
              </a:extLst>
            </p:cNvPr>
            <p:cNvSpPr/>
            <p:nvPr/>
          </p:nvSpPr>
          <p:spPr>
            <a:xfrm>
              <a:off x="8360149" y="3324242"/>
              <a:ext cx="638163" cy="638698"/>
            </a:xfrm>
            <a:prstGeom prst="ellipse">
              <a:avLst/>
            </a:prstGeom>
            <a:solidFill>
              <a:schemeClr val="accent5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lnSpcReduction="10000"/>
            </a:bodyPr>
            <a:lstStyle/>
            <a:p>
              <a:pPr algn="ctr"/>
              <a:r>
                <a:rPr lang="en-US" sz="2400" dirty="0">
                  <a:latin typeface="Impact" panose="020B0806030902050204" pitchFamily="34" charset="0"/>
                </a:rPr>
                <a:t>2</a:t>
              </a:r>
              <a:endParaRPr sz="2400" dirty="0">
                <a:latin typeface="Impact" panose="020B0806030902050204" pitchFamily="34" charset="0"/>
              </a:endParaRPr>
            </a:p>
          </p:txBody>
        </p:sp>
        <p:sp>
          <p:nvSpPr>
            <p:cNvPr id="26" name="î$ļîdê">
              <a:extLst>
                <a:ext uri="{FF2B5EF4-FFF2-40B4-BE49-F238E27FC236}">
                  <a16:creationId xmlns:a16="http://schemas.microsoft.com/office/drawing/2014/main" xmlns="" id="{5021EA38-B37C-47B0-913D-42866CAD948A}"/>
                </a:ext>
              </a:extLst>
            </p:cNvPr>
            <p:cNvSpPr/>
            <p:nvPr/>
          </p:nvSpPr>
          <p:spPr bwMode="auto">
            <a:xfrm>
              <a:off x="4375736" y="1915115"/>
              <a:ext cx="863233" cy="863233"/>
            </a:xfrm>
            <a:custGeom>
              <a:avLst/>
              <a:gdLst>
                <a:gd name="T0" fmla="*/ 179 w 217"/>
                <a:gd name="T1" fmla="*/ 178 h 217"/>
                <a:gd name="T2" fmla="*/ 39 w 217"/>
                <a:gd name="T3" fmla="*/ 178 h 217"/>
                <a:gd name="T4" fmla="*/ 39 w 217"/>
                <a:gd name="T5" fmla="*/ 38 h 217"/>
                <a:gd name="T6" fmla="*/ 179 w 217"/>
                <a:gd name="T7" fmla="*/ 38 h 217"/>
                <a:gd name="T8" fmla="*/ 179 w 217"/>
                <a:gd name="T9" fmla="*/ 178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7" h="217">
                  <a:moveTo>
                    <a:pt x="179" y="178"/>
                  </a:moveTo>
                  <a:cubicBezTo>
                    <a:pt x="140" y="217"/>
                    <a:pt x="78" y="217"/>
                    <a:pt x="39" y="178"/>
                  </a:cubicBezTo>
                  <a:cubicBezTo>
                    <a:pt x="0" y="139"/>
                    <a:pt x="0" y="77"/>
                    <a:pt x="39" y="38"/>
                  </a:cubicBezTo>
                  <a:cubicBezTo>
                    <a:pt x="78" y="0"/>
                    <a:pt x="140" y="0"/>
                    <a:pt x="179" y="38"/>
                  </a:cubicBezTo>
                  <a:cubicBezTo>
                    <a:pt x="217" y="77"/>
                    <a:pt x="217" y="139"/>
                    <a:pt x="179" y="17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îSḻîḋé">
              <a:extLst>
                <a:ext uri="{FF2B5EF4-FFF2-40B4-BE49-F238E27FC236}">
                  <a16:creationId xmlns:a16="http://schemas.microsoft.com/office/drawing/2014/main" xmlns="" id="{CCF9E2EB-FFC4-482B-97FC-728E16A46A8C}"/>
                </a:ext>
              </a:extLst>
            </p:cNvPr>
            <p:cNvSpPr/>
            <p:nvPr/>
          </p:nvSpPr>
          <p:spPr bwMode="auto">
            <a:xfrm>
              <a:off x="4651961" y="2177508"/>
              <a:ext cx="301053" cy="310459"/>
            </a:xfrm>
            <a:custGeom>
              <a:avLst/>
              <a:gdLst>
                <a:gd name="T0" fmla="*/ 68 w 68"/>
                <a:gd name="T1" fmla="*/ 16 h 67"/>
                <a:gd name="T2" fmla="*/ 68 w 68"/>
                <a:gd name="T3" fmla="*/ 66 h 67"/>
                <a:gd name="T4" fmla="*/ 67 w 68"/>
                <a:gd name="T5" fmla="*/ 67 h 67"/>
                <a:gd name="T6" fmla="*/ 56 w 68"/>
                <a:gd name="T7" fmla="*/ 67 h 67"/>
                <a:gd name="T8" fmla="*/ 46 w 68"/>
                <a:gd name="T9" fmla="*/ 67 h 67"/>
                <a:gd name="T10" fmla="*/ 36 w 68"/>
                <a:gd name="T11" fmla="*/ 67 h 67"/>
                <a:gd name="T12" fmla="*/ 25 w 68"/>
                <a:gd name="T13" fmla="*/ 67 h 67"/>
                <a:gd name="T14" fmla="*/ 16 w 68"/>
                <a:gd name="T15" fmla="*/ 67 h 67"/>
                <a:gd name="T16" fmla="*/ 5 w 68"/>
                <a:gd name="T17" fmla="*/ 67 h 67"/>
                <a:gd name="T18" fmla="*/ 2 w 68"/>
                <a:gd name="T19" fmla="*/ 67 h 67"/>
                <a:gd name="T20" fmla="*/ 0 w 68"/>
                <a:gd name="T21" fmla="*/ 66 h 67"/>
                <a:gd name="T22" fmla="*/ 2 w 68"/>
                <a:gd name="T23" fmla="*/ 64 h 67"/>
                <a:gd name="T24" fmla="*/ 3 w 68"/>
                <a:gd name="T25" fmla="*/ 64 h 67"/>
                <a:gd name="T26" fmla="*/ 3 w 68"/>
                <a:gd name="T27" fmla="*/ 56 h 67"/>
                <a:gd name="T28" fmla="*/ 5 w 68"/>
                <a:gd name="T29" fmla="*/ 54 h 67"/>
                <a:gd name="T30" fmla="*/ 16 w 68"/>
                <a:gd name="T31" fmla="*/ 54 h 67"/>
                <a:gd name="T32" fmla="*/ 17 w 68"/>
                <a:gd name="T33" fmla="*/ 56 h 67"/>
                <a:gd name="T34" fmla="*/ 17 w 68"/>
                <a:gd name="T35" fmla="*/ 64 h 67"/>
                <a:gd name="T36" fmla="*/ 24 w 68"/>
                <a:gd name="T37" fmla="*/ 64 h 67"/>
                <a:gd name="T38" fmla="*/ 24 w 68"/>
                <a:gd name="T39" fmla="*/ 40 h 67"/>
                <a:gd name="T40" fmla="*/ 25 w 68"/>
                <a:gd name="T41" fmla="*/ 38 h 67"/>
                <a:gd name="T42" fmla="*/ 36 w 68"/>
                <a:gd name="T43" fmla="*/ 38 h 67"/>
                <a:gd name="T44" fmla="*/ 38 w 68"/>
                <a:gd name="T45" fmla="*/ 40 h 67"/>
                <a:gd name="T46" fmla="*/ 38 w 68"/>
                <a:gd name="T47" fmla="*/ 64 h 67"/>
                <a:gd name="T48" fmla="*/ 44 w 68"/>
                <a:gd name="T49" fmla="*/ 64 h 67"/>
                <a:gd name="T50" fmla="*/ 44 w 68"/>
                <a:gd name="T51" fmla="*/ 20 h 67"/>
                <a:gd name="T52" fmla="*/ 46 w 68"/>
                <a:gd name="T53" fmla="*/ 18 h 67"/>
                <a:gd name="T54" fmla="*/ 56 w 68"/>
                <a:gd name="T55" fmla="*/ 18 h 67"/>
                <a:gd name="T56" fmla="*/ 58 w 68"/>
                <a:gd name="T57" fmla="*/ 20 h 67"/>
                <a:gd name="T58" fmla="*/ 58 w 68"/>
                <a:gd name="T59" fmla="*/ 64 h 67"/>
                <a:gd name="T60" fmla="*/ 65 w 68"/>
                <a:gd name="T61" fmla="*/ 64 h 67"/>
                <a:gd name="T62" fmla="*/ 65 w 68"/>
                <a:gd name="T63" fmla="*/ 16 h 67"/>
                <a:gd name="T64" fmla="*/ 67 w 68"/>
                <a:gd name="T65" fmla="*/ 15 h 67"/>
                <a:gd name="T66" fmla="*/ 68 w 68"/>
                <a:gd name="T67" fmla="*/ 16 h 67"/>
                <a:gd name="T68" fmla="*/ 2 w 68"/>
                <a:gd name="T69" fmla="*/ 48 h 67"/>
                <a:gd name="T70" fmla="*/ 2 w 68"/>
                <a:gd name="T71" fmla="*/ 48 h 67"/>
                <a:gd name="T72" fmla="*/ 29 w 68"/>
                <a:gd name="T73" fmla="*/ 30 h 67"/>
                <a:gd name="T74" fmla="*/ 55 w 68"/>
                <a:gd name="T75" fmla="*/ 6 h 67"/>
                <a:gd name="T76" fmla="*/ 55 w 68"/>
                <a:gd name="T77" fmla="*/ 13 h 67"/>
                <a:gd name="T78" fmla="*/ 56 w 68"/>
                <a:gd name="T79" fmla="*/ 15 h 67"/>
                <a:gd name="T80" fmla="*/ 58 w 68"/>
                <a:gd name="T81" fmla="*/ 13 h 67"/>
                <a:gd name="T82" fmla="*/ 58 w 68"/>
                <a:gd name="T83" fmla="*/ 2 h 67"/>
                <a:gd name="T84" fmla="*/ 56 w 68"/>
                <a:gd name="T85" fmla="*/ 0 h 67"/>
                <a:gd name="T86" fmla="*/ 46 w 68"/>
                <a:gd name="T87" fmla="*/ 0 h 67"/>
                <a:gd name="T88" fmla="*/ 44 w 68"/>
                <a:gd name="T89" fmla="*/ 2 h 67"/>
                <a:gd name="T90" fmla="*/ 46 w 68"/>
                <a:gd name="T91" fmla="*/ 3 h 67"/>
                <a:gd name="T92" fmla="*/ 53 w 68"/>
                <a:gd name="T93" fmla="*/ 3 h 67"/>
                <a:gd name="T94" fmla="*/ 27 w 68"/>
                <a:gd name="T95" fmla="*/ 28 h 67"/>
                <a:gd name="T96" fmla="*/ 1 w 68"/>
                <a:gd name="T97" fmla="*/ 45 h 67"/>
                <a:gd name="T98" fmla="*/ 0 w 68"/>
                <a:gd name="T99" fmla="*/ 47 h 67"/>
                <a:gd name="T100" fmla="*/ 2 w 68"/>
                <a:gd name="T101" fmla="*/ 4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8" h="67">
                  <a:moveTo>
                    <a:pt x="68" y="16"/>
                  </a:moveTo>
                  <a:cubicBezTo>
                    <a:pt x="68" y="66"/>
                    <a:pt x="68" y="66"/>
                    <a:pt x="68" y="66"/>
                  </a:cubicBezTo>
                  <a:cubicBezTo>
                    <a:pt x="68" y="66"/>
                    <a:pt x="68" y="67"/>
                    <a:pt x="67" y="67"/>
                  </a:cubicBezTo>
                  <a:cubicBezTo>
                    <a:pt x="56" y="67"/>
                    <a:pt x="56" y="67"/>
                    <a:pt x="56" y="67"/>
                  </a:cubicBezTo>
                  <a:cubicBezTo>
                    <a:pt x="46" y="67"/>
                    <a:pt x="46" y="67"/>
                    <a:pt x="46" y="67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16" y="67"/>
                    <a:pt x="16" y="67"/>
                    <a:pt x="16" y="67"/>
                  </a:cubicBezTo>
                  <a:cubicBezTo>
                    <a:pt x="5" y="67"/>
                    <a:pt x="5" y="67"/>
                    <a:pt x="5" y="67"/>
                  </a:cubicBezTo>
                  <a:cubicBezTo>
                    <a:pt x="2" y="67"/>
                    <a:pt x="2" y="67"/>
                    <a:pt x="2" y="67"/>
                  </a:cubicBezTo>
                  <a:cubicBezTo>
                    <a:pt x="1" y="67"/>
                    <a:pt x="0" y="66"/>
                    <a:pt x="0" y="66"/>
                  </a:cubicBezTo>
                  <a:cubicBezTo>
                    <a:pt x="0" y="65"/>
                    <a:pt x="1" y="64"/>
                    <a:pt x="2" y="64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5"/>
                    <a:pt x="4" y="54"/>
                    <a:pt x="5" y="54"/>
                  </a:cubicBezTo>
                  <a:cubicBezTo>
                    <a:pt x="16" y="54"/>
                    <a:pt x="16" y="54"/>
                    <a:pt x="16" y="54"/>
                  </a:cubicBezTo>
                  <a:cubicBezTo>
                    <a:pt x="17" y="54"/>
                    <a:pt x="17" y="55"/>
                    <a:pt x="17" y="56"/>
                  </a:cubicBezTo>
                  <a:cubicBezTo>
                    <a:pt x="17" y="64"/>
                    <a:pt x="17" y="64"/>
                    <a:pt x="17" y="64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4" y="39"/>
                    <a:pt x="24" y="38"/>
                    <a:pt x="25" y="38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7" y="38"/>
                    <a:pt x="38" y="39"/>
                    <a:pt x="38" y="40"/>
                  </a:cubicBezTo>
                  <a:cubicBezTo>
                    <a:pt x="38" y="64"/>
                    <a:pt x="38" y="64"/>
                    <a:pt x="38" y="64"/>
                  </a:cubicBezTo>
                  <a:cubicBezTo>
                    <a:pt x="44" y="64"/>
                    <a:pt x="44" y="64"/>
                    <a:pt x="44" y="64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4" y="19"/>
                    <a:pt x="45" y="18"/>
                    <a:pt x="46" y="18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57" y="18"/>
                    <a:pt x="58" y="19"/>
                    <a:pt x="58" y="20"/>
                  </a:cubicBezTo>
                  <a:cubicBezTo>
                    <a:pt x="58" y="64"/>
                    <a:pt x="58" y="64"/>
                    <a:pt x="58" y="64"/>
                  </a:cubicBezTo>
                  <a:cubicBezTo>
                    <a:pt x="65" y="64"/>
                    <a:pt x="65" y="64"/>
                    <a:pt x="65" y="64"/>
                  </a:cubicBezTo>
                  <a:cubicBezTo>
                    <a:pt x="65" y="16"/>
                    <a:pt x="65" y="16"/>
                    <a:pt x="65" y="16"/>
                  </a:cubicBezTo>
                  <a:cubicBezTo>
                    <a:pt x="65" y="15"/>
                    <a:pt x="66" y="15"/>
                    <a:pt x="67" y="15"/>
                  </a:cubicBezTo>
                  <a:cubicBezTo>
                    <a:pt x="68" y="15"/>
                    <a:pt x="68" y="15"/>
                    <a:pt x="68" y="16"/>
                  </a:cubicBezTo>
                  <a:close/>
                  <a:moveTo>
                    <a:pt x="2" y="48"/>
                  </a:moveTo>
                  <a:cubicBezTo>
                    <a:pt x="2" y="48"/>
                    <a:pt x="2" y="48"/>
                    <a:pt x="2" y="48"/>
                  </a:cubicBezTo>
                  <a:cubicBezTo>
                    <a:pt x="3" y="48"/>
                    <a:pt x="16" y="40"/>
                    <a:pt x="29" y="30"/>
                  </a:cubicBezTo>
                  <a:cubicBezTo>
                    <a:pt x="40" y="22"/>
                    <a:pt x="51" y="10"/>
                    <a:pt x="55" y="6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55" y="14"/>
                    <a:pt x="55" y="15"/>
                    <a:pt x="56" y="15"/>
                  </a:cubicBezTo>
                  <a:cubicBezTo>
                    <a:pt x="57" y="15"/>
                    <a:pt x="58" y="14"/>
                    <a:pt x="58" y="13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58" y="1"/>
                    <a:pt x="57" y="0"/>
                    <a:pt x="56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4" y="1"/>
                    <a:pt x="44" y="2"/>
                  </a:cubicBezTo>
                  <a:cubicBezTo>
                    <a:pt x="44" y="3"/>
                    <a:pt x="45" y="3"/>
                    <a:pt x="46" y="3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0" y="7"/>
                    <a:pt x="38" y="20"/>
                    <a:pt x="27" y="28"/>
                  </a:cubicBezTo>
                  <a:cubicBezTo>
                    <a:pt x="15" y="37"/>
                    <a:pt x="1" y="45"/>
                    <a:pt x="1" y="45"/>
                  </a:cubicBezTo>
                  <a:cubicBezTo>
                    <a:pt x="0" y="46"/>
                    <a:pt x="0" y="47"/>
                    <a:pt x="0" y="47"/>
                  </a:cubicBezTo>
                  <a:cubicBezTo>
                    <a:pt x="1" y="48"/>
                    <a:pt x="1" y="48"/>
                    <a:pt x="2" y="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ïṡḷídè">
              <a:extLst>
                <a:ext uri="{FF2B5EF4-FFF2-40B4-BE49-F238E27FC236}">
                  <a16:creationId xmlns:a16="http://schemas.microsoft.com/office/drawing/2014/main" xmlns="" id="{E48A5A5A-63AB-4D44-828E-9A473852E9A4}"/>
                </a:ext>
              </a:extLst>
            </p:cNvPr>
            <p:cNvSpPr/>
            <p:nvPr/>
          </p:nvSpPr>
          <p:spPr bwMode="auto">
            <a:xfrm>
              <a:off x="6999027" y="1915115"/>
              <a:ext cx="861555" cy="863233"/>
            </a:xfrm>
            <a:custGeom>
              <a:avLst/>
              <a:gdLst>
                <a:gd name="T0" fmla="*/ 179 w 217"/>
                <a:gd name="T1" fmla="*/ 178 h 217"/>
                <a:gd name="T2" fmla="*/ 39 w 217"/>
                <a:gd name="T3" fmla="*/ 178 h 217"/>
                <a:gd name="T4" fmla="*/ 39 w 217"/>
                <a:gd name="T5" fmla="*/ 38 h 217"/>
                <a:gd name="T6" fmla="*/ 179 w 217"/>
                <a:gd name="T7" fmla="*/ 38 h 217"/>
                <a:gd name="T8" fmla="*/ 179 w 217"/>
                <a:gd name="T9" fmla="*/ 178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7" h="217">
                  <a:moveTo>
                    <a:pt x="179" y="178"/>
                  </a:moveTo>
                  <a:cubicBezTo>
                    <a:pt x="140" y="217"/>
                    <a:pt x="78" y="217"/>
                    <a:pt x="39" y="178"/>
                  </a:cubicBezTo>
                  <a:cubicBezTo>
                    <a:pt x="0" y="139"/>
                    <a:pt x="0" y="77"/>
                    <a:pt x="39" y="38"/>
                  </a:cubicBezTo>
                  <a:cubicBezTo>
                    <a:pt x="78" y="0"/>
                    <a:pt x="140" y="0"/>
                    <a:pt x="179" y="38"/>
                  </a:cubicBezTo>
                  <a:cubicBezTo>
                    <a:pt x="217" y="77"/>
                    <a:pt x="217" y="139"/>
                    <a:pt x="179" y="17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îŝliḍé">
              <a:extLst>
                <a:ext uri="{FF2B5EF4-FFF2-40B4-BE49-F238E27FC236}">
                  <a16:creationId xmlns:a16="http://schemas.microsoft.com/office/drawing/2014/main" xmlns="" id="{DB79B79C-627D-4078-BF28-677D1CA1554D}"/>
                </a:ext>
              </a:extLst>
            </p:cNvPr>
            <p:cNvSpPr/>
            <p:nvPr/>
          </p:nvSpPr>
          <p:spPr bwMode="auto">
            <a:xfrm>
              <a:off x="7265530" y="2143655"/>
              <a:ext cx="319752" cy="386291"/>
            </a:xfrm>
            <a:custGeom>
              <a:avLst/>
              <a:gdLst>
                <a:gd name="T0" fmla="*/ 31 w 73"/>
                <a:gd name="T1" fmla="*/ 88 h 88"/>
                <a:gd name="T2" fmla="*/ 29 w 73"/>
                <a:gd name="T3" fmla="*/ 82 h 88"/>
                <a:gd name="T4" fmla="*/ 12 w 73"/>
                <a:gd name="T5" fmla="*/ 68 h 88"/>
                <a:gd name="T6" fmla="*/ 6 w 73"/>
                <a:gd name="T7" fmla="*/ 56 h 88"/>
                <a:gd name="T8" fmla="*/ 1 w 73"/>
                <a:gd name="T9" fmla="*/ 45 h 88"/>
                <a:gd name="T10" fmla="*/ 6 w 73"/>
                <a:gd name="T11" fmla="*/ 39 h 88"/>
                <a:gd name="T12" fmla="*/ 16 w 73"/>
                <a:gd name="T13" fmla="*/ 54 h 88"/>
                <a:gd name="T14" fmla="*/ 21 w 73"/>
                <a:gd name="T15" fmla="*/ 53 h 88"/>
                <a:gd name="T16" fmla="*/ 21 w 73"/>
                <a:gd name="T17" fmla="*/ 41 h 88"/>
                <a:gd name="T18" fmla="*/ 15 w 73"/>
                <a:gd name="T19" fmla="*/ 14 h 88"/>
                <a:gd name="T20" fmla="*/ 22 w 73"/>
                <a:gd name="T21" fmla="*/ 12 h 88"/>
                <a:gd name="T22" fmla="*/ 33 w 73"/>
                <a:gd name="T23" fmla="*/ 40 h 88"/>
                <a:gd name="T24" fmla="*/ 34 w 73"/>
                <a:gd name="T25" fmla="*/ 3 h 88"/>
                <a:gd name="T26" fmla="*/ 42 w 73"/>
                <a:gd name="T27" fmla="*/ 4 h 88"/>
                <a:gd name="T28" fmla="*/ 46 w 73"/>
                <a:gd name="T29" fmla="*/ 40 h 88"/>
                <a:gd name="T30" fmla="*/ 54 w 73"/>
                <a:gd name="T31" fmla="*/ 9 h 88"/>
                <a:gd name="T32" fmla="*/ 60 w 73"/>
                <a:gd name="T33" fmla="*/ 11 h 88"/>
                <a:gd name="T34" fmla="*/ 57 w 73"/>
                <a:gd name="T35" fmla="*/ 44 h 88"/>
                <a:gd name="T36" fmla="*/ 69 w 73"/>
                <a:gd name="T37" fmla="*/ 21 h 88"/>
                <a:gd name="T38" fmla="*/ 73 w 73"/>
                <a:gd name="T39" fmla="*/ 24 h 88"/>
                <a:gd name="T40" fmla="*/ 65 w 73"/>
                <a:gd name="T41" fmla="*/ 54 h 88"/>
                <a:gd name="T42" fmla="*/ 60 w 73"/>
                <a:gd name="T43" fmla="*/ 83 h 88"/>
                <a:gd name="T44" fmla="*/ 58 w 73"/>
                <a:gd name="T45" fmla="*/ 88 h 88"/>
                <a:gd name="T46" fmla="*/ 31 w 73"/>
                <a:gd name="T47" fmla="*/ 88 h 88"/>
                <a:gd name="T48" fmla="*/ 31 w 73"/>
                <a:gd name="T49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3" h="88">
                  <a:moveTo>
                    <a:pt x="31" y="88"/>
                  </a:moveTo>
                  <a:cubicBezTo>
                    <a:pt x="31" y="88"/>
                    <a:pt x="33" y="86"/>
                    <a:pt x="29" y="82"/>
                  </a:cubicBezTo>
                  <a:cubicBezTo>
                    <a:pt x="29" y="82"/>
                    <a:pt x="19" y="76"/>
                    <a:pt x="12" y="68"/>
                  </a:cubicBezTo>
                  <a:cubicBezTo>
                    <a:pt x="11" y="66"/>
                    <a:pt x="6" y="60"/>
                    <a:pt x="6" y="56"/>
                  </a:cubicBezTo>
                  <a:cubicBezTo>
                    <a:pt x="5" y="53"/>
                    <a:pt x="1" y="45"/>
                    <a:pt x="1" y="45"/>
                  </a:cubicBezTo>
                  <a:cubicBezTo>
                    <a:pt x="1" y="45"/>
                    <a:pt x="0" y="39"/>
                    <a:pt x="6" y="39"/>
                  </a:cubicBezTo>
                  <a:cubicBezTo>
                    <a:pt x="11" y="41"/>
                    <a:pt x="16" y="54"/>
                    <a:pt x="16" y="54"/>
                  </a:cubicBezTo>
                  <a:cubicBezTo>
                    <a:pt x="16" y="54"/>
                    <a:pt x="21" y="57"/>
                    <a:pt x="21" y="53"/>
                  </a:cubicBezTo>
                  <a:cubicBezTo>
                    <a:pt x="21" y="53"/>
                    <a:pt x="22" y="48"/>
                    <a:pt x="21" y="41"/>
                  </a:cubicBezTo>
                  <a:cubicBezTo>
                    <a:pt x="19" y="32"/>
                    <a:pt x="16" y="25"/>
                    <a:pt x="15" y="14"/>
                  </a:cubicBezTo>
                  <a:cubicBezTo>
                    <a:pt x="14" y="6"/>
                    <a:pt x="21" y="9"/>
                    <a:pt x="22" y="12"/>
                  </a:cubicBezTo>
                  <a:cubicBezTo>
                    <a:pt x="23" y="12"/>
                    <a:pt x="28" y="40"/>
                    <a:pt x="33" y="40"/>
                  </a:cubicBezTo>
                  <a:cubicBezTo>
                    <a:pt x="37" y="40"/>
                    <a:pt x="32" y="5"/>
                    <a:pt x="34" y="3"/>
                  </a:cubicBezTo>
                  <a:cubicBezTo>
                    <a:pt x="36" y="0"/>
                    <a:pt x="41" y="2"/>
                    <a:pt x="42" y="4"/>
                  </a:cubicBezTo>
                  <a:cubicBezTo>
                    <a:pt x="42" y="7"/>
                    <a:pt x="43" y="40"/>
                    <a:pt x="46" y="40"/>
                  </a:cubicBezTo>
                  <a:cubicBezTo>
                    <a:pt x="49" y="40"/>
                    <a:pt x="52" y="9"/>
                    <a:pt x="54" y="9"/>
                  </a:cubicBezTo>
                  <a:cubicBezTo>
                    <a:pt x="57" y="6"/>
                    <a:pt x="60" y="7"/>
                    <a:pt x="60" y="11"/>
                  </a:cubicBezTo>
                  <a:cubicBezTo>
                    <a:pt x="60" y="13"/>
                    <a:pt x="55" y="42"/>
                    <a:pt x="57" y="44"/>
                  </a:cubicBezTo>
                  <a:cubicBezTo>
                    <a:pt x="60" y="46"/>
                    <a:pt x="64" y="28"/>
                    <a:pt x="69" y="21"/>
                  </a:cubicBezTo>
                  <a:cubicBezTo>
                    <a:pt x="70" y="21"/>
                    <a:pt x="73" y="22"/>
                    <a:pt x="73" y="24"/>
                  </a:cubicBezTo>
                  <a:cubicBezTo>
                    <a:pt x="72" y="30"/>
                    <a:pt x="65" y="53"/>
                    <a:pt x="65" y="54"/>
                  </a:cubicBezTo>
                  <a:cubicBezTo>
                    <a:pt x="65" y="54"/>
                    <a:pt x="65" y="67"/>
                    <a:pt x="60" y="83"/>
                  </a:cubicBezTo>
                  <a:cubicBezTo>
                    <a:pt x="58" y="88"/>
                    <a:pt x="58" y="88"/>
                    <a:pt x="58" y="88"/>
                  </a:cubicBezTo>
                  <a:cubicBezTo>
                    <a:pt x="31" y="88"/>
                    <a:pt x="31" y="88"/>
                    <a:pt x="31" y="88"/>
                  </a:cubicBezTo>
                  <a:cubicBezTo>
                    <a:pt x="31" y="88"/>
                    <a:pt x="31" y="88"/>
                    <a:pt x="31" y="8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íṣľiḋe">
              <a:extLst>
                <a:ext uri="{FF2B5EF4-FFF2-40B4-BE49-F238E27FC236}">
                  <a16:creationId xmlns:a16="http://schemas.microsoft.com/office/drawing/2014/main" xmlns="" id="{21863BCA-5B4F-4274-942F-1586B66D4BBB}"/>
                </a:ext>
              </a:extLst>
            </p:cNvPr>
            <p:cNvSpPr/>
            <p:nvPr/>
          </p:nvSpPr>
          <p:spPr bwMode="auto">
            <a:xfrm>
              <a:off x="4375736" y="4541763"/>
              <a:ext cx="863233" cy="859875"/>
            </a:xfrm>
            <a:custGeom>
              <a:avLst/>
              <a:gdLst>
                <a:gd name="T0" fmla="*/ 179 w 217"/>
                <a:gd name="T1" fmla="*/ 38 h 216"/>
                <a:gd name="T2" fmla="*/ 179 w 217"/>
                <a:gd name="T3" fmla="*/ 178 h 216"/>
                <a:gd name="T4" fmla="*/ 39 w 217"/>
                <a:gd name="T5" fmla="*/ 178 h 216"/>
                <a:gd name="T6" fmla="*/ 39 w 217"/>
                <a:gd name="T7" fmla="*/ 38 h 216"/>
                <a:gd name="T8" fmla="*/ 179 w 217"/>
                <a:gd name="T9" fmla="*/ 38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7" h="216">
                  <a:moveTo>
                    <a:pt x="179" y="38"/>
                  </a:moveTo>
                  <a:cubicBezTo>
                    <a:pt x="217" y="77"/>
                    <a:pt x="217" y="139"/>
                    <a:pt x="179" y="178"/>
                  </a:cubicBezTo>
                  <a:cubicBezTo>
                    <a:pt x="140" y="216"/>
                    <a:pt x="78" y="216"/>
                    <a:pt x="39" y="178"/>
                  </a:cubicBezTo>
                  <a:cubicBezTo>
                    <a:pt x="0" y="139"/>
                    <a:pt x="0" y="77"/>
                    <a:pt x="39" y="38"/>
                  </a:cubicBezTo>
                  <a:cubicBezTo>
                    <a:pt x="78" y="0"/>
                    <a:pt x="140" y="0"/>
                    <a:pt x="179" y="38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1" name="îśḷîdè">
              <a:extLst>
                <a:ext uri="{FF2B5EF4-FFF2-40B4-BE49-F238E27FC236}">
                  <a16:creationId xmlns:a16="http://schemas.microsoft.com/office/drawing/2014/main" xmlns="" id="{D2CC1802-3D51-4FFC-BD21-1E659C89BC98}"/>
                </a:ext>
              </a:extLst>
            </p:cNvPr>
            <p:cNvGrpSpPr/>
            <p:nvPr/>
          </p:nvGrpSpPr>
          <p:grpSpPr>
            <a:xfrm>
              <a:off x="4631978" y="4832969"/>
              <a:ext cx="360880" cy="277462"/>
              <a:chOff x="2849564" y="3636963"/>
              <a:chExt cx="315912" cy="242888"/>
            </a:xfrm>
            <a:solidFill>
              <a:schemeClr val="bg2"/>
            </a:solidFill>
          </p:grpSpPr>
          <p:sp>
            <p:nvSpPr>
              <p:cNvPr id="43" name="îślïďê">
                <a:extLst>
                  <a:ext uri="{FF2B5EF4-FFF2-40B4-BE49-F238E27FC236}">
                    <a16:creationId xmlns:a16="http://schemas.microsoft.com/office/drawing/2014/main" xmlns="" id="{F0F24146-06F6-486C-818A-3EAA29EEFF0C}"/>
                  </a:ext>
                </a:extLst>
              </p:cNvPr>
              <p:cNvSpPr/>
              <p:nvPr/>
            </p:nvSpPr>
            <p:spPr bwMode="auto">
              <a:xfrm>
                <a:off x="2849564" y="3671888"/>
                <a:ext cx="298450" cy="207963"/>
              </a:xfrm>
              <a:custGeom>
                <a:avLst/>
                <a:gdLst>
                  <a:gd name="T0" fmla="*/ 103 w 112"/>
                  <a:gd name="T1" fmla="*/ 78 h 78"/>
                  <a:gd name="T2" fmla="*/ 9 w 112"/>
                  <a:gd name="T3" fmla="*/ 78 h 78"/>
                  <a:gd name="T4" fmla="*/ 0 w 112"/>
                  <a:gd name="T5" fmla="*/ 69 h 78"/>
                  <a:gd name="T6" fmla="*/ 0 w 112"/>
                  <a:gd name="T7" fmla="*/ 8 h 78"/>
                  <a:gd name="T8" fmla="*/ 9 w 112"/>
                  <a:gd name="T9" fmla="*/ 0 h 78"/>
                  <a:gd name="T10" fmla="*/ 42 w 112"/>
                  <a:gd name="T11" fmla="*/ 0 h 78"/>
                  <a:gd name="T12" fmla="*/ 46 w 112"/>
                  <a:gd name="T13" fmla="*/ 4 h 78"/>
                  <a:gd name="T14" fmla="*/ 42 w 112"/>
                  <a:gd name="T15" fmla="*/ 8 h 78"/>
                  <a:gd name="T16" fmla="*/ 9 w 112"/>
                  <a:gd name="T17" fmla="*/ 8 h 78"/>
                  <a:gd name="T18" fmla="*/ 8 w 112"/>
                  <a:gd name="T19" fmla="*/ 8 h 78"/>
                  <a:gd name="T20" fmla="*/ 8 w 112"/>
                  <a:gd name="T21" fmla="*/ 69 h 78"/>
                  <a:gd name="T22" fmla="*/ 9 w 112"/>
                  <a:gd name="T23" fmla="*/ 70 h 78"/>
                  <a:gd name="T24" fmla="*/ 103 w 112"/>
                  <a:gd name="T25" fmla="*/ 70 h 78"/>
                  <a:gd name="T26" fmla="*/ 104 w 112"/>
                  <a:gd name="T27" fmla="*/ 69 h 78"/>
                  <a:gd name="T28" fmla="*/ 104 w 112"/>
                  <a:gd name="T29" fmla="*/ 43 h 78"/>
                  <a:gd name="T30" fmla="*/ 108 w 112"/>
                  <a:gd name="T31" fmla="*/ 39 h 78"/>
                  <a:gd name="T32" fmla="*/ 112 w 112"/>
                  <a:gd name="T33" fmla="*/ 43 h 78"/>
                  <a:gd name="T34" fmla="*/ 112 w 112"/>
                  <a:gd name="T35" fmla="*/ 69 h 78"/>
                  <a:gd name="T36" fmla="*/ 103 w 112"/>
                  <a:gd name="T37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2" h="78">
                    <a:moveTo>
                      <a:pt x="103" y="78"/>
                    </a:moveTo>
                    <a:cubicBezTo>
                      <a:pt x="9" y="78"/>
                      <a:pt x="9" y="78"/>
                      <a:pt x="9" y="78"/>
                    </a:cubicBezTo>
                    <a:cubicBezTo>
                      <a:pt x="4" y="78"/>
                      <a:pt x="0" y="74"/>
                      <a:pt x="0" y="6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4" y="0"/>
                      <a:pt x="46" y="1"/>
                      <a:pt x="46" y="4"/>
                    </a:cubicBezTo>
                    <a:cubicBezTo>
                      <a:pt x="46" y="6"/>
                      <a:pt x="44" y="8"/>
                      <a:pt x="42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69"/>
                      <a:pt x="8" y="69"/>
                      <a:pt x="8" y="69"/>
                    </a:cubicBezTo>
                    <a:cubicBezTo>
                      <a:pt x="8" y="70"/>
                      <a:pt x="8" y="70"/>
                      <a:pt x="9" y="70"/>
                    </a:cubicBezTo>
                    <a:cubicBezTo>
                      <a:pt x="103" y="70"/>
                      <a:pt x="103" y="70"/>
                      <a:pt x="103" y="70"/>
                    </a:cubicBezTo>
                    <a:cubicBezTo>
                      <a:pt x="103" y="70"/>
                      <a:pt x="104" y="70"/>
                      <a:pt x="104" y="69"/>
                    </a:cubicBezTo>
                    <a:cubicBezTo>
                      <a:pt x="104" y="43"/>
                      <a:pt x="104" y="43"/>
                      <a:pt x="104" y="43"/>
                    </a:cubicBezTo>
                    <a:cubicBezTo>
                      <a:pt x="104" y="41"/>
                      <a:pt x="105" y="39"/>
                      <a:pt x="108" y="39"/>
                    </a:cubicBezTo>
                    <a:cubicBezTo>
                      <a:pt x="110" y="39"/>
                      <a:pt x="112" y="41"/>
                      <a:pt x="112" y="43"/>
                    </a:cubicBezTo>
                    <a:cubicBezTo>
                      <a:pt x="112" y="69"/>
                      <a:pt x="112" y="69"/>
                      <a:pt x="112" y="69"/>
                    </a:cubicBezTo>
                    <a:cubicBezTo>
                      <a:pt x="112" y="74"/>
                      <a:pt x="108" y="78"/>
                      <a:pt x="103" y="7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îṩlîḍè">
                <a:extLst>
                  <a:ext uri="{FF2B5EF4-FFF2-40B4-BE49-F238E27FC236}">
                    <a16:creationId xmlns:a16="http://schemas.microsoft.com/office/drawing/2014/main" xmlns="" id="{DA95FBF4-12E1-4A6C-8DB9-82A05B14CBDF}"/>
                  </a:ext>
                </a:extLst>
              </p:cNvPr>
              <p:cNvSpPr/>
              <p:nvPr/>
            </p:nvSpPr>
            <p:spPr bwMode="auto">
              <a:xfrm>
                <a:off x="2943226" y="3636963"/>
                <a:ext cx="222250" cy="200025"/>
              </a:xfrm>
              <a:custGeom>
                <a:avLst/>
                <a:gdLst>
                  <a:gd name="T0" fmla="*/ 46 w 83"/>
                  <a:gd name="T1" fmla="*/ 58 h 75"/>
                  <a:gd name="T2" fmla="*/ 83 w 83"/>
                  <a:gd name="T3" fmla="*/ 29 h 75"/>
                  <a:gd name="T4" fmla="*/ 46 w 83"/>
                  <a:gd name="T5" fmla="*/ 0 h 75"/>
                  <a:gd name="T6" fmla="*/ 46 w 83"/>
                  <a:gd name="T7" fmla="*/ 20 h 75"/>
                  <a:gd name="T8" fmla="*/ 0 w 83"/>
                  <a:gd name="T9" fmla="*/ 75 h 75"/>
                  <a:gd name="T10" fmla="*/ 46 w 83"/>
                  <a:gd name="T11" fmla="*/ 40 h 75"/>
                  <a:gd name="T12" fmla="*/ 46 w 83"/>
                  <a:gd name="T13" fmla="*/ 58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3" h="75">
                    <a:moveTo>
                      <a:pt x="46" y="58"/>
                    </a:moveTo>
                    <a:cubicBezTo>
                      <a:pt x="83" y="29"/>
                      <a:pt x="83" y="29"/>
                      <a:pt x="83" y="29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6" y="20"/>
                      <a:pt x="46" y="20"/>
                      <a:pt x="46" y="20"/>
                    </a:cubicBezTo>
                    <a:cubicBezTo>
                      <a:pt x="10" y="21"/>
                      <a:pt x="0" y="38"/>
                      <a:pt x="0" y="75"/>
                    </a:cubicBezTo>
                    <a:cubicBezTo>
                      <a:pt x="15" y="43"/>
                      <a:pt x="30" y="41"/>
                      <a:pt x="46" y="40"/>
                    </a:cubicBezTo>
                    <a:cubicBezTo>
                      <a:pt x="46" y="58"/>
                      <a:pt x="46" y="58"/>
                      <a:pt x="46" y="5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2" name="iṧḷíḋé">
              <a:extLst>
                <a:ext uri="{FF2B5EF4-FFF2-40B4-BE49-F238E27FC236}">
                  <a16:creationId xmlns:a16="http://schemas.microsoft.com/office/drawing/2014/main" xmlns="" id="{F7F2761B-8838-476C-B917-9D533C929C8A}"/>
                </a:ext>
              </a:extLst>
            </p:cNvPr>
            <p:cNvSpPr/>
            <p:nvPr/>
          </p:nvSpPr>
          <p:spPr bwMode="auto">
            <a:xfrm>
              <a:off x="6999027" y="4541763"/>
              <a:ext cx="861555" cy="859875"/>
            </a:xfrm>
            <a:custGeom>
              <a:avLst/>
              <a:gdLst>
                <a:gd name="T0" fmla="*/ 179 w 217"/>
                <a:gd name="T1" fmla="*/ 38 h 216"/>
                <a:gd name="T2" fmla="*/ 179 w 217"/>
                <a:gd name="T3" fmla="*/ 178 h 216"/>
                <a:gd name="T4" fmla="*/ 39 w 217"/>
                <a:gd name="T5" fmla="*/ 178 h 216"/>
                <a:gd name="T6" fmla="*/ 39 w 217"/>
                <a:gd name="T7" fmla="*/ 38 h 216"/>
                <a:gd name="T8" fmla="*/ 179 w 217"/>
                <a:gd name="T9" fmla="*/ 38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7" h="216">
                  <a:moveTo>
                    <a:pt x="179" y="38"/>
                  </a:moveTo>
                  <a:cubicBezTo>
                    <a:pt x="217" y="77"/>
                    <a:pt x="217" y="139"/>
                    <a:pt x="179" y="178"/>
                  </a:cubicBezTo>
                  <a:cubicBezTo>
                    <a:pt x="140" y="216"/>
                    <a:pt x="78" y="216"/>
                    <a:pt x="39" y="178"/>
                  </a:cubicBezTo>
                  <a:cubicBezTo>
                    <a:pt x="0" y="139"/>
                    <a:pt x="0" y="77"/>
                    <a:pt x="39" y="38"/>
                  </a:cubicBezTo>
                  <a:cubicBezTo>
                    <a:pt x="78" y="0"/>
                    <a:pt x="140" y="0"/>
                    <a:pt x="179" y="3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ï$ḻíďè">
              <a:extLst>
                <a:ext uri="{FF2B5EF4-FFF2-40B4-BE49-F238E27FC236}">
                  <a16:creationId xmlns:a16="http://schemas.microsoft.com/office/drawing/2014/main" xmlns="" id="{38B110A8-859D-4E1E-9A1B-59ACA8BB2EE4}"/>
                </a:ext>
              </a:extLst>
            </p:cNvPr>
            <p:cNvSpPr/>
            <p:nvPr/>
          </p:nvSpPr>
          <p:spPr bwMode="auto">
            <a:xfrm>
              <a:off x="7302572" y="4799567"/>
              <a:ext cx="275107" cy="356638"/>
            </a:xfrm>
            <a:custGeom>
              <a:avLst/>
              <a:gdLst>
                <a:gd name="T0" fmla="*/ 719 w 1222"/>
                <a:gd name="T1" fmla="*/ 1338 h 1581"/>
                <a:gd name="T2" fmla="*/ 686 w 1222"/>
                <a:gd name="T3" fmla="*/ 1221 h 1581"/>
                <a:gd name="T4" fmla="*/ 686 w 1222"/>
                <a:gd name="T5" fmla="*/ 359 h 1581"/>
                <a:gd name="T6" fmla="*/ 719 w 1222"/>
                <a:gd name="T7" fmla="*/ 243 h 1581"/>
                <a:gd name="T8" fmla="*/ 17 w 1222"/>
                <a:gd name="T9" fmla="*/ 460 h 1581"/>
                <a:gd name="T10" fmla="*/ 0 w 1222"/>
                <a:gd name="T11" fmla="*/ 794 h 1581"/>
                <a:gd name="T12" fmla="*/ 17 w 1222"/>
                <a:gd name="T13" fmla="*/ 1120 h 1581"/>
                <a:gd name="T14" fmla="*/ 502 w 1222"/>
                <a:gd name="T15" fmla="*/ 1530 h 1581"/>
                <a:gd name="T16" fmla="*/ 493 w 1222"/>
                <a:gd name="T17" fmla="*/ 1112 h 1581"/>
                <a:gd name="T18" fmla="*/ 284 w 1222"/>
                <a:gd name="T19" fmla="*/ 1120 h 1581"/>
                <a:gd name="T20" fmla="*/ 284 w 1222"/>
                <a:gd name="T21" fmla="*/ 794 h 1581"/>
                <a:gd name="T22" fmla="*/ 284 w 1222"/>
                <a:gd name="T23" fmla="*/ 460 h 1581"/>
                <a:gd name="T24" fmla="*/ 493 w 1222"/>
                <a:gd name="T25" fmla="*/ 468 h 1581"/>
                <a:gd name="T26" fmla="*/ 502 w 1222"/>
                <a:gd name="T27" fmla="*/ 58 h 1581"/>
                <a:gd name="T28" fmla="*/ 17 w 1222"/>
                <a:gd name="T29" fmla="*/ 460 h 1581"/>
                <a:gd name="T30" fmla="*/ 602 w 1222"/>
                <a:gd name="T31" fmla="*/ 911 h 1581"/>
                <a:gd name="T32" fmla="*/ 493 w 1222"/>
                <a:gd name="T33" fmla="*/ 861 h 1581"/>
                <a:gd name="T34" fmla="*/ 543 w 1222"/>
                <a:gd name="T35" fmla="*/ 828 h 1581"/>
                <a:gd name="T36" fmla="*/ 610 w 1222"/>
                <a:gd name="T37" fmla="*/ 778 h 1581"/>
                <a:gd name="T38" fmla="*/ 627 w 1222"/>
                <a:gd name="T39" fmla="*/ 660 h 1581"/>
                <a:gd name="T40" fmla="*/ 476 w 1222"/>
                <a:gd name="T41" fmla="*/ 677 h 1581"/>
                <a:gd name="T42" fmla="*/ 510 w 1222"/>
                <a:gd name="T43" fmla="*/ 736 h 1581"/>
                <a:gd name="T44" fmla="*/ 560 w 1222"/>
                <a:gd name="T45" fmla="*/ 677 h 1581"/>
                <a:gd name="T46" fmla="*/ 585 w 1222"/>
                <a:gd name="T47" fmla="*/ 719 h 1581"/>
                <a:gd name="T48" fmla="*/ 502 w 1222"/>
                <a:gd name="T49" fmla="*/ 803 h 1581"/>
                <a:gd name="T50" fmla="*/ 410 w 1222"/>
                <a:gd name="T51" fmla="*/ 911 h 1581"/>
                <a:gd name="T52" fmla="*/ 819 w 1222"/>
                <a:gd name="T53" fmla="*/ 811 h 1581"/>
                <a:gd name="T54" fmla="*/ 794 w 1222"/>
                <a:gd name="T55" fmla="*/ 635 h 1581"/>
                <a:gd name="T56" fmla="*/ 644 w 1222"/>
                <a:gd name="T57" fmla="*/ 853 h 1581"/>
                <a:gd name="T58" fmla="*/ 744 w 1222"/>
                <a:gd name="T59" fmla="*/ 911 h 1581"/>
                <a:gd name="T60" fmla="*/ 803 w 1222"/>
                <a:gd name="T61" fmla="*/ 853 h 1581"/>
                <a:gd name="T62" fmla="*/ 844 w 1222"/>
                <a:gd name="T63" fmla="*/ 811 h 1581"/>
                <a:gd name="T64" fmla="*/ 786 w 1222"/>
                <a:gd name="T65" fmla="*/ 686 h 1581"/>
                <a:gd name="T66" fmla="*/ 694 w 1222"/>
                <a:gd name="T67" fmla="*/ 811 h 1581"/>
                <a:gd name="T68" fmla="*/ 694 w 1222"/>
                <a:gd name="T69" fmla="*/ 811 h 1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22" h="1581">
                  <a:moveTo>
                    <a:pt x="1221" y="794"/>
                  </a:moveTo>
                  <a:cubicBezTo>
                    <a:pt x="1221" y="1079"/>
                    <a:pt x="995" y="1313"/>
                    <a:pt x="719" y="1338"/>
                  </a:cubicBezTo>
                  <a:cubicBezTo>
                    <a:pt x="719" y="1329"/>
                    <a:pt x="711" y="1313"/>
                    <a:pt x="711" y="1296"/>
                  </a:cubicBezTo>
                  <a:cubicBezTo>
                    <a:pt x="711" y="1296"/>
                    <a:pt x="702" y="1262"/>
                    <a:pt x="686" y="1221"/>
                  </a:cubicBezTo>
                  <a:cubicBezTo>
                    <a:pt x="911" y="1212"/>
                    <a:pt x="1095" y="1028"/>
                    <a:pt x="1095" y="794"/>
                  </a:cubicBezTo>
                  <a:cubicBezTo>
                    <a:pt x="1095" y="560"/>
                    <a:pt x="911" y="368"/>
                    <a:pt x="686" y="359"/>
                  </a:cubicBezTo>
                  <a:cubicBezTo>
                    <a:pt x="702" y="326"/>
                    <a:pt x="711" y="293"/>
                    <a:pt x="711" y="284"/>
                  </a:cubicBezTo>
                  <a:cubicBezTo>
                    <a:pt x="711" y="276"/>
                    <a:pt x="719" y="259"/>
                    <a:pt x="719" y="243"/>
                  </a:cubicBezTo>
                  <a:cubicBezTo>
                    <a:pt x="995" y="267"/>
                    <a:pt x="1221" y="510"/>
                    <a:pt x="1221" y="794"/>
                  </a:cubicBezTo>
                  <a:close/>
                  <a:moveTo>
                    <a:pt x="17" y="460"/>
                  </a:moveTo>
                  <a:cubicBezTo>
                    <a:pt x="8" y="568"/>
                    <a:pt x="0" y="677"/>
                    <a:pt x="0" y="786"/>
                  </a:cubicBezTo>
                  <a:lnTo>
                    <a:pt x="0" y="794"/>
                  </a:lnTo>
                  <a:lnTo>
                    <a:pt x="0" y="803"/>
                  </a:lnTo>
                  <a:cubicBezTo>
                    <a:pt x="0" y="911"/>
                    <a:pt x="8" y="1012"/>
                    <a:pt x="17" y="1120"/>
                  </a:cubicBezTo>
                  <a:cubicBezTo>
                    <a:pt x="42" y="1396"/>
                    <a:pt x="259" y="1580"/>
                    <a:pt x="468" y="1538"/>
                  </a:cubicBezTo>
                  <a:cubicBezTo>
                    <a:pt x="485" y="1530"/>
                    <a:pt x="493" y="1530"/>
                    <a:pt x="502" y="1530"/>
                  </a:cubicBezTo>
                  <a:cubicBezTo>
                    <a:pt x="552" y="1505"/>
                    <a:pt x="594" y="1471"/>
                    <a:pt x="644" y="1438"/>
                  </a:cubicBezTo>
                  <a:cubicBezTo>
                    <a:pt x="702" y="1396"/>
                    <a:pt x="569" y="1070"/>
                    <a:pt x="493" y="1112"/>
                  </a:cubicBezTo>
                  <a:cubicBezTo>
                    <a:pt x="460" y="1129"/>
                    <a:pt x="376" y="1196"/>
                    <a:pt x="343" y="1196"/>
                  </a:cubicBezTo>
                  <a:cubicBezTo>
                    <a:pt x="309" y="1204"/>
                    <a:pt x="293" y="1162"/>
                    <a:pt x="284" y="1120"/>
                  </a:cubicBezTo>
                  <a:cubicBezTo>
                    <a:pt x="276" y="1028"/>
                    <a:pt x="284" y="903"/>
                    <a:pt x="284" y="803"/>
                  </a:cubicBezTo>
                  <a:cubicBezTo>
                    <a:pt x="284" y="794"/>
                    <a:pt x="284" y="794"/>
                    <a:pt x="284" y="794"/>
                  </a:cubicBezTo>
                  <a:cubicBezTo>
                    <a:pt x="284" y="786"/>
                    <a:pt x="284" y="786"/>
                    <a:pt x="284" y="786"/>
                  </a:cubicBezTo>
                  <a:cubicBezTo>
                    <a:pt x="284" y="677"/>
                    <a:pt x="276" y="560"/>
                    <a:pt x="284" y="460"/>
                  </a:cubicBezTo>
                  <a:cubicBezTo>
                    <a:pt x="293" y="426"/>
                    <a:pt x="309" y="385"/>
                    <a:pt x="343" y="385"/>
                  </a:cubicBezTo>
                  <a:cubicBezTo>
                    <a:pt x="376" y="393"/>
                    <a:pt x="460" y="452"/>
                    <a:pt x="493" y="468"/>
                  </a:cubicBezTo>
                  <a:cubicBezTo>
                    <a:pt x="569" y="510"/>
                    <a:pt x="702" y="184"/>
                    <a:pt x="644" y="142"/>
                  </a:cubicBezTo>
                  <a:cubicBezTo>
                    <a:pt x="594" y="117"/>
                    <a:pt x="552" y="75"/>
                    <a:pt x="502" y="58"/>
                  </a:cubicBezTo>
                  <a:cubicBezTo>
                    <a:pt x="493" y="50"/>
                    <a:pt x="485" y="50"/>
                    <a:pt x="468" y="50"/>
                  </a:cubicBezTo>
                  <a:cubicBezTo>
                    <a:pt x="259" y="0"/>
                    <a:pt x="42" y="184"/>
                    <a:pt x="17" y="460"/>
                  </a:cubicBezTo>
                  <a:close/>
                  <a:moveTo>
                    <a:pt x="410" y="911"/>
                  </a:moveTo>
                  <a:cubicBezTo>
                    <a:pt x="602" y="911"/>
                    <a:pt x="602" y="911"/>
                    <a:pt x="602" y="911"/>
                  </a:cubicBezTo>
                  <a:cubicBezTo>
                    <a:pt x="610" y="861"/>
                    <a:pt x="610" y="861"/>
                    <a:pt x="610" y="861"/>
                  </a:cubicBezTo>
                  <a:cubicBezTo>
                    <a:pt x="493" y="861"/>
                    <a:pt x="493" y="861"/>
                    <a:pt x="493" y="861"/>
                  </a:cubicBezTo>
                  <a:cubicBezTo>
                    <a:pt x="493" y="861"/>
                    <a:pt x="502" y="853"/>
                    <a:pt x="510" y="853"/>
                  </a:cubicBezTo>
                  <a:cubicBezTo>
                    <a:pt x="510" y="845"/>
                    <a:pt x="527" y="836"/>
                    <a:pt x="543" y="828"/>
                  </a:cubicBezTo>
                  <a:cubicBezTo>
                    <a:pt x="569" y="811"/>
                    <a:pt x="569" y="811"/>
                    <a:pt x="569" y="811"/>
                  </a:cubicBezTo>
                  <a:cubicBezTo>
                    <a:pt x="585" y="803"/>
                    <a:pt x="602" y="786"/>
                    <a:pt x="610" y="778"/>
                  </a:cubicBezTo>
                  <a:cubicBezTo>
                    <a:pt x="627" y="761"/>
                    <a:pt x="635" y="744"/>
                    <a:pt x="644" y="719"/>
                  </a:cubicBezTo>
                  <a:cubicBezTo>
                    <a:pt x="652" y="694"/>
                    <a:pt x="644" y="677"/>
                    <a:pt x="627" y="660"/>
                  </a:cubicBezTo>
                  <a:cubicBezTo>
                    <a:pt x="619" y="644"/>
                    <a:pt x="594" y="635"/>
                    <a:pt x="569" y="635"/>
                  </a:cubicBezTo>
                  <a:cubicBezTo>
                    <a:pt x="527" y="635"/>
                    <a:pt x="502" y="644"/>
                    <a:pt x="476" y="677"/>
                  </a:cubicBezTo>
                  <a:cubicBezTo>
                    <a:pt x="468" y="686"/>
                    <a:pt x="460" y="711"/>
                    <a:pt x="452" y="736"/>
                  </a:cubicBezTo>
                  <a:cubicBezTo>
                    <a:pt x="510" y="736"/>
                    <a:pt x="510" y="736"/>
                    <a:pt x="510" y="736"/>
                  </a:cubicBezTo>
                  <a:cubicBezTo>
                    <a:pt x="510" y="719"/>
                    <a:pt x="518" y="702"/>
                    <a:pt x="518" y="694"/>
                  </a:cubicBezTo>
                  <a:cubicBezTo>
                    <a:pt x="527" y="686"/>
                    <a:pt x="543" y="677"/>
                    <a:pt x="560" y="677"/>
                  </a:cubicBezTo>
                  <a:cubicBezTo>
                    <a:pt x="569" y="677"/>
                    <a:pt x="577" y="686"/>
                    <a:pt x="585" y="694"/>
                  </a:cubicBezTo>
                  <a:cubicBezTo>
                    <a:pt x="585" y="702"/>
                    <a:pt x="594" y="711"/>
                    <a:pt x="585" y="719"/>
                  </a:cubicBezTo>
                  <a:cubicBezTo>
                    <a:pt x="585" y="736"/>
                    <a:pt x="577" y="744"/>
                    <a:pt x="560" y="761"/>
                  </a:cubicBezTo>
                  <a:cubicBezTo>
                    <a:pt x="552" y="769"/>
                    <a:pt x="535" y="778"/>
                    <a:pt x="502" y="803"/>
                  </a:cubicBezTo>
                  <a:cubicBezTo>
                    <a:pt x="468" y="819"/>
                    <a:pt x="452" y="836"/>
                    <a:pt x="435" y="861"/>
                  </a:cubicBezTo>
                  <a:cubicBezTo>
                    <a:pt x="426" y="878"/>
                    <a:pt x="418" y="895"/>
                    <a:pt x="410" y="911"/>
                  </a:cubicBezTo>
                  <a:close/>
                  <a:moveTo>
                    <a:pt x="844" y="811"/>
                  </a:moveTo>
                  <a:cubicBezTo>
                    <a:pt x="819" y="811"/>
                    <a:pt x="819" y="811"/>
                    <a:pt x="819" y="811"/>
                  </a:cubicBezTo>
                  <a:cubicBezTo>
                    <a:pt x="853" y="635"/>
                    <a:pt x="853" y="635"/>
                    <a:pt x="853" y="635"/>
                  </a:cubicBezTo>
                  <a:cubicBezTo>
                    <a:pt x="794" y="635"/>
                    <a:pt x="794" y="635"/>
                    <a:pt x="794" y="635"/>
                  </a:cubicBezTo>
                  <a:cubicBezTo>
                    <a:pt x="652" y="803"/>
                    <a:pt x="652" y="803"/>
                    <a:pt x="652" y="803"/>
                  </a:cubicBezTo>
                  <a:cubicBezTo>
                    <a:pt x="644" y="853"/>
                    <a:pt x="644" y="853"/>
                    <a:pt x="644" y="853"/>
                  </a:cubicBezTo>
                  <a:cubicBezTo>
                    <a:pt x="753" y="853"/>
                    <a:pt x="753" y="853"/>
                    <a:pt x="753" y="853"/>
                  </a:cubicBezTo>
                  <a:cubicBezTo>
                    <a:pt x="744" y="911"/>
                    <a:pt x="744" y="911"/>
                    <a:pt x="744" y="911"/>
                  </a:cubicBezTo>
                  <a:cubicBezTo>
                    <a:pt x="794" y="911"/>
                    <a:pt x="794" y="911"/>
                    <a:pt x="794" y="911"/>
                  </a:cubicBezTo>
                  <a:cubicBezTo>
                    <a:pt x="803" y="853"/>
                    <a:pt x="803" y="853"/>
                    <a:pt x="803" y="853"/>
                  </a:cubicBezTo>
                  <a:cubicBezTo>
                    <a:pt x="836" y="853"/>
                    <a:pt x="836" y="853"/>
                    <a:pt x="836" y="853"/>
                  </a:cubicBezTo>
                  <a:lnTo>
                    <a:pt x="844" y="811"/>
                  </a:lnTo>
                  <a:close/>
                  <a:moveTo>
                    <a:pt x="694" y="811"/>
                  </a:moveTo>
                  <a:cubicBezTo>
                    <a:pt x="786" y="686"/>
                    <a:pt x="786" y="686"/>
                    <a:pt x="786" y="686"/>
                  </a:cubicBezTo>
                  <a:cubicBezTo>
                    <a:pt x="761" y="811"/>
                    <a:pt x="761" y="811"/>
                    <a:pt x="761" y="811"/>
                  </a:cubicBezTo>
                  <a:lnTo>
                    <a:pt x="694" y="811"/>
                  </a:lnTo>
                  <a:close/>
                  <a:moveTo>
                    <a:pt x="694" y="811"/>
                  </a:moveTo>
                  <a:lnTo>
                    <a:pt x="694" y="8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4" name="išľíḍê">
              <a:extLst>
                <a:ext uri="{FF2B5EF4-FFF2-40B4-BE49-F238E27FC236}">
                  <a16:creationId xmlns:a16="http://schemas.microsoft.com/office/drawing/2014/main" xmlns="" id="{242CBFF4-C3D2-46C0-ABF6-E3164D6628CE}"/>
                </a:ext>
              </a:extLst>
            </p:cNvPr>
            <p:cNvGrpSpPr/>
            <p:nvPr/>
          </p:nvGrpSpPr>
          <p:grpSpPr>
            <a:xfrm>
              <a:off x="674343" y="5152152"/>
              <a:ext cx="3548473" cy="733902"/>
              <a:chOff x="719138" y="4958422"/>
              <a:chExt cx="3548473" cy="733902"/>
            </a:xfrm>
          </p:grpSpPr>
          <p:sp>
            <p:nvSpPr>
              <p:cNvPr id="41" name="ïśḷïḍè">
                <a:extLst>
                  <a:ext uri="{FF2B5EF4-FFF2-40B4-BE49-F238E27FC236}">
                    <a16:creationId xmlns:a16="http://schemas.microsoft.com/office/drawing/2014/main" xmlns="" id="{673D240B-EEDF-4272-9936-5644F16A3EA2}"/>
                  </a:ext>
                </a:extLst>
              </p:cNvPr>
              <p:cNvSpPr txBox="1"/>
              <p:nvPr/>
            </p:nvSpPr>
            <p:spPr>
              <a:xfrm>
                <a:off x="719138" y="4958422"/>
                <a:ext cx="3548473" cy="365953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b" anchorCtr="0">
                <a:normAutofit lnSpcReduction="10000"/>
              </a:bodyPr>
              <a:lstStyle/>
              <a:p>
                <a:pPr algn="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  <p:sp>
            <p:nvSpPr>
              <p:cNvPr id="42" name="íśḷïďe">
                <a:extLst>
                  <a:ext uri="{FF2B5EF4-FFF2-40B4-BE49-F238E27FC236}">
                    <a16:creationId xmlns:a16="http://schemas.microsoft.com/office/drawing/2014/main" xmlns="" id="{2B304D8C-1114-4658-9653-40E179D83CB6}"/>
                  </a:ext>
                </a:extLst>
              </p:cNvPr>
              <p:cNvSpPr/>
              <p:nvPr/>
            </p:nvSpPr>
            <p:spPr>
              <a:xfrm>
                <a:off x="719138" y="5324375"/>
                <a:ext cx="3548473" cy="367949"/>
              </a:xfrm>
              <a:prstGeom prst="rect">
                <a:avLst/>
              </a:prstGeom>
            </p:spPr>
            <p:txBody>
              <a:bodyPr wrap="square" lIns="90000" tIns="46800" rIns="90000" bIns="46800" anchor="t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</p:grpSp>
        <p:grpSp>
          <p:nvGrpSpPr>
            <p:cNvPr id="35" name="iSlïḓè">
              <a:extLst>
                <a:ext uri="{FF2B5EF4-FFF2-40B4-BE49-F238E27FC236}">
                  <a16:creationId xmlns:a16="http://schemas.microsoft.com/office/drawing/2014/main" xmlns="" id="{EA3AFE4A-17D0-4479-BE82-C49E231F3320}"/>
                </a:ext>
              </a:extLst>
            </p:cNvPr>
            <p:cNvGrpSpPr/>
            <p:nvPr/>
          </p:nvGrpSpPr>
          <p:grpSpPr>
            <a:xfrm>
              <a:off x="7968057" y="1513811"/>
              <a:ext cx="3549600" cy="733902"/>
              <a:chOff x="7970888" y="1552897"/>
              <a:chExt cx="3549600" cy="733902"/>
            </a:xfrm>
          </p:grpSpPr>
          <p:sp>
            <p:nvSpPr>
              <p:cNvPr id="39" name="íšļïḓé">
                <a:extLst>
                  <a:ext uri="{FF2B5EF4-FFF2-40B4-BE49-F238E27FC236}">
                    <a16:creationId xmlns:a16="http://schemas.microsoft.com/office/drawing/2014/main" xmlns="" id="{41375CAF-61F4-4953-808C-7C7F8A3A8960}"/>
                  </a:ext>
                </a:extLst>
              </p:cNvPr>
              <p:cNvSpPr txBox="1"/>
              <p:nvPr/>
            </p:nvSpPr>
            <p:spPr>
              <a:xfrm>
                <a:off x="7970888" y="1552897"/>
                <a:ext cx="3549600" cy="365953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b" anchorCtr="0">
                <a:normAutofit lnSpcReduction="10000"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  <p:sp>
            <p:nvSpPr>
              <p:cNvPr id="40" name="ïşlïdé">
                <a:extLst>
                  <a:ext uri="{FF2B5EF4-FFF2-40B4-BE49-F238E27FC236}">
                    <a16:creationId xmlns:a16="http://schemas.microsoft.com/office/drawing/2014/main" xmlns="" id="{D6EE865B-4E12-4BC6-B138-A697DC166553}"/>
                  </a:ext>
                </a:extLst>
              </p:cNvPr>
              <p:cNvSpPr/>
              <p:nvPr/>
            </p:nvSpPr>
            <p:spPr>
              <a:xfrm>
                <a:off x="7970888" y="1918850"/>
                <a:ext cx="3549600" cy="367949"/>
              </a:xfrm>
              <a:prstGeom prst="rect">
                <a:avLst/>
              </a:prstGeom>
            </p:spPr>
            <p:txBody>
              <a:bodyPr wrap="square" lIns="90000" tIns="46800" rIns="90000" bIns="46800" anchor="t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</p:grpSp>
        <p:grpSp>
          <p:nvGrpSpPr>
            <p:cNvPr id="36" name="ïṣḻïḓé">
              <a:extLst>
                <a:ext uri="{FF2B5EF4-FFF2-40B4-BE49-F238E27FC236}">
                  <a16:creationId xmlns:a16="http://schemas.microsoft.com/office/drawing/2014/main" xmlns="" id="{9B516ACB-A71E-4AF7-8037-64DF5D1E09B6}"/>
                </a:ext>
              </a:extLst>
            </p:cNvPr>
            <p:cNvGrpSpPr/>
            <p:nvPr/>
          </p:nvGrpSpPr>
          <p:grpSpPr>
            <a:xfrm>
              <a:off x="7968057" y="5152152"/>
              <a:ext cx="3549600" cy="733902"/>
              <a:chOff x="7970888" y="4765098"/>
              <a:chExt cx="3549600" cy="733902"/>
            </a:xfrm>
          </p:grpSpPr>
          <p:sp>
            <p:nvSpPr>
              <p:cNvPr id="37" name="išľïḍê">
                <a:extLst>
                  <a:ext uri="{FF2B5EF4-FFF2-40B4-BE49-F238E27FC236}">
                    <a16:creationId xmlns:a16="http://schemas.microsoft.com/office/drawing/2014/main" xmlns="" id="{E010E37B-DCFD-44B3-9561-FD99DB813C3A}"/>
                  </a:ext>
                </a:extLst>
              </p:cNvPr>
              <p:cNvSpPr txBox="1"/>
              <p:nvPr/>
            </p:nvSpPr>
            <p:spPr>
              <a:xfrm>
                <a:off x="7970888" y="4765098"/>
                <a:ext cx="3549600" cy="365953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b" anchorCtr="0">
                <a:normAutofit lnSpcReduction="10000"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  <p:sp>
            <p:nvSpPr>
              <p:cNvPr id="38" name="iṡľïdé">
                <a:extLst>
                  <a:ext uri="{FF2B5EF4-FFF2-40B4-BE49-F238E27FC236}">
                    <a16:creationId xmlns:a16="http://schemas.microsoft.com/office/drawing/2014/main" xmlns="" id="{77999015-1159-4DBF-9D2D-6C7581403025}"/>
                  </a:ext>
                </a:extLst>
              </p:cNvPr>
              <p:cNvSpPr/>
              <p:nvPr/>
            </p:nvSpPr>
            <p:spPr>
              <a:xfrm>
                <a:off x="7970888" y="5131051"/>
                <a:ext cx="3549600" cy="367949"/>
              </a:xfrm>
              <a:prstGeom prst="rect">
                <a:avLst/>
              </a:prstGeom>
            </p:spPr>
            <p:txBody>
              <a:bodyPr wrap="square" lIns="90000" tIns="46800" rIns="90000" bIns="46800" anchor="t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78733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BED68F7-B781-48F4-81BA-78B5D3F275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BBA0EF1-4841-4835-9F11-D0AF2DC687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BF1EAC61-8884-4037-AFD7-8DCBAEE4AF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31</a:t>
            </a:fld>
            <a:endParaRPr lang="zh-CN" altLang="en-US"/>
          </a:p>
        </p:txBody>
      </p:sp>
      <p:grpSp>
        <p:nvGrpSpPr>
          <p:cNvPr id="5" name="3e908547-8c33-4f16-af9f-761563c29e2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09632252-90AB-495A-94D1-3BC80E4713C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853557" y="1674000"/>
            <a:ext cx="10484887" cy="3876110"/>
            <a:chOff x="853557" y="1674000"/>
            <a:chExt cx="10484887" cy="3876110"/>
          </a:xfrm>
        </p:grpSpPr>
        <p:sp>
          <p:nvSpPr>
            <p:cNvPr id="6" name="îş1ïďe">
              <a:extLst>
                <a:ext uri="{FF2B5EF4-FFF2-40B4-BE49-F238E27FC236}">
                  <a16:creationId xmlns:a16="http://schemas.microsoft.com/office/drawing/2014/main" xmlns="" id="{28C78FAC-BC36-43B2-B627-5779E0CAE744}"/>
                </a:ext>
              </a:extLst>
            </p:cNvPr>
            <p:cNvSpPr/>
            <p:nvPr/>
          </p:nvSpPr>
          <p:spPr bwMode="auto">
            <a:xfrm>
              <a:off x="1271556" y="1674000"/>
              <a:ext cx="9648889" cy="2683201"/>
            </a:xfrm>
            <a:custGeom>
              <a:avLst/>
              <a:gdLst>
                <a:gd name="T0" fmla="+- 0 10799 137"/>
                <a:gd name="T1" fmla="*/ T0 w 21325"/>
                <a:gd name="T2" fmla="*/ 10297 h 20595"/>
                <a:gd name="T3" fmla="+- 0 10799 137"/>
                <a:gd name="T4" fmla="*/ T3 w 21325"/>
                <a:gd name="T5" fmla="*/ 10297 h 20595"/>
                <a:gd name="T6" fmla="+- 0 10799 137"/>
                <a:gd name="T7" fmla="*/ T6 w 21325"/>
                <a:gd name="T8" fmla="*/ 10297 h 20595"/>
                <a:gd name="T9" fmla="+- 0 10799 137"/>
                <a:gd name="T10" fmla="*/ T9 w 21325"/>
                <a:gd name="T11" fmla="*/ 10297 h 20595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25" h="20595">
                  <a:moveTo>
                    <a:pt x="7460" y="0"/>
                  </a:moveTo>
                  <a:cubicBezTo>
                    <a:pt x="6701" y="0"/>
                    <a:pt x="5943" y="1004"/>
                    <a:pt x="5364" y="3015"/>
                  </a:cubicBezTo>
                  <a:cubicBezTo>
                    <a:pt x="5216" y="3528"/>
                    <a:pt x="5088" y="4082"/>
                    <a:pt x="4978" y="4666"/>
                  </a:cubicBezTo>
                  <a:cubicBezTo>
                    <a:pt x="4802" y="5522"/>
                    <a:pt x="4623" y="6511"/>
                    <a:pt x="4433" y="7355"/>
                  </a:cubicBezTo>
                  <a:cubicBezTo>
                    <a:pt x="4291" y="7986"/>
                    <a:pt x="4091" y="8422"/>
                    <a:pt x="3868" y="8636"/>
                  </a:cubicBezTo>
                  <a:cubicBezTo>
                    <a:pt x="3543" y="8949"/>
                    <a:pt x="3237" y="8788"/>
                    <a:pt x="2957" y="8196"/>
                  </a:cubicBezTo>
                  <a:cubicBezTo>
                    <a:pt x="2717" y="7690"/>
                    <a:pt x="2519" y="6882"/>
                    <a:pt x="2273" y="6452"/>
                  </a:cubicBezTo>
                  <a:cubicBezTo>
                    <a:pt x="1721" y="4949"/>
                    <a:pt x="920" y="5076"/>
                    <a:pt x="412" y="6842"/>
                  </a:cubicBezTo>
                  <a:cubicBezTo>
                    <a:pt x="-137" y="8749"/>
                    <a:pt x="-137" y="11844"/>
                    <a:pt x="412" y="13751"/>
                  </a:cubicBezTo>
                  <a:cubicBezTo>
                    <a:pt x="961" y="15659"/>
                    <a:pt x="1852" y="15659"/>
                    <a:pt x="2401" y="13751"/>
                  </a:cubicBezTo>
                  <a:cubicBezTo>
                    <a:pt x="2424" y="13672"/>
                    <a:pt x="2444" y="13587"/>
                    <a:pt x="2465" y="13503"/>
                  </a:cubicBezTo>
                  <a:cubicBezTo>
                    <a:pt x="2512" y="13392"/>
                    <a:pt x="2559" y="13278"/>
                    <a:pt x="2605" y="13164"/>
                  </a:cubicBezTo>
                  <a:cubicBezTo>
                    <a:pt x="2877" y="12500"/>
                    <a:pt x="3169" y="11842"/>
                    <a:pt x="3508" y="11816"/>
                  </a:cubicBezTo>
                  <a:cubicBezTo>
                    <a:pt x="4045" y="11775"/>
                    <a:pt x="4450" y="13254"/>
                    <a:pt x="4790" y="14750"/>
                  </a:cubicBezTo>
                  <a:cubicBezTo>
                    <a:pt x="4931" y="15771"/>
                    <a:pt x="5120" y="16732"/>
                    <a:pt x="5364" y="17578"/>
                  </a:cubicBezTo>
                  <a:cubicBezTo>
                    <a:pt x="6521" y="21599"/>
                    <a:pt x="8399" y="21599"/>
                    <a:pt x="9557" y="17578"/>
                  </a:cubicBezTo>
                  <a:cubicBezTo>
                    <a:pt x="9601" y="17424"/>
                    <a:pt x="9643" y="17265"/>
                    <a:pt x="9684" y="17104"/>
                  </a:cubicBezTo>
                  <a:cubicBezTo>
                    <a:pt x="10226" y="15788"/>
                    <a:pt x="10609" y="13433"/>
                    <a:pt x="11267" y="12762"/>
                  </a:cubicBezTo>
                  <a:cubicBezTo>
                    <a:pt x="11933" y="12084"/>
                    <a:pt x="12577" y="13243"/>
                    <a:pt x="13119" y="14575"/>
                  </a:cubicBezTo>
                  <a:cubicBezTo>
                    <a:pt x="13319" y="15068"/>
                    <a:pt x="13514" y="15594"/>
                    <a:pt x="13724" y="16048"/>
                  </a:cubicBezTo>
                  <a:cubicBezTo>
                    <a:pt x="14395" y="17738"/>
                    <a:pt x="15294" y="17839"/>
                    <a:pt x="15993" y="16344"/>
                  </a:cubicBezTo>
                  <a:lnTo>
                    <a:pt x="15993" y="16388"/>
                  </a:lnTo>
                  <a:cubicBezTo>
                    <a:pt x="16008" y="16345"/>
                    <a:pt x="16022" y="16299"/>
                    <a:pt x="16036" y="16255"/>
                  </a:cubicBezTo>
                  <a:cubicBezTo>
                    <a:pt x="16154" y="15989"/>
                    <a:pt x="16265" y="15679"/>
                    <a:pt x="16368" y="15321"/>
                  </a:cubicBezTo>
                  <a:cubicBezTo>
                    <a:pt x="16431" y="15103"/>
                    <a:pt x="16487" y="14870"/>
                    <a:pt x="16540" y="14632"/>
                  </a:cubicBezTo>
                  <a:cubicBezTo>
                    <a:pt x="16575" y="14515"/>
                    <a:pt x="16611" y="14401"/>
                    <a:pt x="16645" y="14282"/>
                  </a:cubicBezTo>
                  <a:cubicBezTo>
                    <a:pt x="16984" y="13107"/>
                    <a:pt x="17343" y="11817"/>
                    <a:pt x="17817" y="11816"/>
                  </a:cubicBezTo>
                  <a:cubicBezTo>
                    <a:pt x="18157" y="11815"/>
                    <a:pt x="18449" y="12494"/>
                    <a:pt x="18720" y="13164"/>
                  </a:cubicBezTo>
                  <a:cubicBezTo>
                    <a:pt x="18767" y="13280"/>
                    <a:pt x="18813" y="13395"/>
                    <a:pt x="18861" y="13508"/>
                  </a:cubicBezTo>
                  <a:cubicBezTo>
                    <a:pt x="18881" y="13590"/>
                    <a:pt x="18902" y="13673"/>
                    <a:pt x="18924" y="13751"/>
                  </a:cubicBezTo>
                  <a:cubicBezTo>
                    <a:pt x="19473" y="15659"/>
                    <a:pt x="20364" y="15659"/>
                    <a:pt x="20913" y="13751"/>
                  </a:cubicBezTo>
                  <a:cubicBezTo>
                    <a:pt x="21463" y="11844"/>
                    <a:pt x="21463" y="8749"/>
                    <a:pt x="20913" y="6842"/>
                  </a:cubicBezTo>
                  <a:cubicBezTo>
                    <a:pt x="20405" y="5076"/>
                    <a:pt x="19604" y="4949"/>
                    <a:pt x="19052" y="6452"/>
                  </a:cubicBezTo>
                  <a:cubicBezTo>
                    <a:pt x="18805" y="6879"/>
                    <a:pt x="18606" y="7682"/>
                    <a:pt x="18368" y="8196"/>
                  </a:cubicBezTo>
                  <a:cubicBezTo>
                    <a:pt x="18088" y="8801"/>
                    <a:pt x="17781" y="8993"/>
                    <a:pt x="17457" y="8636"/>
                  </a:cubicBezTo>
                  <a:cubicBezTo>
                    <a:pt x="17243" y="8400"/>
                    <a:pt x="17054" y="7922"/>
                    <a:pt x="16892" y="7355"/>
                  </a:cubicBezTo>
                  <a:cubicBezTo>
                    <a:pt x="16806" y="7055"/>
                    <a:pt x="16727" y="6740"/>
                    <a:pt x="16642" y="6456"/>
                  </a:cubicBezTo>
                  <a:cubicBezTo>
                    <a:pt x="16564" y="6037"/>
                    <a:pt x="16474" y="5639"/>
                    <a:pt x="16368" y="5272"/>
                  </a:cubicBezTo>
                  <a:cubicBezTo>
                    <a:pt x="15619" y="2669"/>
                    <a:pt x="14432" y="2508"/>
                    <a:pt x="13628" y="4789"/>
                  </a:cubicBezTo>
                  <a:cubicBezTo>
                    <a:pt x="13546" y="4942"/>
                    <a:pt x="13465" y="5101"/>
                    <a:pt x="13386" y="5272"/>
                  </a:cubicBezTo>
                  <a:cubicBezTo>
                    <a:pt x="12852" y="6421"/>
                    <a:pt x="12348" y="8048"/>
                    <a:pt x="11685" y="8121"/>
                  </a:cubicBezTo>
                  <a:cubicBezTo>
                    <a:pt x="11111" y="8184"/>
                    <a:pt x="10652" y="7089"/>
                    <a:pt x="10263" y="5658"/>
                  </a:cubicBezTo>
                  <a:cubicBezTo>
                    <a:pt x="10080" y="4985"/>
                    <a:pt x="9913" y="4244"/>
                    <a:pt x="9722" y="3643"/>
                  </a:cubicBezTo>
                  <a:cubicBezTo>
                    <a:pt x="9670" y="3428"/>
                    <a:pt x="9615" y="3217"/>
                    <a:pt x="9557" y="3015"/>
                  </a:cubicBezTo>
                  <a:cubicBezTo>
                    <a:pt x="8978" y="1004"/>
                    <a:pt x="8219" y="0"/>
                    <a:pt x="7460" y="0"/>
                  </a:cubicBezTo>
                  <a:close/>
                  <a:moveTo>
                    <a:pt x="7460" y="2478"/>
                  </a:moveTo>
                  <a:cubicBezTo>
                    <a:pt x="8043" y="2478"/>
                    <a:pt x="8625" y="3248"/>
                    <a:pt x="9070" y="4792"/>
                  </a:cubicBezTo>
                  <a:cubicBezTo>
                    <a:pt x="9959" y="7878"/>
                    <a:pt x="9959" y="12884"/>
                    <a:pt x="9070" y="15971"/>
                  </a:cubicBezTo>
                  <a:cubicBezTo>
                    <a:pt x="8181" y="19058"/>
                    <a:pt x="6740" y="19058"/>
                    <a:pt x="5851" y="15971"/>
                  </a:cubicBezTo>
                  <a:cubicBezTo>
                    <a:pt x="4962" y="12884"/>
                    <a:pt x="4962" y="7878"/>
                    <a:pt x="5851" y="4792"/>
                  </a:cubicBezTo>
                  <a:cubicBezTo>
                    <a:pt x="6295" y="3248"/>
                    <a:pt x="6878" y="2478"/>
                    <a:pt x="7460" y="2478"/>
                  </a:cubicBezTo>
                  <a:close/>
                  <a:moveTo>
                    <a:pt x="14921" y="5071"/>
                  </a:moveTo>
                  <a:cubicBezTo>
                    <a:pt x="15307" y="5071"/>
                    <a:pt x="15692" y="5581"/>
                    <a:pt x="15985" y="6602"/>
                  </a:cubicBezTo>
                  <a:cubicBezTo>
                    <a:pt x="16573" y="8642"/>
                    <a:pt x="16573" y="11951"/>
                    <a:pt x="15985" y="13992"/>
                  </a:cubicBezTo>
                  <a:cubicBezTo>
                    <a:pt x="15398" y="16032"/>
                    <a:pt x="14445" y="16032"/>
                    <a:pt x="13857" y="13992"/>
                  </a:cubicBezTo>
                  <a:cubicBezTo>
                    <a:pt x="13270" y="11951"/>
                    <a:pt x="13270" y="8642"/>
                    <a:pt x="13857" y="6602"/>
                  </a:cubicBezTo>
                  <a:cubicBezTo>
                    <a:pt x="14151" y="5581"/>
                    <a:pt x="14536" y="5071"/>
                    <a:pt x="14921" y="5071"/>
                  </a:cubicBezTo>
                  <a:close/>
                  <a:moveTo>
                    <a:pt x="1407" y="6850"/>
                  </a:moveTo>
                  <a:cubicBezTo>
                    <a:pt x="1667" y="6850"/>
                    <a:pt x="1927" y="7194"/>
                    <a:pt x="2126" y="7884"/>
                  </a:cubicBezTo>
                  <a:cubicBezTo>
                    <a:pt x="2523" y="9264"/>
                    <a:pt x="2523" y="11502"/>
                    <a:pt x="2126" y="12882"/>
                  </a:cubicBezTo>
                  <a:cubicBezTo>
                    <a:pt x="1729" y="14262"/>
                    <a:pt x="1084" y="14262"/>
                    <a:pt x="687" y="12882"/>
                  </a:cubicBezTo>
                  <a:cubicBezTo>
                    <a:pt x="290" y="11502"/>
                    <a:pt x="290" y="9264"/>
                    <a:pt x="687" y="7884"/>
                  </a:cubicBezTo>
                  <a:cubicBezTo>
                    <a:pt x="886" y="7194"/>
                    <a:pt x="1146" y="6850"/>
                    <a:pt x="1407" y="6850"/>
                  </a:cubicBezTo>
                  <a:close/>
                  <a:moveTo>
                    <a:pt x="19918" y="6850"/>
                  </a:moveTo>
                  <a:cubicBezTo>
                    <a:pt x="20179" y="6850"/>
                    <a:pt x="20439" y="7194"/>
                    <a:pt x="20638" y="7884"/>
                  </a:cubicBezTo>
                  <a:cubicBezTo>
                    <a:pt x="21035" y="9264"/>
                    <a:pt x="21035" y="11502"/>
                    <a:pt x="20638" y="12882"/>
                  </a:cubicBezTo>
                  <a:cubicBezTo>
                    <a:pt x="20241" y="14262"/>
                    <a:pt x="19596" y="14262"/>
                    <a:pt x="19199" y="12882"/>
                  </a:cubicBezTo>
                  <a:cubicBezTo>
                    <a:pt x="18802" y="11502"/>
                    <a:pt x="18802" y="9264"/>
                    <a:pt x="19199" y="7884"/>
                  </a:cubicBezTo>
                  <a:cubicBezTo>
                    <a:pt x="19398" y="7194"/>
                    <a:pt x="19658" y="6850"/>
                    <a:pt x="19918" y="6850"/>
                  </a:cubicBezTo>
                  <a:close/>
                </a:path>
              </a:pathLst>
            </a:custGeom>
            <a:solidFill>
              <a:srgbClr val="D7D5D6">
                <a:alpha val="616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ïṥļïḑé">
              <a:extLst>
                <a:ext uri="{FF2B5EF4-FFF2-40B4-BE49-F238E27FC236}">
                  <a16:creationId xmlns:a16="http://schemas.microsoft.com/office/drawing/2014/main" xmlns="" id="{48915A66-697E-470C-A939-8CEF511361E4}"/>
                </a:ext>
              </a:extLst>
            </p:cNvPr>
            <p:cNvSpPr/>
            <p:nvPr/>
          </p:nvSpPr>
          <p:spPr bwMode="auto">
            <a:xfrm flipH="1">
              <a:off x="1573416" y="2692471"/>
              <a:ext cx="668346" cy="668346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ïṥľiḋè">
              <a:extLst>
                <a:ext uri="{FF2B5EF4-FFF2-40B4-BE49-F238E27FC236}">
                  <a16:creationId xmlns:a16="http://schemas.microsoft.com/office/drawing/2014/main" xmlns="" id="{DFCBBC93-5204-470E-BDBD-8AABE405ABF1}"/>
                </a:ext>
              </a:extLst>
            </p:cNvPr>
            <p:cNvSpPr/>
            <p:nvPr/>
          </p:nvSpPr>
          <p:spPr bwMode="auto">
            <a:xfrm>
              <a:off x="3842684" y="2222093"/>
              <a:ext cx="1608284" cy="1608284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ïśļíḑè">
              <a:extLst>
                <a:ext uri="{FF2B5EF4-FFF2-40B4-BE49-F238E27FC236}">
                  <a16:creationId xmlns:a16="http://schemas.microsoft.com/office/drawing/2014/main" xmlns="" id="{4CD67778-8972-4B02-9F03-CD7232F5DB99}"/>
                </a:ext>
              </a:extLst>
            </p:cNvPr>
            <p:cNvSpPr/>
            <p:nvPr/>
          </p:nvSpPr>
          <p:spPr bwMode="auto">
            <a:xfrm>
              <a:off x="7511634" y="2504320"/>
              <a:ext cx="1022561" cy="1021743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işḷïḑé">
              <a:extLst>
                <a:ext uri="{FF2B5EF4-FFF2-40B4-BE49-F238E27FC236}">
                  <a16:creationId xmlns:a16="http://schemas.microsoft.com/office/drawing/2014/main" xmlns="" id="{31E6330F-5078-4D7F-8204-7BDD4598FAF6}"/>
                </a:ext>
              </a:extLst>
            </p:cNvPr>
            <p:cNvSpPr/>
            <p:nvPr/>
          </p:nvSpPr>
          <p:spPr bwMode="auto">
            <a:xfrm>
              <a:off x="9950239" y="2692471"/>
              <a:ext cx="668346" cy="668346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ísļïďe">
              <a:extLst>
                <a:ext uri="{FF2B5EF4-FFF2-40B4-BE49-F238E27FC236}">
                  <a16:creationId xmlns:a16="http://schemas.microsoft.com/office/drawing/2014/main" xmlns="" id="{3913F16D-F509-45F6-BAA8-9EE01114A1F8}"/>
                </a:ext>
              </a:extLst>
            </p:cNvPr>
            <p:cNvSpPr/>
            <p:nvPr/>
          </p:nvSpPr>
          <p:spPr bwMode="auto">
            <a:xfrm>
              <a:off x="1794290" y="2890439"/>
              <a:ext cx="227418" cy="24950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21600"/>
                  </a:moveTo>
                  <a:lnTo>
                    <a:pt x="15882" y="21600"/>
                  </a:lnTo>
                  <a:lnTo>
                    <a:pt x="15882" y="0"/>
                  </a:lnTo>
                  <a:lnTo>
                    <a:pt x="21600" y="0"/>
                  </a:lnTo>
                  <a:cubicBezTo>
                    <a:pt x="21600" y="0"/>
                    <a:pt x="21600" y="21600"/>
                    <a:pt x="21600" y="21600"/>
                  </a:cubicBezTo>
                  <a:close/>
                  <a:moveTo>
                    <a:pt x="13658" y="21600"/>
                  </a:moveTo>
                  <a:lnTo>
                    <a:pt x="7941" y="21600"/>
                  </a:lnTo>
                  <a:lnTo>
                    <a:pt x="7941" y="9983"/>
                  </a:lnTo>
                  <a:lnTo>
                    <a:pt x="13658" y="9983"/>
                  </a:lnTo>
                  <a:cubicBezTo>
                    <a:pt x="13658" y="9983"/>
                    <a:pt x="13658" y="21600"/>
                    <a:pt x="13658" y="21600"/>
                  </a:cubicBezTo>
                  <a:close/>
                  <a:moveTo>
                    <a:pt x="5717" y="21600"/>
                  </a:moveTo>
                  <a:lnTo>
                    <a:pt x="0" y="21600"/>
                  </a:lnTo>
                  <a:lnTo>
                    <a:pt x="0" y="5989"/>
                  </a:lnTo>
                  <a:lnTo>
                    <a:pt x="5717" y="5989"/>
                  </a:lnTo>
                  <a:cubicBezTo>
                    <a:pt x="5717" y="5989"/>
                    <a:pt x="5717" y="21600"/>
                    <a:pt x="5717" y="2160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iŝḷîḑe">
              <a:extLst>
                <a:ext uri="{FF2B5EF4-FFF2-40B4-BE49-F238E27FC236}">
                  <a16:creationId xmlns:a16="http://schemas.microsoft.com/office/drawing/2014/main" xmlns="" id="{F0D7A256-A648-4545-A89A-7B1392D2488B}"/>
                </a:ext>
              </a:extLst>
            </p:cNvPr>
            <p:cNvSpPr/>
            <p:nvPr/>
          </p:nvSpPr>
          <p:spPr bwMode="auto">
            <a:xfrm>
              <a:off x="7855215" y="2847901"/>
              <a:ext cx="335400" cy="3354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2277" y="9428"/>
                  </a:moveTo>
                  <a:lnTo>
                    <a:pt x="12277" y="0"/>
                  </a:lnTo>
                  <a:cubicBezTo>
                    <a:pt x="17448" y="0"/>
                    <a:pt x="21599" y="4151"/>
                    <a:pt x="21599" y="9322"/>
                  </a:cubicBezTo>
                  <a:cubicBezTo>
                    <a:pt x="21599" y="9357"/>
                    <a:pt x="21599" y="9392"/>
                    <a:pt x="21599" y="9428"/>
                  </a:cubicBezTo>
                  <a:cubicBezTo>
                    <a:pt x="21599" y="9428"/>
                    <a:pt x="12277" y="9428"/>
                    <a:pt x="12277" y="9428"/>
                  </a:cubicBezTo>
                  <a:close/>
                  <a:moveTo>
                    <a:pt x="18680" y="12383"/>
                  </a:moveTo>
                  <a:cubicBezTo>
                    <a:pt x="18680" y="12312"/>
                    <a:pt x="18680" y="12277"/>
                    <a:pt x="18680" y="12277"/>
                  </a:cubicBezTo>
                  <a:cubicBezTo>
                    <a:pt x="18680" y="17448"/>
                    <a:pt x="14493" y="21599"/>
                    <a:pt x="9322" y="21599"/>
                  </a:cubicBezTo>
                  <a:cubicBezTo>
                    <a:pt x="4151" y="21599"/>
                    <a:pt x="0" y="17448"/>
                    <a:pt x="0" y="12277"/>
                  </a:cubicBezTo>
                  <a:cubicBezTo>
                    <a:pt x="0" y="7106"/>
                    <a:pt x="4151" y="2919"/>
                    <a:pt x="9322" y="2919"/>
                  </a:cubicBezTo>
                  <a:lnTo>
                    <a:pt x="9322" y="12383"/>
                  </a:lnTo>
                  <a:cubicBezTo>
                    <a:pt x="9322" y="12383"/>
                    <a:pt x="18680" y="12383"/>
                    <a:pt x="18680" y="1238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îśļidè">
              <a:extLst>
                <a:ext uri="{FF2B5EF4-FFF2-40B4-BE49-F238E27FC236}">
                  <a16:creationId xmlns:a16="http://schemas.microsoft.com/office/drawing/2014/main" xmlns="" id="{ADFCE756-934F-4505-8AB8-B36C36C2BDDE}"/>
                </a:ext>
              </a:extLst>
            </p:cNvPr>
            <p:cNvSpPr/>
            <p:nvPr/>
          </p:nvSpPr>
          <p:spPr bwMode="auto">
            <a:xfrm>
              <a:off x="4388323" y="2785729"/>
              <a:ext cx="517007" cy="4810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188" y="12491"/>
                  </a:moveTo>
                  <a:lnTo>
                    <a:pt x="19188" y="9719"/>
                  </a:lnTo>
                  <a:lnTo>
                    <a:pt x="16141" y="9719"/>
                  </a:lnTo>
                  <a:lnTo>
                    <a:pt x="16141" y="12491"/>
                  </a:lnTo>
                  <a:cubicBezTo>
                    <a:pt x="16141" y="12491"/>
                    <a:pt x="19188" y="12491"/>
                    <a:pt x="19188" y="12491"/>
                  </a:cubicBezTo>
                  <a:close/>
                  <a:moveTo>
                    <a:pt x="19188" y="6551"/>
                  </a:moveTo>
                  <a:lnTo>
                    <a:pt x="16141" y="6299"/>
                  </a:lnTo>
                  <a:lnTo>
                    <a:pt x="16141" y="8891"/>
                  </a:lnTo>
                  <a:lnTo>
                    <a:pt x="19188" y="8891"/>
                  </a:lnTo>
                  <a:cubicBezTo>
                    <a:pt x="19188" y="8891"/>
                    <a:pt x="19188" y="6551"/>
                    <a:pt x="19188" y="6551"/>
                  </a:cubicBezTo>
                  <a:close/>
                  <a:moveTo>
                    <a:pt x="18217" y="16775"/>
                  </a:moveTo>
                  <a:cubicBezTo>
                    <a:pt x="17011" y="16775"/>
                    <a:pt x="16007" y="17855"/>
                    <a:pt x="16007" y="19188"/>
                  </a:cubicBezTo>
                  <a:cubicBezTo>
                    <a:pt x="16007" y="20519"/>
                    <a:pt x="17011" y="21599"/>
                    <a:pt x="18217" y="21599"/>
                  </a:cubicBezTo>
                  <a:cubicBezTo>
                    <a:pt x="19456" y="21599"/>
                    <a:pt x="20460" y="20519"/>
                    <a:pt x="20460" y="19188"/>
                  </a:cubicBezTo>
                  <a:cubicBezTo>
                    <a:pt x="20427" y="17855"/>
                    <a:pt x="19456" y="16775"/>
                    <a:pt x="18217" y="16775"/>
                  </a:cubicBezTo>
                  <a:close/>
                  <a:moveTo>
                    <a:pt x="11720" y="9719"/>
                  </a:moveTo>
                  <a:lnTo>
                    <a:pt x="11720" y="12491"/>
                  </a:lnTo>
                  <a:lnTo>
                    <a:pt x="15069" y="12491"/>
                  </a:lnTo>
                  <a:lnTo>
                    <a:pt x="15069" y="9719"/>
                  </a:lnTo>
                  <a:cubicBezTo>
                    <a:pt x="15069" y="9719"/>
                    <a:pt x="11720" y="9719"/>
                    <a:pt x="11720" y="9719"/>
                  </a:cubicBezTo>
                  <a:close/>
                  <a:moveTo>
                    <a:pt x="15069" y="8891"/>
                  </a:moveTo>
                  <a:lnTo>
                    <a:pt x="15069" y="6228"/>
                  </a:lnTo>
                  <a:lnTo>
                    <a:pt x="11720" y="5975"/>
                  </a:lnTo>
                  <a:lnTo>
                    <a:pt x="11720" y="8891"/>
                  </a:lnTo>
                  <a:cubicBezTo>
                    <a:pt x="11720" y="8891"/>
                    <a:pt x="15069" y="8891"/>
                    <a:pt x="15069" y="8891"/>
                  </a:cubicBezTo>
                  <a:close/>
                  <a:moveTo>
                    <a:pt x="8438" y="12491"/>
                  </a:moveTo>
                  <a:lnTo>
                    <a:pt x="10649" y="12491"/>
                  </a:lnTo>
                  <a:lnTo>
                    <a:pt x="10649" y="9719"/>
                  </a:lnTo>
                  <a:lnTo>
                    <a:pt x="7635" y="9719"/>
                  </a:lnTo>
                  <a:cubicBezTo>
                    <a:pt x="7635" y="9719"/>
                    <a:pt x="8438" y="12491"/>
                    <a:pt x="8438" y="12491"/>
                  </a:cubicBezTo>
                  <a:close/>
                  <a:moveTo>
                    <a:pt x="6362" y="5616"/>
                  </a:moveTo>
                  <a:lnTo>
                    <a:pt x="7367" y="8891"/>
                  </a:lnTo>
                  <a:lnTo>
                    <a:pt x="10649" y="8891"/>
                  </a:lnTo>
                  <a:lnTo>
                    <a:pt x="10649" y="5904"/>
                  </a:lnTo>
                  <a:cubicBezTo>
                    <a:pt x="10649" y="5904"/>
                    <a:pt x="6362" y="5616"/>
                    <a:pt x="6362" y="5616"/>
                  </a:cubicBezTo>
                  <a:close/>
                  <a:moveTo>
                    <a:pt x="7367" y="16775"/>
                  </a:moveTo>
                  <a:cubicBezTo>
                    <a:pt x="6127" y="16775"/>
                    <a:pt x="5124" y="17855"/>
                    <a:pt x="5124" y="19188"/>
                  </a:cubicBezTo>
                  <a:cubicBezTo>
                    <a:pt x="5124" y="20519"/>
                    <a:pt x="6127" y="21599"/>
                    <a:pt x="7367" y="21599"/>
                  </a:cubicBezTo>
                  <a:cubicBezTo>
                    <a:pt x="8606" y="21599"/>
                    <a:pt x="9610" y="20519"/>
                    <a:pt x="9610" y="19188"/>
                  </a:cubicBezTo>
                  <a:cubicBezTo>
                    <a:pt x="9610" y="17855"/>
                    <a:pt x="8606" y="16775"/>
                    <a:pt x="7367" y="16775"/>
                  </a:cubicBezTo>
                  <a:close/>
                  <a:moveTo>
                    <a:pt x="21599" y="5508"/>
                  </a:moveTo>
                  <a:lnTo>
                    <a:pt x="21599" y="13607"/>
                  </a:lnTo>
                  <a:cubicBezTo>
                    <a:pt x="21599" y="14436"/>
                    <a:pt x="20996" y="15083"/>
                    <a:pt x="20226" y="15083"/>
                  </a:cubicBezTo>
                  <a:lnTo>
                    <a:pt x="7434" y="15083"/>
                  </a:lnTo>
                  <a:cubicBezTo>
                    <a:pt x="6797" y="15083"/>
                    <a:pt x="6228" y="14543"/>
                    <a:pt x="6127" y="13860"/>
                  </a:cubicBezTo>
                  <a:lnTo>
                    <a:pt x="3750" y="4715"/>
                  </a:lnTo>
                  <a:cubicBezTo>
                    <a:pt x="3750" y="4715"/>
                    <a:pt x="3348" y="3060"/>
                    <a:pt x="2645" y="2843"/>
                  </a:cubicBezTo>
                  <a:cubicBezTo>
                    <a:pt x="1540" y="2519"/>
                    <a:pt x="0" y="3168"/>
                    <a:pt x="0" y="1259"/>
                  </a:cubicBezTo>
                  <a:cubicBezTo>
                    <a:pt x="0" y="36"/>
                    <a:pt x="1037" y="36"/>
                    <a:pt x="1037" y="36"/>
                  </a:cubicBezTo>
                  <a:cubicBezTo>
                    <a:pt x="1071" y="36"/>
                    <a:pt x="1272" y="0"/>
                    <a:pt x="1540" y="0"/>
                  </a:cubicBezTo>
                  <a:cubicBezTo>
                    <a:pt x="3147" y="0"/>
                    <a:pt x="5056" y="647"/>
                    <a:pt x="5793" y="2951"/>
                  </a:cubicBezTo>
                  <a:lnTo>
                    <a:pt x="20293" y="4068"/>
                  </a:lnTo>
                  <a:cubicBezTo>
                    <a:pt x="21030" y="4103"/>
                    <a:pt x="21599" y="4715"/>
                    <a:pt x="21599" y="550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îṧľíḍé">
              <a:extLst>
                <a:ext uri="{FF2B5EF4-FFF2-40B4-BE49-F238E27FC236}">
                  <a16:creationId xmlns:a16="http://schemas.microsoft.com/office/drawing/2014/main" xmlns="" id="{1825EC98-AC65-4EB3-84CF-C35AD782F24B}"/>
                </a:ext>
              </a:extLst>
            </p:cNvPr>
            <p:cNvSpPr/>
            <p:nvPr/>
          </p:nvSpPr>
          <p:spPr bwMode="auto">
            <a:xfrm>
              <a:off x="10157205" y="2937068"/>
              <a:ext cx="254414" cy="17833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2303"/>
                  </a:moveTo>
                  <a:lnTo>
                    <a:pt x="21599" y="19991"/>
                  </a:lnTo>
                  <a:lnTo>
                    <a:pt x="15324" y="10736"/>
                  </a:lnTo>
                  <a:cubicBezTo>
                    <a:pt x="15324" y="10736"/>
                    <a:pt x="21599" y="2303"/>
                    <a:pt x="21599" y="2303"/>
                  </a:cubicBezTo>
                  <a:close/>
                  <a:moveTo>
                    <a:pt x="20046" y="0"/>
                  </a:moveTo>
                  <a:lnTo>
                    <a:pt x="10784" y="12560"/>
                  </a:lnTo>
                  <a:lnTo>
                    <a:pt x="1523" y="0"/>
                  </a:lnTo>
                  <a:cubicBezTo>
                    <a:pt x="1523" y="0"/>
                    <a:pt x="20046" y="0"/>
                    <a:pt x="20046" y="0"/>
                  </a:cubicBezTo>
                  <a:close/>
                  <a:moveTo>
                    <a:pt x="20412" y="21600"/>
                  </a:moveTo>
                  <a:lnTo>
                    <a:pt x="1188" y="21600"/>
                  </a:lnTo>
                  <a:lnTo>
                    <a:pt x="7494" y="12430"/>
                  </a:lnTo>
                  <a:lnTo>
                    <a:pt x="10784" y="16862"/>
                  </a:lnTo>
                  <a:lnTo>
                    <a:pt x="14136" y="12342"/>
                  </a:lnTo>
                  <a:cubicBezTo>
                    <a:pt x="14136" y="12342"/>
                    <a:pt x="20412" y="21600"/>
                    <a:pt x="20412" y="21600"/>
                  </a:cubicBezTo>
                  <a:close/>
                  <a:moveTo>
                    <a:pt x="0" y="2303"/>
                  </a:moveTo>
                  <a:lnTo>
                    <a:pt x="6306" y="10778"/>
                  </a:lnTo>
                  <a:lnTo>
                    <a:pt x="0" y="19991"/>
                  </a:lnTo>
                  <a:cubicBezTo>
                    <a:pt x="0" y="19991"/>
                    <a:pt x="0" y="2303"/>
                    <a:pt x="0" y="230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íślîḓê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853557" y="416695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6" name="íşḻïḑé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853557" y="3754071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7" name="iṧḷiďé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3592794" y="499271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8" name="îṡḷíḓ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3592794" y="4579831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9" name="ï$ḻíḋê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6968882" y="457983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0" name="íSḷiḑé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6968882" y="4166951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21" name="ïṩḻïḋé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9230381" y="416695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2" name="iŝļiďe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9230381" y="3754071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74434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箭头: 五边形 11227">
            <a:extLst>
              <a:ext uri="{FF2B5EF4-FFF2-40B4-BE49-F238E27FC236}">
                <a16:creationId xmlns:a16="http://schemas.microsoft.com/office/drawing/2014/main" xmlns="" id="{F1A164D5-4F3B-421B-A87A-145D4D380939}"/>
              </a:ext>
            </a:extLst>
          </p:cNvPr>
          <p:cNvSpPr/>
          <p:nvPr/>
        </p:nvSpPr>
        <p:spPr>
          <a:xfrm>
            <a:off x="0" y="2196445"/>
            <a:ext cx="12192000" cy="2465110"/>
          </a:xfrm>
          <a:prstGeom prst="rect">
            <a:avLst/>
          </a:prstGeom>
          <a:blipFill>
            <a:blip r:embed="rId3">
              <a:grayscl/>
            </a:blip>
            <a:srcRect/>
            <a:stretch>
              <a:fillRect t="-321082" b="-32108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1D5C94B4-B9FA-4484-B5A8-E758485C0399}"/>
              </a:ext>
            </a:extLst>
          </p:cNvPr>
          <p:cNvSpPr/>
          <p:nvPr/>
        </p:nvSpPr>
        <p:spPr>
          <a:xfrm>
            <a:off x="0" y="2196445"/>
            <a:ext cx="12192000" cy="2465110"/>
          </a:xfrm>
          <a:prstGeom prst="rect">
            <a:avLst/>
          </a:prstGeom>
          <a:solidFill>
            <a:schemeClr val="tx1"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58D005D9-D45D-4673-B4C6-8462C551DBF0}"/>
              </a:ext>
            </a:extLst>
          </p:cNvPr>
          <p:cNvGrpSpPr/>
          <p:nvPr/>
        </p:nvGrpSpPr>
        <p:grpSpPr>
          <a:xfrm>
            <a:off x="-32656" y="1779888"/>
            <a:ext cx="6183084" cy="5191258"/>
            <a:chOff x="986972" y="1289957"/>
            <a:chExt cx="6183084" cy="5191258"/>
          </a:xfrm>
        </p:grpSpPr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xmlns="" id="{C2AB3989-ED8C-41FD-9C06-AE02774EE7A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6972" y="1289957"/>
              <a:ext cx="6183084" cy="5191258"/>
            </a:xfrm>
            <a:prstGeom prst="rect">
              <a:avLst/>
            </a:prstGeom>
          </p:spPr>
        </p:pic>
        <p:sp>
          <p:nvSpPr>
            <p:cNvPr id="12" name="矩形 11">
              <a:extLst>
                <a:ext uri="{FF2B5EF4-FFF2-40B4-BE49-F238E27FC236}">
                  <a16:creationId xmlns:a16="http://schemas.microsoft.com/office/drawing/2014/main" xmlns="" id="{D5EC3AC8-95AE-4478-A834-84CE7C8ACFD2}"/>
                </a:ext>
              </a:extLst>
            </p:cNvPr>
            <p:cNvSpPr/>
            <p:nvPr userDrawn="1"/>
          </p:nvSpPr>
          <p:spPr>
            <a:xfrm>
              <a:off x="2338388" y="1552574"/>
              <a:ext cx="4567237" cy="2511425"/>
            </a:xfrm>
            <a:prstGeom prst="rect">
              <a:avLst/>
            </a:prstGeom>
            <a:blipFill>
              <a:blip r:embed="rId5"/>
              <a:stretch>
                <a:fillRect t="-9989" b="-9888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标题 4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Thanks.</a:t>
            </a:r>
            <a:br>
              <a:rPr lang="en-US" altLang="zh-CN" dirty="0"/>
            </a:br>
            <a:r>
              <a:rPr lang="en-US" altLang="zh-CN" b="0" dirty="0"/>
              <a:t>And Your Slogan Here.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7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/>
              <a:t>Speaker name and title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8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/>
              <a:t>www.islide.cc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58019E78-A12E-4BA3-9E2F-71D2A05D79F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C4B4A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F58EAC10-0104-492E-8E43-178CE94D3EFA}"/>
              </a:ext>
            </a:extLst>
          </p:cNvPr>
          <p:cNvGrpSpPr/>
          <p:nvPr/>
        </p:nvGrpSpPr>
        <p:grpSpPr>
          <a:xfrm>
            <a:off x="5757434" y="4158912"/>
            <a:ext cx="1067686" cy="955554"/>
            <a:chOff x="5465642" y="1881487"/>
            <a:chExt cx="1687482" cy="1510256"/>
          </a:xfrm>
        </p:grpSpPr>
        <p:sp>
          <p:nvSpPr>
            <p:cNvPr id="15" name="矩形 2">
              <a:extLst>
                <a:ext uri="{FF2B5EF4-FFF2-40B4-BE49-F238E27FC236}">
                  <a16:creationId xmlns:a16="http://schemas.microsoft.com/office/drawing/2014/main" xmlns="" id="{A82DF509-02BC-41DD-A9BC-5327653F09FA}"/>
                </a:ext>
              </a:extLst>
            </p:cNvPr>
            <p:cNvSpPr/>
            <p:nvPr/>
          </p:nvSpPr>
          <p:spPr>
            <a:xfrm rot="18000000">
              <a:off x="5971193" y="2209811"/>
              <a:ext cx="1216578" cy="1147285"/>
            </a:xfrm>
            <a:prstGeom prst="rect">
              <a:avLst/>
            </a:prstGeom>
            <a:gradFill>
              <a:gsLst>
                <a:gs pos="23000">
                  <a:srgbClr val="A42E2E"/>
                </a:gs>
                <a:gs pos="100000">
                  <a:srgbClr val="CC4B4A">
                    <a:alpha val="0"/>
                    <a:lumMod val="0"/>
                    <a:lumOff val="100000"/>
                  </a:srgbClr>
                </a:gs>
                <a:gs pos="74000">
                  <a:srgbClr val="CC4B4A">
                    <a:alpha val="0"/>
                  </a:srgbClr>
                </a:gs>
              </a:gsLst>
              <a:lin ang="66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C0C6B732-DA4C-4838-9271-7A4CE0A2E36A}"/>
                </a:ext>
              </a:extLst>
            </p:cNvPr>
            <p:cNvGrpSpPr/>
            <p:nvPr userDrawn="1"/>
          </p:nvGrpSpPr>
          <p:grpSpPr>
            <a:xfrm>
              <a:off x="5465642" y="1881487"/>
              <a:ext cx="1217540" cy="1217544"/>
              <a:chOff x="5465642" y="1894187"/>
              <a:chExt cx="1217540" cy="1217544"/>
            </a:xfrm>
            <a:effectLst/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xmlns="" id="{638027B4-30B6-41D9-8DB4-8BA9D4DC2C04}"/>
                  </a:ext>
                </a:extLst>
              </p:cNvPr>
              <p:cNvSpPr/>
              <p:nvPr/>
            </p:nvSpPr>
            <p:spPr>
              <a:xfrm>
                <a:off x="5466012" y="1894559"/>
                <a:ext cx="1216800" cy="1216800"/>
              </a:xfrm>
              <a:prstGeom prst="ellipse">
                <a:avLst/>
              </a:prstGeom>
              <a:solidFill>
                <a:srgbClr val="D74B4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" name="Freeform 18">
                <a:extLst>
                  <a:ext uri="{FF2B5EF4-FFF2-40B4-BE49-F238E27FC236}">
                    <a16:creationId xmlns:a16="http://schemas.microsoft.com/office/drawing/2014/main" xmlns="" id="{7D12D279-4DF4-4632-AA06-0FE63552B943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465642" y="1894187"/>
                <a:ext cx="1217540" cy="1217544"/>
              </a:xfrm>
              <a:custGeom>
                <a:avLst/>
                <a:gdLst>
                  <a:gd name="T0" fmla="*/ 344 w 687"/>
                  <a:gd name="T1" fmla="*/ 0 h 685"/>
                  <a:gd name="T2" fmla="*/ 344 w 687"/>
                  <a:gd name="T3" fmla="*/ 0 h 685"/>
                  <a:gd name="T4" fmla="*/ 0 w 687"/>
                  <a:gd name="T5" fmla="*/ 344 h 685"/>
                  <a:gd name="T6" fmla="*/ 209 w 687"/>
                  <a:gd name="T7" fmla="*/ 659 h 685"/>
                  <a:gd name="T8" fmla="*/ 210 w 687"/>
                  <a:gd name="T9" fmla="*/ 648 h 685"/>
                  <a:gd name="T10" fmla="*/ 260 w 687"/>
                  <a:gd name="T11" fmla="*/ 402 h 685"/>
                  <a:gd name="T12" fmla="*/ 362 w 687"/>
                  <a:gd name="T13" fmla="*/ 334 h 685"/>
                  <a:gd name="T14" fmla="*/ 430 w 687"/>
                  <a:gd name="T15" fmla="*/ 436 h 685"/>
                  <a:gd name="T16" fmla="*/ 380 w 687"/>
                  <a:gd name="T17" fmla="*/ 682 h 685"/>
                  <a:gd name="T18" fmla="*/ 379 w 687"/>
                  <a:gd name="T19" fmla="*/ 685 h 685"/>
                  <a:gd name="T20" fmla="*/ 687 w 687"/>
                  <a:gd name="T21" fmla="*/ 344 h 685"/>
                  <a:gd name="T22" fmla="*/ 344 w 687"/>
                  <a:gd name="T23" fmla="*/ 0 h 685"/>
                  <a:gd name="T24" fmla="*/ 388 w 687"/>
                  <a:gd name="T25" fmla="*/ 293 h 685"/>
                  <a:gd name="T26" fmla="*/ 299 w 687"/>
                  <a:gd name="T27" fmla="*/ 204 h 685"/>
                  <a:gd name="T28" fmla="*/ 388 w 687"/>
                  <a:gd name="T29" fmla="*/ 115 h 685"/>
                  <a:gd name="T30" fmla="*/ 477 w 687"/>
                  <a:gd name="T31" fmla="*/ 204 h 685"/>
                  <a:gd name="T32" fmla="*/ 388 w 687"/>
                  <a:gd name="T33" fmla="*/ 29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7" h="685">
                    <a:moveTo>
                      <a:pt x="344" y="0"/>
                    </a:moveTo>
                    <a:cubicBezTo>
                      <a:pt x="344" y="0"/>
                      <a:pt x="344" y="0"/>
                      <a:pt x="344" y="0"/>
                    </a:cubicBezTo>
                    <a:cubicBezTo>
                      <a:pt x="155" y="0"/>
                      <a:pt x="0" y="155"/>
                      <a:pt x="0" y="344"/>
                    </a:cubicBezTo>
                    <a:cubicBezTo>
                      <a:pt x="0" y="485"/>
                      <a:pt x="86" y="607"/>
                      <a:pt x="209" y="659"/>
                    </a:cubicBezTo>
                    <a:cubicBezTo>
                      <a:pt x="209" y="656"/>
                      <a:pt x="209" y="652"/>
                      <a:pt x="210" y="648"/>
                    </a:cubicBezTo>
                    <a:cubicBezTo>
                      <a:pt x="260" y="402"/>
                      <a:pt x="260" y="402"/>
                      <a:pt x="260" y="402"/>
                    </a:cubicBezTo>
                    <a:cubicBezTo>
                      <a:pt x="269" y="355"/>
                      <a:pt x="315" y="325"/>
                      <a:pt x="362" y="334"/>
                    </a:cubicBezTo>
                    <a:cubicBezTo>
                      <a:pt x="409" y="344"/>
                      <a:pt x="439" y="390"/>
                      <a:pt x="430" y="436"/>
                    </a:cubicBezTo>
                    <a:cubicBezTo>
                      <a:pt x="380" y="682"/>
                      <a:pt x="380" y="682"/>
                      <a:pt x="380" y="682"/>
                    </a:cubicBezTo>
                    <a:cubicBezTo>
                      <a:pt x="379" y="684"/>
                      <a:pt x="379" y="684"/>
                      <a:pt x="379" y="685"/>
                    </a:cubicBezTo>
                    <a:cubicBezTo>
                      <a:pt x="551" y="668"/>
                      <a:pt x="687" y="521"/>
                      <a:pt x="687" y="344"/>
                    </a:cubicBezTo>
                    <a:cubicBezTo>
                      <a:pt x="687" y="155"/>
                      <a:pt x="533" y="0"/>
                      <a:pt x="344" y="0"/>
                    </a:cubicBezTo>
                    <a:close/>
                    <a:moveTo>
                      <a:pt x="388" y="293"/>
                    </a:moveTo>
                    <a:cubicBezTo>
                      <a:pt x="339" y="293"/>
                      <a:pt x="299" y="253"/>
                      <a:pt x="299" y="204"/>
                    </a:cubicBezTo>
                    <a:cubicBezTo>
                      <a:pt x="299" y="155"/>
                      <a:pt x="339" y="115"/>
                      <a:pt x="388" y="115"/>
                    </a:cubicBezTo>
                    <a:cubicBezTo>
                      <a:pt x="437" y="115"/>
                      <a:pt x="477" y="155"/>
                      <a:pt x="477" y="204"/>
                    </a:cubicBezTo>
                    <a:cubicBezTo>
                      <a:pt x="477" y="253"/>
                      <a:pt x="437" y="293"/>
                      <a:pt x="388" y="29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</p:grpSp>
      <p:sp>
        <p:nvSpPr>
          <p:cNvPr id="21" name="标题 8">
            <a:extLst>
              <a:ext uri="{FF2B5EF4-FFF2-40B4-BE49-F238E27FC236}">
                <a16:creationId xmlns:a16="http://schemas.microsoft.com/office/drawing/2014/main" xmlns="" id="{733732A8-00EB-4977-8CDD-434D9AE5CC92}"/>
              </a:ext>
            </a:extLst>
          </p:cNvPr>
          <p:cNvSpPr txBox="1">
            <a:spLocks/>
          </p:cNvSpPr>
          <p:nvPr/>
        </p:nvSpPr>
        <p:spPr>
          <a:xfrm>
            <a:off x="3256230" y="2028830"/>
            <a:ext cx="5679540" cy="1178106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none" lIns="91440" tIns="45720" rIns="91440" bIns="45720" rtlCol="0" anchor="ctr">
            <a:noAutofit/>
          </a:bodyPr>
          <a:lstStyle>
            <a:lvl1pPr algn="ctr" defTabSz="914354" rtl="0" eaLnBrk="1" latinLnBrk="0" hangingPunct="1">
              <a:lnSpc>
                <a:spcPct val="120000"/>
              </a:lnSpc>
              <a:spcBef>
                <a:spcPct val="0"/>
              </a:spcBef>
              <a:buNone/>
              <a:defRPr lang="zh-CN" altLang="en-US" sz="2000" b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marL="0" marR="0" lvl="0" indent="0" algn="ctr" defTabSz="914354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使用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iSlide 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插件</a:t>
            </a:r>
            <a:b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为您节省</a:t>
            </a:r>
            <a:r>
              <a:rPr lang="en-US" altLang="zh-CN" b="1" dirty="0">
                <a:solidFill>
                  <a:srgbClr val="FFFFFF"/>
                </a:solidFill>
                <a:latin typeface="微软雅黑" panose="020B0503020204020204" pitchFamily="34" charset="-122"/>
              </a:rPr>
              <a:t>9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0%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PPT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设计时间</a:t>
            </a:r>
            <a:b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iSlide add-in saves you 90% time in making PowerPoint slides.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副标题 9">
            <a:extLst>
              <a:ext uri="{FF2B5EF4-FFF2-40B4-BE49-F238E27FC236}">
                <a16:creationId xmlns:a16="http://schemas.microsoft.com/office/drawing/2014/main" xmlns="" id="{3B488FCE-2B18-46FF-9521-112BCCFC4FDA}"/>
              </a:ext>
            </a:extLst>
          </p:cNvPr>
          <p:cNvSpPr txBox="1">
            <a:spLocks/>
          </p:cNvSpPr>
          <p:nvPr/>
        </p:nvSpPr>
        <p:spPr>
          <a:xfrm>
            <a:off x="2669382" y="5352752"/>
            <a:ext cx="6853237" cy="62894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914354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17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4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www.islide.cc</a:t>
            </a:r>
          </a:p>
        </p:txBody>
      </p:sp>
    </p:spTree>
    <p:extLst>
      <p:ext uri="{BB962C8B-B14F-4D97-AF65-F5344CB8AC3E}">
        <p14:creationId xmlns:p14="http://schemas.microsoft.com/office/powerpoint/2010/main" val="2036426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22809" y="2128458"/>
            <a:ext cx="4460537" cy="691252"/>
            <a:chOff x="1101012" y="2911151"/>
            <a:chExt cx="9573211" cy="1483567"/>
          </a:xfrm>
        </p:grpSpPr>
        <p:sp>
          <p:nvSpPr>
            <p:cNvPr id="2" name="椭圆 1"/>
            <p:cNvSpPr/>
            <p:nvPr/>
          </p:nvSpPr>
          <p:spPr>
            <a:xfrm>
              <a:off x="5551715" y="3069771"/>
              <a:ext cx="643813" cy="6438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7" name="椭圆 6"/>
            <p:cNvSpPr/>
            <p:nvPr/>
          </p:nvSpPr>
          <p:spPr>
            <a:xfrm>
              <a:off x="6447454" y="3069771"/>
              <a:ext cx="643813" cy="643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8" name="椭圆 7"/>
            <p:cNvSpPr/>
            <p:nvPr/>
          </p:nvSpPr>
          <p:spPr>
            <a:xfrm>
              <a:off x="7343193" y="3069771"/>
              <a:ext cx="643813" cy="6438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9" name="椭圆 8"/>
            <p:cNvSpPr/>
            <p:nvPr/>
          </p:nvSpPr>
          <p:spPr>
            <a:xfrm>
              <a:off x="8238932" y="3069771"/>
              <a:ext cx="643813" cy="6438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0" name="椭圆 9"/>
            <p:cNvSpPr/>
            <p:nvPr/>
          </p:nvSpPr>
          <p:spPr>
            <a:xfrm>
              <a:off x="9134671" y="3069771"/>
              <a:ext cx="643813" cy="643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030410" y="3069771"/>
              <a:ext cx="643813" cy="6438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01012" y="3069771"/>
              <a:ext cx="643813" cy="64381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96751" y="3069771"/>
              <a:ext cx="643813" cy="6438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92490" y="3069771"/>
              <a:ext cx="643813" cy="6438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5" name="椭圆 14"/>
            <p:cNvSpPr/>
            <p:nvPr/>
          </p:nvSpPr>
          <p:spPr>
            <a:xfrm>
              <a:off x="3788229" y="3069771"/>
              <a:ext cx="643813" cy="6438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82546" y="2911151"/>
              <a:ext cx="0" cy="1483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69927" y="1512847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主题色彩 </a:t>
            </a:r>
            <a:r>
              <a:rPr lang="en-US" altLang="zh-CN" sz="1200" dirty="0"/>
              <a:t>THEME COLORS</a:t>
            </a:r>
            <a:endParaRPr lang="zh-CN" altLang="en-US" sz="12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800"/>
            </a:lvl1pPr>
          </a:lstStyle>
          <a:p>
            <a:r>
              <a:rPr lang="zh-CN" altLang="en-US" dirty="0"/>
              <a:t>文字</a:t>
            </a:r>
            <a:r>
              <a:rPr lang="en-US" altLang="zh-CN" dirty="0"/>
              <a:t>/</a:t>
            </a:r>
            <a:r>
              <a:rPr lang="zh-CN" altLang="en-US" dirty="0"/>
              <a:t>背景 </a:t>
            </a:r>
            <a:r>
              <a:rPr lang="en-US" altLang="zh-CN" dirty="0"/>
              <a:t>Text/Background</a:t>
            </a:r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/>
              <a:t>填充色 </a:t>
            </a:r>
            <a:r>
              <a:rPr lang="en-US" altLang="zh-CN" sz="800" dirty="0"/>
              <a:t>Fill Colors</a:t>
            </a:r>
            <a:endParaRPr lang="zh-CN" altLang="en-US" sz="800" dirty="0"/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主题字体 </a:t>
            </a:r>
            <a:r>
              <a:rPr lang="en-US" altLang="zh-CN" sz="1200" dirty="0"/>
              <a:t>THEME FONTS</a:t>
            </a:r>
            <a:endParaRPr lang="zh-CN" altLang="en-US" sz="12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chemeClr val="tx1"/>
                </a:solidFill>
              </a:rPr>
              <a:t>中文字体：微软雅黑  </a:t>
            </a:r>
            <a:r>
              <a:rPr lang="en-US" altLang="zh-CN" sz="800" dirty="0">
                <a:solidFill>
                  <a:schemeClr val="tx1"/>
                </a:solidFill>
              </a:rPr>
              <a:t>Asian Font: Microsoft </a:t>
            </a:r>
            <a:r>
              <a:rPr lang="en-US" altLang="zh-CN" sz="800" dirty="0" err="1">
                <a:solidFill>
                  <a:schemeClr val="tx1"/>
                </a:solidFill>
              </a:rPr>
              <a:t>Yahei</a:t>
            </a:r>
            <a:endParaRPr lang="en-US" altLang="zh-CN" sz="800" dirty="0">
              <a:solidFill>
                <a:schemeClr val="tx1"/>
              </a:solidFill>
            </a:endParaRPr>
          </a:p>
          <a:p>
            <a:endParaRPr lang="en-US" altLang="zh-CN" sz="800" dirty="0">
              <a:solidFill>
                <a:schemeClr val="tx1"/>
              </a:solidFill>
            </a:endParaRPr>
          </a:p>
          <a:p>
            <a:r>
              <a:rPr lang="zh-CN" altLang="en-US" sz="800" dirty="0">
                <a:solidFill>
                  <a:schemeClr val="tx1"/>
                </a:solidFill>
              </a:rPr>
              <a:t>英文字体：</a:t>
            </a:r>
            <a:r>
              <a:rPr lang="en-US" altLang="zh-CN" sz="800" dirty="0">
                <a:solidFill>
                  <a:schemeClr val="tx1"/>
                </a:solidFill>
              </a:rPr>
              <a:t>Arial  Latin Font: Arial</a:t>
            </a:r>
            <a:endParaRPr lang="zh-CN" altLang="en-US" sz="800" dirty="0">
              <a:solidFill>
                <a:schemeClr val="tx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6155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预设参考线（</a:t>
            </a:r>
            <a:r>
              <a:rPr lang="en-US" altLang="zh-CN" sz="1200" dirty="0"/>
              <a:t>2013</a:t>
            </a:r>
            <a:r>
              <a:rPr lang="zh-CN" altLang="en-US" sz="1200" dirty="0"/>
              <a:t>版本及以上）</a:t>
            </a:r>
            <a:r>
              <a:rPr lang="en-US" altLang="zh-CN" sz="1200" dirty="0"/>
              <a:t> GUIDES (Office 2013 and later)</a:t>
            </a:r>
            <a:endParaRPr lang="zh-CN" altLang="en-US" sz="12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979298" y="2204128"/>
            <a:ext cx="4541191" cy="3084493"/>
            <a:chOff x="6979298" y="2204127"/>
            <a:chExt cx="4541190" cy="3084493"/>
          </a:xfrm>
        </p:grpSpPr>
        <p:sp>
          <p:nvSpPr>
            <p:cNvPr id="35" name="矩形 34"/>
            <p:cNvSpPr/>
            <p:nvPr/>
          </p:nvSpPr>
          <p:spPr>
            <a:xfrm>
              <a:off x="7070725" y="2240059"/>
              <a:ext cx="4449762" cy="250299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333861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280709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979298" y="2667246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979298" y="2746562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979298" y="4443008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979298" y="4517653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333860" y="2741891"/>
              <a:ext cx="3946848" cy="170111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7070725" y="4822365"/>
              <a:ext cx="4449763" cy="4662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chemeClr val="tx1"/>
                  </a:solidFill>
                </a:rPr>
                <a:t>ALT+F9 </a:t>
              </a:r>
              <a:r>
                <a:rPr lang="zh-CN" altLang="en-US" sz="800" dirty="0">
                  <a:solidFill>
                    <a:schemeClr val="tx1"/>
                  </a:solidFill>
                </a:rPr>
                <a:t>开启和查看本主题预设的参考线</a:t>
              </a:r>
              <a:endParaRPr lang="en-US" altLang="zh-CN" sz="800" dirty="0">
                <a:solidFill>
                  <a:schemeClr val="tx1"/>
                </a:solidFill>
              </a:endParaRPr>
            </a:p>
            <a:p>
              <a:r>
                <a:rPr lang="en-US" altLang="zh-CN" sz="800" dirty="0"/>
                <a:t>Press</a:t>
              </a:r>
              <a:r>
                <a:rPr lang="en-US" altLang="zh-CN" sz="800" dirty="0">
                  <a:solidFill>
                    <a:schemeClr val="tx1"/>
                  </a:solidFill>
                </a:rPr>
                <a:t> Alt + F9 to</a:t>
              </a:r>
              <a:r>
                <a:rPr lang="zh-CN" altLang="en-US" sz="800" dirty="0">
                  <a:solidFill>
                    <a:schemeClr val="tx1"/>
                  </a:solidFill>
                </a:rPr>
                <a:t> </a:t>
              </a:r>
              <a:r>
                <a:rPr lang="en-US" altLang="zh-CN" sz="800" dirty="0"/>
                <a:t>show</a:t>
              </a:r>
              <a:r>
                <a:rPr lang="en-US" altLang="zh-CN" sz="800" dirty="0">
                  <a:solidFill>
                    <a:schemeClr val="tx1"/>
                  </a:solidFill>
                </a:rPr>
                <a:t>/hide guides.</a:t>
              </a:r>
            </a:p>
            <a:p>
              <a:endParaRPr lang="zh-CN" altLang="en-US" sz="800" dirty="0">
                <a:solidFill>
                  <a:schemeClr val="tx1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色彩库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功能，快速应用更多色彩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More color schemes are optional in iSlide Color Library. Just click to apply.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*可以在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设计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菜单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800" dirty="0">
                <a:solidFill>
                  <a:srgbClr val="CC4A4A"/>
                </a:solidFill>
              </a:rPr>
              <a:t>iSlide【</a:t>
            </a:r>
            <a:r>
              <a:rPr lang="zh-CN" altLang="en-US" sz="800" dirty="0">
                <a:solidFill>
                  <a:srgbClr val="CC4A4A"/>
                </a:solidFill>
              </a:rPr>
              <a:t>统一字体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功能改变设置。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To change theme fonts, you can click Design &gt; Variants &gt; Fonts, or use “Uniform Fonts” feature of iSlide.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一键优化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Use iSlide “Uniform Guides” feature to edit and apply more preset guides.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:a16="http://schemas.microsoft.com/office/drawing/2014/main" xmlns="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 dirty="0"/>
              <a:t>主题模板的标准 </a:t>
            </a:r>
            <a:r>
              <a:rPr lang="en-US" altLang="zh-CN" sz="2800" b="1" dirty="0"/>
              <a:t>How to Use This Template</a:t>
            </a:r>
            <a:endParaRPr lang="zh-CN" altLang="en-US" sz="2800" b="1" dirty="0"/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DB6B50C1-7119-4649-A59E-12A0D311364C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45778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组合 344"/>
          <p:cNvGrpSpPr/>
          <p:nvPr/>
        </p:nvGrpSpPr>
        <p:grpSpPr>
          <a:xfrm>
            <a:off x="4493792" y="1784983"/>
            <a:ext cx="6642649" cy="4206632"/>
            <a:chOff x="1223445" y="1639500"/>
            <a:chExt cx="6714551" cy="4252167"/>
          </a:xfrm>
        </p:grpSpPr>
        <p:grpSp>
          <p:nvGrpSpPr>
            <p:cNvPr id="306" name="Group 4"/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308" name="Freeform 5"/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6"/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7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8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9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10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11"/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2"/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13"/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14"/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15"/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16"/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"/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8"/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19"/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0"/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1"/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2"/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3"/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2" name="组合 331"/>
            <p:cNvGrpSpPr/>
            <p:nvPr/>
          </p:nvGrpSpPr>
          <p:grpSpPr>
            <a:xfrm>
              <a:off x="3151345" y="3390904"/>
              <a:ext cx="3824874" cy="1851656"/>
              <a:chOff x="7824351" y="3116333"/>
              <a:chExt cx="1714503" cy="830006"/>
            </a:xfrm>
          </p:grpSpPr>
          <p:grpSp>
            <p:nvGrpSpPr>
              <p:cNvPr id="333" name="组合 332"/>
              <p:cNvGrpSpPr/>
              <p:nvPr/>
            </p:nvGrpSpPr>
            <p:grpSpPr>
              <a:xfrm>
                <a:off x="7824351" y="3116333"/>
                <a:ext cx="1659023" cy="685771"/>
                <a:chOff x="7824355" y="3116331"/>
                <a:chExt cx="2155352" cy="890932"/>
              </a:xfrm>
            </p:grpSpPr>
            <p:sp>
              <p:nvSpPr>
                <p:cNvPr id="339" name="六边形 338"/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0" name="六边形 339"/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1" name="六边形 340"/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2" name="六边形 341"/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3" name="六边形 342"/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4" name="六边形 343"/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334" name="组合 333"/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335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6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8" name="圆角矩形 13"/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快速设计页面  </a:t>
            </a:r>
            <a:r>
              <a:rPr lang="en-US" altLang="zh-CN" sz="2800" b="1" dirty="0"/>
              <a:t>Quick Slides Design</a:t>
            </a:r>
            <a:endParaRPr lang="zh-CN" altLang="en-US" sz="2800" b="1" dirty="0"/>
          </a:p>
        </p:txBody>
      </p:sp>
      <p:grpSp>
        <p:nvGrpSpPr>
          <p:cNvPr id="347" name="组合 346"/>
          <p:cNvGrpSpPr/>
          <p:nvPr/>
        </p:nvGrpSpPr>
        <p:grpSpPr>
          <a:xfrm>
            <a:off x="1030616" y="1784762"/>
            <a:ext cx="2700136" cy="4206855"/>
            <a:chOff x="7048982" y="1370076"/>
            <a:chExt cx="3522380" cy="5487924"/>
          </a:xfrm>
        </p:grpSpPr>
        <p:sp>
          <p:nvSpPr>
            <p:cNvPr id="92" name="矩形 91"/>
            <p:cNvSpPr/>
            <p:nvPr/>
          </p:nvSpPr>
          <p:spPr>
            <a:xfrm>
              <a:off x="7048982" y="1370076"/>
              <a:ext cx="3522380" cy="5487924"/>
            </a:xfrm>
            <a:prstGeom prst="rect">
              <a:avLst/>
            </a:prstGeom>
            <a:gradFill>
              <a:gsLst>
                <a:gs pos="69900">
                  <a:srgbClr val="FFFFFF"/>
                </a:gs>
                <a:gs pos="97297">
                  <a:srgbClr val="FFFFFF"/>
                </a:gs>
                <a:gs pos="0">
                  <a:srgbClr val="FFFFFF"/>
                </a:gs>
              </a:gsLst>
              <a:lin ang="5400000" scaled="1"/>
            </a:gra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048982" y="1370076"/>
              <a:ext cx="3522380" cy="26435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图示库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Diagram Library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131365" y="1765273"/>
              <a:ext cx="217418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74" name="乘号 173"/>
            <p:cNvSpPr/>
            <p:nvPr/>
          </p:nvSpPr>
          <p:spPr>
            <a:xfrm>
              <a:off x="10349229" y="1412945"/>
              <a:ext cx="178618" cy="178618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5" name="push-pin-pointing-down_8930"/>
            <p:cNvSpPr>
              <a:spLocks noChangeAspect="1"/>
            </p:cNvSpPr>
            <p:nvPr/>
          </p:nvSpPr>
          <p:spPr bwMode="auto">
            <a:xfrm>
              <a:off x="10083016" y="1432660"/>
              <a:ext cx="138120" cy="13747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176" name="直接连接符 175"/>
            <p:cNvCxnSpPr>
              <a:cxnSpLocks/>
            </p:cNvCxnSpPr>
            <p:nvPr/>
          </p:nvCxnSpPr>
          <p:spPr>
            <a:xfrm>
              <a:off x="10292097" y="1439552"/>
              <a:ext cx="0" cy="130579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96" name="矩形 95"/>
            <p:cNvSpPr/>
            <p:nvPr/>
          </p:nvSpPr>
          <p:spPr>
            <a:xfrm>
              <a:off x="712948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9523961" y="1768180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7129482" y="3589063"/>
              <a:ext cx="1624839" cy="1005453"/>
              <a:chOff x="7528661" y="1052292"/>
              <a:chExt cx="2227549" cy="1378411"/>
            </a:xfrm>
          </p:grpSpPr>
          <p:sp>
            <p:nvSpPr>
              <p:cNvPr id="163" name="矩形: 圆角 3"/>
              <p:cNvSpPr/>
              <p:nvPr/>
            </p:nvSpPr>
            <p:spPr>
              <a:xfrm>
                <a:off x="7528661" y="1052292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cxnSp>
            <p:nvCxnSpPr>
              <p:cNvPr id="164" name="连接符: 肘形 32"/>
              <p:cNvCxnSpPr>
                <a:stCxn id="169" idx="1"/>
                <a:endCxn id="170" idx="0"/>
              </p:cNvCxnSpPr>
              <p:nvPr/>
            </p:nvCxnSpPr>
            <p:spPr>
              <a:xfrm rot="10800000" flipV="1">
                <a:off x="7949108" y="1465564"/>
                <a:ext cx="285975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5" name="连接符: 肘形 34"/>
              <p:cNvCxnSpPr>
                <a:stCxn id="169" idx="3"/>
                <a:endCxn id="173" idx="0"/>
              </p:cNvCxnSpPr>
              <p:nvPr/>
            </p:nvCxnSpPr>
            <p:spPr>
              <a:xfrm>
                <a:off x="9135072" y="1465564"/>
                <a:ext cx="225522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66" name="组合 165"/>
              <p:cNvGrpSpPr/>
              <p:nvPr/>
            </p:nvGrpSpPr>
            <p:grpSpPr>
              <a:xfrm>
                <a:off x="7744084" y="1288932"/>
                <a:ext cx="1821532" cy="913228"/>
                <a:chOff x="7824355" y="1531238"/>
                <a:chExt cx="1714500" cy="859568"/>
              </a:xfrm>
            </p:grpSpPr>
            <p:grpSp>
              <p:nvGrpSpPr>
                <p:cNvPr id="167" name="组合 166"/>
                <p:cNvGrpSpPr/>
                <p:nvPr/>
              </p:nvGrpSpPr>
              <p:grpSpPr>
                <a:xfrm>
                  <a:off x="7824355" y="2004856"/>
                  <a:ext cx="1714500" cy="385950"/>
                  <a:chOff x="7824355" y="1863749"/>
                  <a:chExt cx="1568912" cy="353177"/>
                </a:xfrm>
              </p:grpSpPr>
              <p:sp>
                <p:nvSpPr>
                  <p:cNvPr id="170" name="椭圆 23"/>
                  <p:cNvSpPr/>
                  <p:nvPr/>
                </p:nvSpPr>
                <p:spPr>
                  <a:xfrm>
                    <a:off x="782435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1" name="椭圆 24"/>
                  <p:cNvSpPr/>
                  <p:nvPr/>
                </p:nvSpPr>
                <p:spPr>
                  <a:xfrm>
                    <a:off x="822960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2" name="椭圆 25"/>
                  <p:cNvSpPr/>
                  <p:nvPr/>
                </p:nvSpPr>
                <p:spPr>
                  <a:xfrm>
                    <a:off x="863484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3" name="椭圆 26"/>
                  <p:cNvSpPr/>
                  <p:nvPr/>
                </p:nvSpPr>
                <p:spPr>
                  <a:xfrm>
                    <a:off x="904009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cxnSp>
              <p:nvCxnSpPr>
                <p:cNvPr id="168" name="连接符: 肘形 36"/>
                <p:cNvCxnSpPr>
                  <a:stCxn id="172" idx="0"/>
                  <a:endCxn id="171" idx="0"/>
                </p:cNvCxnSpPr>
                <p:nvPr/>
              </p:nvCxnSpPr>
              <p:spPr>
                <a:xfrm rot="16200000" flipV="1">
                  <a:off x="8681605" y="1783431"/>
                  <a:ext cx="12700" cy="442850"/>
                </a:xfrm>
                <a:prstGeom prst="bentConnector3">
                  <a:avLst>
                    <a:gd name="adj1" fmla="val 1554551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solidFill>
                    <a:srgbClr val="867D98">
                      <a:lumMod val="40000"/>
                      <a:lumOff val="60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69" name="圆角矩形 13"/>
                <p:cNvSpPr/>
                <p:nvPr/>
              </p:nvSpPr>
              <p:spPr>
                <a:xfrm flipV="1">
                  <a:off x="8286501" y="1531238"/>
                  <a:ext cx="847108" cy="33250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8813093" y="2497554"/>
              <a:ext cx="1624839" cy="1005453"/>
              <a:chOff x="10080565" y="1070123"/>
              <a:chExt cx="2227549" cy="1378411"/>
            </a:xfrm>
          </p:grpSpPr>
          <p:sp>
            <p:nvSpPr>
              <p:cNvPr id="141" name="矩形: 圆角 214"/>
              <p:cNvSpPr/>
              <p:nvPr/>
            </p:nvSpPr>
            <p:spPr>
              <a:xfrm>
                <a:off x="10080565" y="1070123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10260890" y="1313367"/>
                <a:ext cx="1856770" cy="854413"/>
                <a:chOff x="5398496" y="1554238"/>
                <a:chExt cx="1747668" cy="804209"/>
              </a:xfrm>
              <a:solidFill>
                <a:srgbClr val="867D98">
                  <a:lumMod val="20000"/>
                  <a:lumOff val="80000"/>
                </a:srgbClr>
              </a:solidFill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5398652" y="1568615"/>
                  <a:ext cx="893792" cy="789832"/>
                  <a:chOff x="5398652" y="1568615"/>
                  <a:chExt cx="1147620" cy="789832"/>
                </a:xfrm>
                <a:grpFill/>
              </p:grpSpPr>
              <p:sp>
                <p:nvSpPr>
                  <p:cNvPr id="158" name="圆角矩形 13"/>
                  <p:cNvSpPr/>
                  <p:nvPr/>
                </p:nvSpPr>
                <p:spPr>
                  <a:xfrm>
                    <a:off x="5398652" y="2030991"/>
                    <a:ext cx="1146276" cy="327456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9" name="圆角矩形 13"/>
                  <p:cNvSpPr/>
                  <p:nvPr/>
                </p:nvSpPr>
                <p:spPr>
                  <a:xfrm>
                    <a:off x="5398652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0" name="圆角矩形 13"/>
                  <p:cNvSpPr/>
                  <p:nvPr/>
                </p:nvSpPr>
                <p:spPr>
                  <a:xfrm>
                    <a:off x="5699988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1" name="圆角矩形 13"/>
                  <p:cNvSpPr/>
                  <p:nvPr/>
                </p:nvSpPr>
                <p:spPr>
                  <a:xfrm>
                    <a:off x="6001324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2" name="圆角矩形 13"/>
                  <p:cNvSpPr/>
                  <p:nvPr/>
                </p:nvSpPr>
                <p:spPr>
                  <a:xfrm>
                    <a:off x="6302660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4" name="组合 143"/>
                <p:cNvGrpSpPr/>
                <p:nvPr/>
              </p:nvGrpSpPr>
              <p:grpSpPr>
                <a:xfrm>
                  <a:off x="6381318" y="2055683"/>
                  <a:ext cx="764844" cy="302764"/>
                  <a:chOff x="5391220" y="3636866"/>
                  <a:chExt cx="603957" cy="302764"/>
                </a:xfrm>
                <a:grpFill/>
              </p:grpSpPr>
              <p:sp>
                <p:nvSpPr>
                  <p:cNvPr id="154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5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6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7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>
                  <a:off x="5398496" y="1554238"/>
                  <a:ext cx="1747668" cy="306061"/>
                  <a:chOff x="4615136" y="3636866"/>
                  <a:chExt cx="1380041" cy="306061"/>
                </a:xfrm>
                <a:grpFill/>
              </p:grpSpPr>
              <p:sp>
                <p:nvSpPr>
                  <p:cNvPr id="146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7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8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9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0" name="圆角矩形 13"/>
                  <p:cNvSpPr/>
                  <p:nvPr/>
                </p:nvSpPr>
                <p:spPr>
                  <a:xfrm flipV="1">
                    <a:off x="461513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1" name="圆角矩形 13"/>
                  <p:cNvSpPr/>
                  <p:nvPr/>
                </p:nvSpPr>
                <p:spPr>
                  <a:xfrm flipV="1">
                    <a:off x="4800193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2" name="圆角矩形 13"/>
                  <p:cNvSpPr/>
                  <p:nvPr/>
                </p:nvSpPr>
                <p:spPr>
                  <a:xfrm flipV="1">
                    <a:off x="4985250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3" name="圆角矩形 13"/>
                  <p:cNvSpPr/>
                  <p:nvPr/>
                </p:nvSpPr>
                <p:spPr>
                  <a:xfrm flipV="1">
                    <a:off x="517030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2" name="组合 101"/>
            <p:cNvGrpSpPr/>
            <p:nvPr/>
          </p:nvGrpSpPr>
          <p:grpSpPr>
            <a:xfrm>
              <a:off x="8813093" y="3591398"/>
              <a:ext cx="1624839" cy="1005453"/>
              <a:chOff x="10080565" y="-604150"/>
              <a:chExt cx="2227549" cy="1378411"/>
            </a:xfrm>
          </p:grpSpPr>
          <p:sp>
            <p:nvSpPr>
              <p:cNvPr id="127" name="矩形: 圆角 222"/>
              <p:cNvSpPr/>
              <p:nvPr/>
            </p:nvSpPr>
            <p:spPr>
              <a:xfrm>
                <a:off x="10080565" y="-60415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28575" cap="flat" cmpd="sng" algn="ctr">
                <a:solidFill>
                  <a:srgbClr val="CC4A4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10269164" y="-345778"/>
                <a:ext cx="1821535" cy="881821"/>
                <a:chOff x="7824351" y="3116333"/>
                <a:chExt cx="1714503" cy="830006"/>
              </a:xfrm>
            </p:grpSpPr>
            <p:grpSp>
              <p:nvGrpSpPr>
                <p:cNvPr id="129" name="组合 128"/>
                <p:cNvGrpSpPr/>
                <p:nvPr/>
              </p:nvGrpSpPr>
              <p:grpSpPr>
                <a:xfrm>
                  <a:off x="7824351" y="3116333"/>
                  <a:ext cx="1659023" cy="685771"/>
                  <a:chOff x="7824355" y="3116331"/>
                  <a:chExt cx="2155352" cy="890932"/>
                </a:xfrm>
              </p:grpSpPr>
              <p:sp>
                <p:nvSpPr>
                  <p:cNvPr id="135" name="六边形 134"/>
                  <p:cNvSpPr/>
                  <p:nvPr/>
                </p:nvSpPr>
                <p:spPr>
                  <a:xfrm>
                    <a:off x="7824355" y="3116332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6" name="六边形 135"/>
                  <p:cNvSpPr/>
                  <p:nvPr/>
                </p:nvSpPr>
                <p:spPr>
                  <a:xfrm>
                    <a:off x="8242600" y="3350708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7" name="六边形 136"/>
                  <p:cNvSpPr/>
                  <p:nvPr/>
                </p:nvSpPr>
                <p:spPr>
                  <a:xfrm>
                    <a:off x="8652142" y="3116331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8" name="六边形 137"/>
                  <p:cNvSpPr/>
                  <p:nvPr/>
                </p:nvSpPr>
                <p:spPr>
                  <a:xfrm>
                    <a:off x="7833058" y="3593491"/>
                    <a:ext cx="479976" cy="413772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9" name="六边形 138"/>
                  <p:cNvSpPr/>
                  <p:nvPr/>
                </p:nvSpPr>
                <p:spPr>
                  <a:xfrm>
                    <a:off x="9075532" y="3325133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0" name="六边形 139"/>
                  <p:cNvSpPr/>
                  <p:nvPr/>
                </p:nvSpPr>
                <p:spPr>
                  <a:xfrm>
                    <a:off x="9499730" y="3117986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30" name="组合 129"/>
                <p:cNvGrpSpPr/>
                <p:nvPr/>
              </p:nvGrpSpPr>
              <p:grpSpPr>
                <a:xfrm>
                  <a:off x="7831052" y="3636868"/>
                  <a:ext cx="1707802" cy="309471"/>
                  <a:chOff x="4831017" y="3636868"/>
                  <a:chExt cx="1208170" cy="309471"/>
                </a:xfrm>
              </p:grpSpPr>
              <p:sp>
                <p:nvSpPr>
                  <p:cNvPr id="131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2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3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4" name="圆角矩形 13"/>
                  <p:cNvSpPr/>
                  <p:nvPr/>
                </p:nvSpPr>
                <p:spPr>
                  <a:xfrm flipV="1">
                    <a:off x="4831017" y="3878980"/>
                    <a:ext cx="1208170" cy="6735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3" name="组合 102"/>
            <p:cNvGrpSpPr/>
            <p:nvPr/>
          </p:nvGrpSpPr>
          <p:grpSpPr>
            <a:xfrm>
              <a:off x="7129482" y="2500590"/>
              <a:ext cx="1624839" cy="1005453"/>
              <a:chOff x="7528661" y="-621980"/>
              <a:chExt cx="2227549" cy="1378411"/>
            </a:xfrm>
          </p:grpSpPr>
          <p:sp>
            <p:nvSpPr>
              <p:cNvPr id="104" name="矩形: 圆角 220"/>
              <p:cNvSpPr/>
              <p:nvPr/>
            </p:nvSpPr>
            <p:spPr>
              <a:xfrm>
                <a:off x="7528661" y="-62198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7559212" y="-568070"/>
                <a:ext cx="2165599" cy="1169924"/>
                <a:chOff x="2857500" y="4505325"/>
                <a:chExt cx="2038350" cy="1101180"/>
              </a:xfrm>
            </p:grpSpPr>
            <p:sp>
              <p:nvSpPr>
                <p:cNvPr id="106" name="圆角矩形 13"/>
                <p:cNvSpPr/>
                <p:nvPr/>
              </p:nvSpPr>
              <p:spPr>
                <a:xfrm>
                  <a:off x="2857500" y="4505325"/>
                  <a:ext cx="2038350" cy="683215"/>
                </a:xfrm>
                <a:prstGeom prst="roundRect">
                  <a:avLst>
                    <a:gd name="adj" fmla="val 0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107" name="圆角矩形 13"/>
                <p:cNvSpPr/>
                <p:nvPr/>
              </p:nvSpPr>
              <p:spPr>
                <a:xfrm>
                  <a:off x="3438526" y="4690020"/>
                  <a:ext cx="872738" cy="167730"/>
                </a:xfrm>
                <a:prstGeom prst="roundRect">
                  <a:avLst>
                    <a:gd name="adj" fmla="val 22611"/>
                  </a:avLst>
                </a:prstGeom>
                <a:solidFill>
                  <a:srgbClr val="FFFFFF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grpSp>
              <p:nvGrpSpPr>
                <p:cNvPr id="108" name="组合 107"/>
                <p:cNvGrpSpPr/>
                <p:nvPr/>
              </p:nvGrpSpPr>
              <p:grpSpPr>
                <a:xfrm>
                  <a:off x="3222240" y="4899570"/>
                  <a:ext cx="1305310" cy="161380"/>
                  <a:chOff x="3438526" y="4899570"/>
                  <a:chExt cx="872738" cy="161380"/>
                </a:xfrm>
              </p:grpSpPr>
              <p:sp>
                <p:nvSpPr>
                  <p:cNvPr id="125" name="圆角矩形 13"/>
                  <p:cNvSpPr/>
                  <p:nvPr/>
                </p:nvSpPr>
                <p:spPr>
                  <a:xfrm>
                    <a:off x="3438526" y="48995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26" name="圆角矩形 13"/>
                  <p:cNvSpPr/>
                  <p:nvPr/>
                </p:nvSpPr>
                <p:spPr>
                  <a:xfrm>
                    <a:off x="3438526" y="50011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3076645" y="5303743"/>
                  <a:ext cx="1672005" cy="302762"/>
                  <a:chOff x="3076645" y="5303743"/>
                  <a:chExt cx="1803010" cy="302762"/>
                </a:xfrm>
              </p:grpSpPr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307664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21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2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3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4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3733870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7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8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9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0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439109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3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4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5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6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40" name="组合 239"/>
            <p:cNvGrpSpPr/>
            <p:nvPr/>
          </p:nvGrpSpPr>
          <p:grpSpPr>
            <a:xfrm>
              <a:off x="7132217" y="4676913"/>
              <a:ext cx="1623476" cy="1004546"/>
              <a:chOff x="4981478" y="4416941"/>
              <a:chExt cx="2227549" cy="1378411"/>
            </a:xfrm>
          </p:grpSpPr>
          <p:sp>
            <p:nvSpPr>
              <p:cNvPr id="241" name="矩形: 圆角 8"/>
              <p:cNvSpPr/>
              <p:nvPr/>
            </p:nvSpPr>
            <p:spPr>
              <a:xfrm>
                <a:off x="4981478" y="441694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42" name="组合 241"/>
              <p:cNvGrpSpPr/>
              <p:nvPr/>
            </p:nvGrpSpPr>
            <p:grpSpPr>
              <a:xfrm>
                <a:off x="5168481" y="4640406"/>
                <a:ext cx="1856603" cy="905125"/>
                <a:chOff x="5400091" y="4685784"/>
                <a:chExt cx="1747511" cy="851941"/>
              </a:xfrm>
            </p:grpSpPr>
            <p:sp>
              <p:nvSpPr>
                <p:cNvPr id="243" name="圆角矩形 13"/>
                <p:cNvSpPr/>
                <p:nvPr/>
              </p:nvSpPr>
              <p:spPr>
                <a:xfrm>
                  <a:off x="540009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4" name="圆角矩形 13"/>
                <p:cNvSpPr/>
                <p:nvPr/>
              </p:nvSpPr>
              <p:spPr>
                <a:xfrm>
                  <a:off x="6002766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5" name="圆角矩形 13"/>
                <p:cNvSpPr/>
                <p:nvPr/>
              </p:nvSpPr>
              <p:spPr>
                <a:xfrm>
                  <a:off x="660544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6" name="圆角矩形 245"/>
                <p:cNvSpPr/>
                <p:nvPr/>
              </p:nvSpPr>
              <p:spPr>
                <a:xfrm>
                  <a:off x="5400091" y="4685784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7" name="圆角矩形 13"/>
                <p:cNvSpPr/>
                <p:nvPr/>
              </p:nvSpPr>
              <p:spPr>
                <a:xfrm>
                  <a:off x="5400091" y="5385638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248" name="组合 247"/>
            <p:cNvGrpSpPr/>
            <p:nvPr/>
          </p:nvGrpSpPr>
          <p:grpSpPr>
            <a:xfrm>
              <a:off x="8815062" y="5750806"/>
              <a:ext cx="1623476" cy="1004546"/>
              <a:chOff x="7528661" y="6101571"/>
              <a:chExt cx="2227549" cy="1378411"/>
            </a:xfrm>
          </p:grpSpPr>
          <p:sp>
            <p:nvSpPr>
              <p:cNvPr id="249" name="矩形: 圆角 225"/>
              <p:cNvSpPr/>
              <p:nvPr/>
            </p:nvSpPr>
            <p:spPr>
              <a:xfrm>
                <a:off x="7528661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50" name="组合 249"/>
              <p:cNvGrpSpPr/>
              <p:nvPr/>
            </p:nvGrpSpPr>
            <p:grpSpPr>
              <a:xfrm>
                <a:off x="7792039" y="6315774"/>
                <a:ext cx="1684789" cy="966521"/>
                <a:chOff x="5447603" y="4660900"/>
                <a:chExt cx="1585793" cy="909730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5447603" y="4660900"/>
                  <a:ext cx="1585793" cy="909730"/>
                  <a:chOff x="2974312" y="3143456"/>
                  <a:chExt cx="8280835" cy="5557881"/>
                </a:xfrm>
                <a:solidFill>
                  <a:srgbClr val="FFFFFF"/>
                </a:solidFill>
              </p:grpSpPr>
              <p:sp>
                <p:nvSpPr>
                  <p:cNvPr id="269" name="自由: 形状 487"/>
                  <p:cNvSpPr/>
                  <p:nvPr/>
                </p:nvSpPr>
                <p:spPr>
                  <a:xfrm>
                    <a:off x="7388104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0" name="自由: 形状 488"/>
                  <p:cNvSpPr/>
                  <p:nvPr/>
                </p:nvSpPr>
                <p:spPr>
                  <a:xfrm>
                    <a:off x="3020657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1" name="矩形: 圆角 489"/>
                  <p:cNvSpPr/>
                  <p:nvPr/>
                </p:nvSpPr>
                <p:spPr>
                  <a:xfrm>
                    <a:off x="2974312" y="3143456"/>
                    <a:ext cx="8280835" cy="2504969"/>
                  </a:xfrm>
                  <a:prstGeom prst="roundRect">
                    <a:avLst/>
                  </a:pr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5873171" y="4752393"/>
                  <a:ext cx="743530" cy="743528"/>
                  <a:chOff x="5785244" y="4664463"/>
                  <a:chExt cx="919391" cy="919388"/>
                </a:xfrm>
              </p:grpSpPr>
              <p:sp>
                <p:nvSpPr>
                  <p:cNvPr id="265" name="自由: 形状 483"/>
                  <p:cNvSpPr/>
                  <p:nvPr/>
                </p:nvSpPr>
                <p:spPr>
                  <a:xfrm>
                    <a:off x="5785245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2346282"/>
                        </a:moveTo>
                        <a:cubicBezTo>
                          <a:pt x="0" y="1050466"/>
                          <a:pt x="1050466" y="0"/>
                          <a:pt x="2346282" y="0"/>
                        </a:cubicBezTo>
                        <a:lnTo>
                          <a:pt x="2346282" y="2346282"/>
                        </a:lnTo>
                        <a:lnTo>
                          <a:pt x="0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6" name="自由: 形状 484"/>
                  <p:cNvSpPr/>
                  <p:nvPr/>
                </p:nvSpPr>
                <p:spPr>
                  <a:xfrm>
                    <a:off x="6255317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0"/>
                        </a:moveTo>
                        <a:cubicBezTo>
                          <a:pt x="1295816" y="0"/>
                          <a:pt x="2346282" y="1050466"/>
                          <a:pt x="2346282" y="2346282"/>
                        </a:cubicBezTo>
                        <a:lnTo>
                          <a:pt x="0" y="23462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7" name="自由: 形状 485"/>
                  <p:cNvSpPr/>
                  <p:nvPr/>
                </p:nvSpPr>
                <p:spPr>
                  <a:xfrm>
                    <a:off x="6255316" y="5134534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0"/>
                        </a:moveTo>
                        <a:cubicBezTo>
                          <a:pt x="2346282" y="1295816"/>
                          <a:pt x="1295816" y="2346282"/>
                          <a:pt x="0" y="2346282"/>
                        </a:cubicBezTo>
                        <a:lnTo>
                          <a:pt x="0" y="0"/>
                        </a:lnTo>
                        <a:lnTo>
                          <a:pt x="2346282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8" name="自由: 形状 486"/>
                  <p:cNvSpPr/>
                  <p:nvPr/>
                </p:nvSpPr>
                <p:spPr>
                  <a:xfrm>
                    <a:off x="5785244" y="5134534"/>
                    <a:ext cx="449317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2346282"/>
                        </a:moveTo>
                        <a:cubicBezTo>
                          <a:pt x="1050466" y="2346282"/>
                          <a:pt x="0" y="1295816"/>
                          <a:pt x="0" y="0"/>
                        </a:cubicBezTo>
                        <a:lnTo>
                          <a:pt x="2346282" y="0"/>
                        </a:lnTo>
                        <a:lnTo>
                          <a:pt x="2346282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5527790" y="4762606"/>
                  <a:ext cx="424498" cy="700374"/>
                  <a:chOff x="5527790" y="4241842"/>
                  <a:chExt cx="424498" cy="700374"/>
                </a:xfrm>
              </p:grpSpPr>
              <p:sp>
                <p:nvSpPr>
                  <p:cNvPr id="262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3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4" name="圆角矩形 13"/>
                  <p:cNvSpPr/>
                  <p:nvPr/>
                </p:nvSpPr>
                <p:spPr>
                  <a:xfrm flipV="1">
                    <a:off x="5527790" y="4896497"/>
                    <a:ext cx="424498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7" name="圆角矩形 13"/>
                  <p:cNvSpPr/>
                  <p:nvPr/>
                </p:nvSpPr>
                <p:spPr>
                  <a:xfrm flipV="1">
                    <a:off x="5527790" y="4241842"/>
                    <a:ext cx="41843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8" name="圆角矩形 13"/>
                  <p:cNvSpPr/>
                  <p:nvPr/>
                </p:nvSpPr>
                <p:spPr>
                  <a:xfrm flipV="1">
                    <a:off x="5527791" y="4321982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9" name="圆角矩形 13"/>
                  <p:cNvSpPr/>
                  <p:nvPr/>
                </p:nvSpPr>
                <p:spPr>
                  <a:xfrm flipV="1">
                    <a:off x="5527790" y="4402730"/>
                    <a:ext cx="232464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4" name="组合 253"/>
                <p:cNvGrpSpPr/>
                <p:nvPr/>
              </p:nvGrpSpPr>
              <p:grpSpPr>
                <a:xfrm flipH="1">
                  <a:off x="6581925" y="4762606"/>
                  <a:ext cx="364391" cy="206608"/>
                  <a:chOff x="5527790" y="4735609"/>
                  <a:chExt cx="364391" cy="206608"/>
                </a:xfrm>
              </p:grpSpPr>
              <p:sp>
                <p:nvSpPr>
                  <p:cNvPr id="259" name="圆角矩形 13"/>
                  <p:cNvSpPr/>
                  <p:nvPr/>
                </p:nvSpPr>
                <p:spPr>
                  <a:xfrm flipV="1">
                    <a:off x="5527791" y="4735609"/>
                    <a:ext cx="364390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0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1" name="圆角矩形 13"/>
                  <p:cNvSpPr/>
                  <p:nvPr/>
                </p:nvSpPr>
                <p:spPr>
                  <a:xfrm flipV="1">
                    <a:off x="5527790" y="4896498"/>
                    <a:ext cx="305859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5" name="组合 254"/>
                <p:cNvGrpSpPr/>
                <p:nvPr/>
              </p:nvGrpSpPr>
              <p:grpSpPr>
                <a:xfrm flipH="1">
                  <a:off x="6633484" y="5256372"/>
                  <a:ext cx="312832" cy="206607"/>
                  <a:chOff x="5527790" y="4735608"/>
                  <a:chExt cx="312832" cy="206607"/>
                </a:xfrm>
              </p:grpSpPr>
              <p:sp>
                <p:nvSpPr>
                  <p:cNvPr id="256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7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8" name="圆角矩形 13"/>
                  <p:cNvSpPr/>
                  <p:nvPr/>
                </p:nvSpPr>
                <p:spPr>
                  <a:xfrm flipV="1">
                    <a:off x="5527790" y="4896496"/>
                    <a:ext cx="31283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72" name="组合 271"/>
            <p:cNvGrpSpPr/>
            <p:nvPr/>
          </p:nvGrpSpPr>
          <p:grpSpPr>
            <a:xfrm>
              <a:off x="8815062" y="4676913"/>
              <a:ext cx="1623476" cy="1004546"/>
              <a:chOff x="10080565" y="4390379"/>
              <a:chExt cx="2227549" cy="1378411"/>
            </a:xfrm>
          </p:grpSpPr>
          <p:sp>
            <p:nvSpPr>
              <p:cNvPr id="273" name="矩形: 圆角 216"/>
              <p:cNvSpPr/>
              <p:nvPr/>
            </p:nvSpPr>
            <p:spPr>
              <a:xfrm>
                <a:off x="10080565" y="4390379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74" name="组合 273"/>
              <p:cNvGrpSpPr/>
              <p:nvPr/>
            </p:nvGrpSpPr>
            <p:grpSpPr>
              <a:xfrm>
                <a:off x="10288768" y="4640405"/>
                <a:ext cx="1856603" cy="911561"/>
                <a:chOff x="10338974" y="4654911"/>
                <a:chExt cx="1878835" cy="922477"/>
              </a:xfrm>
            </p:grpSpPr>
            <p:grpSp>
              <p:nvGrpSpPr>
                <p:cNvPr id="275" name="组合 274"/>
                <p:cNvGrpSpPr/>
                <p:nvPr/>
              </p:nvGrpSpPr>
              <p:grpSpPr>
                <a:xfrm>
                  <a:off x="10338974" y="4654911"/>
                  <a:ext cx="1878835" cy="922477"/>
                  <a:chOff x="5400091" y="4685784"/>
                  <a:chExt cx="1747511" cy="857999"/>
                </a:xfrm>
              </p:grpSpPr>
              <p:sp>
                <p:nvSpPr>
                  <p:cNvPr id="286" name="圆角矩形 13"/>
                  <p:cNvSpPr/>
                  <p:nvPr/>
                </p:nvSpPr>
                <p:spPr>
                  <a:xfrm>
                    <a:off x="6002766" y="4935166"/>
                    <a:ext cx="542161" cy="35317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7" name="圆角矩形 13"/>
                  <p:cNvSpPr/>
                  <p:nvPr/>
                </p:nvSpPr>
                <p:spPr>
                  <a:xfrm>
                    <a:off x="5400091" y="4685784"/>
                    <a:ext cx="1747511" cy="15208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8" name="圆角矩形 13"/>
                  <p:cNvSpPr/>
                  <p:nvPr/>
                </p:nvSpPr>
                <p:spPr>
                  <a:xfrm>
                    <a:off x="5400091" y="5385638"/>
                    <a:ext cx="1747511" cy="15814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6" name="组合 275"/>
                <p:cNvGrpSpPr/>
                <p:nvPr/>
              </p:nvGrpSpPr>
              <p:grpSpPr>
                <a:xfrm>
                  <a:off x="10350972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82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3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4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5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7" name="组合 276"/>
                <p:cNvGrpSpPr/>
                <p:nvPr/>
              </p:nvGrpSpPr>
              <p:grpSpPr>
                <a:xfrm>
                  <a:off x="11731410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78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9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0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1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89" name="组合 288"/>
            <p:cNvGrpSpPr/>
            <p:nvPr/>
          </p:nvGrpSpPr>
          <p:grpSpPr>
            <a:xfrm>
              <a:off x="7135385" y="5750806"/>
              <a:ext cx="1623476" cy="1004546"/>
              <a:chOff x="2434296" y="6101571"/>
              <a:chExt cx="2227549" cy="1378411"/>
            </a:xfrm>
          </p:grpSpPr>
          <p:sp>
            <p:nvSpPr>
              <p:cNvPr id="290" name="矩形: 圆角 223"/>
              <p:cNvSpPr/>
              <p:nvPr/>
            </p:nvSpPr>
            <p:spPr>
              <a:xfrm>
                <a:off x="2434296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91" name="组合 290"/>
              <p:cNvGrpSpPr/>
              <p:nvPr/>
            </p:nvGrpSpPr>
            <p:grpSpPr>
              <a:xfrm>
                <a:off x="2633146" y="6349643"/>
                <a:ext cx="1831647" cy="972123"/>
                <a:chOff x="2591680" y="6282546"/>
                <a:chExt cx="1853580" cy="983764"/>
              </a:xfrm>
            </p:grpSpPr>
            <p:sp>
              <p:nvSpPr>
                <p:cNvPr id="292" name="矩形: 圆角 37"/>
                <p:cNvSpPr/>
                <p:nvPr/>
              </p:nvSpPr>
              <p:spPr>
                <a:xfrm>
                  <a:off x="2591680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3" name="矩形: 圆角 569"/>
                <p:cNvSpPr/>
                <p:nvPr/>
              </p:nvSpPr>
              <p:spPr>
                <a:xfrm>
                  <a:off x="3093911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4" name="矩形: 圆角 570"/>
                <p:cNvSpPr/>
                <p:nvPr/>
              </p:nvSpPr>
              <p:spPr>
                <a:xfrm>
                  <a:off x="3596142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5" name="矩形: 圆角 571"/>
                <p:cNvSpPr/>
                <p:nvPr/>
              </p:nvSpPr>
              <p:spPr>
                <a:xfrm>
                  <a:off x="4098373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6" name="箭头: 燕尾形 38"/>
                <p:cNvSpPr/>
                <p:nvPr/>
              </p:nvSpPr>
              <p:spPr>
                <a:xfrm flipV="1">
                  <a:off x="29698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7" name="箭头: 燕尾形 573"/>
                <p:cNvSpPr/>
                <p:nvPr/>
              </p:nvSpPr>
              <p:spPr>
                <a:xfrm flipV="1">
                  <a:off x="347146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8" name="箭头: 燕尾形 574"/>
                <p:cNvSpPr/>
                <p:nvPr/>
              </p:nvSpPr>
              <p:spPr>
                <a:xfrm flipV="1">
                  <a:off x="39731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9" name="矩形: 圆角 575"/>
                <p:cNvSpPr/>
                <p:nvPr/>
              </p:nvSpPr>
              <p:spPr>
                <a:xfrm>
                  <a:off x="2978150" y="6682597"/>
                  <a:ext cx="1072074" cy="60174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0" name="矩形: 圆角 576"/>
                <p:cNvSpPr/>
                <p:nvPr/>
              </p:nvSpPr>
              <p:spPr>
                <a:xfrm>
                  <a:off x="2771775" y="6789618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1" name="矩形: 圆角 577"/>
                <p:cNvSpPr/>
                <p:nvPr/>
              </p:nvSpPr>
              <p:spPr>
                <a:xfrm>
                  <a:off x="2771775" y="6900743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2" name="矩形: 圆角 578"/>
                <p:cNvSpPr/>
                <p:nvPr/>
              </p:nvSpPr>
              <p:spPr>
                <a:xfrm>
                  <a:off x="2603972" y="7011867"/>
                  <a:ext cx="1841288" cy="254443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348" name="矩形 347"/>
            <p:cNvSpPr/>
            <p:nvPr/>
          </p:nvSpPr>
          <p:spPr>
            <a:xfrm>
              <a:off x="832672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349" name="矩形 348"/>
            <p:cNvSpPr/>
            <p:nvPr/>
          </p:nvSpPr>
          <p:spPr>
            <a:xfrm>
              <a:off x="9523962" y="2063597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51" name="文本框 350"/>
          <p:cNvSpPr txBox="1"/>
          <p:nvPr/>
        </p:nvSpPr>
        <p:spPr>
          <a:xfrm>
            <a:off x="1396157" y="1304732"/>
            <a:ext cx="252857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使用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图示库</a:t>
            </a:r>
            <a:r>
              <a:rPr lang="en-US" altLang="zh-CN" sz="1000" dirty="0"/>
              <a:t>】</a:t>
            </a:r>
            <a:r>
              <a:rPr lang="zh-CN" altLang="en-US" sz="1000" dirty="0"/>
              <a:t>筛选图示</a:t>
            </a:r>
            <a:endParaRPr lang="en-US" altLang="zh-CN" sz="1000" dirty="0"/>
          </a:p>
          <a:p>
            <a:r>
              <a:rPr lang="en-US" altLang="zh-CN" sz="1000" dirty="0"/>
              <a:t>Search diagram in iSlide Diagram Library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304732"/>
            <a:ext cx="635590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选择图示插入当前</a:t>
            </a:r>
            <a:r>
              <a:rPr lang="en-US" altLang="zh-CN" sz="1000" dirty="0"/>
              <a:t>PPT</a:t>
            </a:r>
            <a:r>
              <a:rPr lang="zh-CN" altLang="en-US" sz="1000" dirty="0"/>
              <a:t>主题，编辑修改文字，替换图标或填充图片</a:t>
            </a:r>
            <a:endParaRPr lang="en-US" altLang="zh-CN" sz="1000" dirty="0"/>
          </a:p>
          <a:p>
            <a:r>
              <a:rPr lang="en-US" altLang="zh-CN" sz="1000" dirty="0"/>
              <a:t>Click to insert diagram into current slide. You can edit text, replace icons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16771" y="2415904"/>
            <a:ext cx="1056131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900" dirty="0"/>
              <a:t>获取更多帮助</a:t>
            </a:r>
            <a:endParaRPr lang="en-US" altLang="zh-CN" sz="900" dirty="0"/>
          </a:p>
          <a:p>
            <a:pPr algn="ctr"/>
            <a:r>
              <a:rPr lang="en-US" altLang="zh-CN" sz="900" dirty="0"/>
              <a:t>Get help</a:t>
            </a:r>
            <a:endParaRPr lang="zh-CN" altLang="en-US" sz="900" dirty="0"/>
          </a:p>
        </p:txBody>
      </p:sp>
      <p:grpSp>
        <p:nvGrpSpPr>
          <p:cNvPr id="195" name="图形 16">
            <a:extLst>
              <a:ext uri="{FF2B5EF4-FFF2-40B4-BE49-F238E27FC236}">
                <a16:creationId xmlns:a16="http://schemas.microsoft.com/office/drawing/2014/main" xmlns="" id="{B01F4E16-0C10-4EC4-8A41-53B393FD2E7B}"/>
              </a:ext>
            </a:extLst>
          </p:cNvPr>
          <p:cNvGrpSpPr/>
          <p:nvPr/>
        </p:nvGrpSpPr>
        <p:grpSpPr>
          <a:xfrm flipH="1">
            <a:off x="3225513" y="2025825"/>
            <a:ext cx="181555" cy="389705"/>
            <a:chOff x="9957013" y="1703908"/>
            <a:chExt cx="215194" cy="491360"/>
          </a:xfrm>
        </p:grpSpPr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xmlns="" id="{5D4E8461-AFC3-4BD3-9434-5D62260C034A}"/>
                </a:ext>
              </a:extLst>
            </p:cNvPr>
            <p:cNvSpPr/>
            <p:nvPr/>
          </p:nvSpPr>
          <p:spPr>
            <a:xfrm>
              <a:off x="9957013" y="1705589"/>
              <a:ext cx="41246" cy="270786"/>
            </a:xfrm>
            <a:custGeom>
              <a:avLst/>
              <a:gdLst/>
              <a:ahLst/>
              <a:cxnLst/>
              <a:rect l="0" t="0" r="0" b="0"/>
              <a:pathLst>
                <a:path w="41245" h="270785">
                  <a:moveTo>
                    <a:pt x="33714" y="829"/>
                  </a:moveTo>
                  <a:cubicBezTo>
                    <a:pt x="11477" y="88342"/>
                    <a:pt x="359" y="178544"/>
                    <a:pt x="0" y="268925"/>
                  </a:cubicBezTo>
                  <a:cubicBezTo>
                    <a:pt x="0" y="271257"/>
                    <a:pt x="8428" y="274126"/>
                    <a:pt x="8428" y="271257"/>
                  </a:cubicBezTo>
                  <a:cubicBezTo>
                    <a:pt x="8608" y="181234"/>
                    <a:pt x="19905" y="91390"/>
                    <a:pt x="41963" y="4237"/>
                  </a:cubicBezTo>
                  <a:cubicBezTo>
                    <a:pt x="42680" y="1547"/>
                    <a:pt x="34252" y="-1502"/>
                    <a:pt x="33714" y="829"/>
                  </a:cubicBezTo>
                  <a:lnTo>
                    <a:pt x="33714" y="829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xmlns="" id="{62F93730-82B7-4006-9BD8-4D2DCA55CBD7}"/>
                </a:ext>
              </a:extLst>
            </p:cNvPr>
            <p:cNvSpPr/>
            <p:nvPr/>
          </p:nvSpPr>
          <p:spPr>
            <a:xfrm>
              <a:off x="9990868" y="1703841"/>
              <a:ext cx="172155" cy="129116"/>
            </a:xfrm>
            <a:custGeom>
              <a:avLst/>
              <a:gdLst/>
              <a:ahLst/>
              <a:cxnLst/>
              <a:rect l="0" t="0" r="0" b="0"/>
              <a:pathLst>
                <a:path w="172155" h="129116">
                  <a:moveTo>
                    <a:pt x="2011" y="7420"/>
                  </a:moveTo>
                  <a:cubicBezTo>
                    <a:pt x="57065" y="48128"/>
                    <a:pt x="112298" y="88835"/>
                    <a:pt x="167352" y="129543"/>
                  </a:cubicBezTo>
                  <a:cubicBezTo>
                    <a:pt x="171835" y="132950"/>
                    <a:pt x="175780" y="126494"/>
                    <a:pt x="171297" y="123087"/>
                  </a:cubicBezTo>
                  <a:cubicBezTo>
                    <a:pt x="116064" y="82379"/>
                    <a:pt x="61010" y="41672"/>
                    <a:pt x="5956" y="964"/>
                  </a:cubicBezTo>
                  <a:cubicBezTo>
                    <a:pt x="1294" y="-2443"/>
                    <a:pt x="-2472" y="4013"/>
                    <a:pt x="2011" y="7420"/>
                  </a:cubicBezTo>
                  <a:lnTo>
                    <a:pt x="2011" y="742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xmlns="" id="{E9BF702A-0680-40BC-BBBC-CE956AA0699E}"/>
                </a:ext>
              </a:extLst>
            </p:cNvPr>
            <p:cNvSpPr/>
            <p:nvPr/>
          </p:nvSpPr>
          <p:spPr>
            <a:xfrm>
              <a:off x="9990365" y="1706888"/>
              <a:ext cx="181122" cy="487773"/>
            </a:xfrm>
            <a:custGeom>
              <a:avLst/>
              <a:gdLst/>
              <a:ahLst/>
              <a:cxnLst/>
              <a:rect l="0" t="0" r="0" b="0"/>
              <a:pathLst>
                <a:path w="181121" h="487773">
                  <a:moveTo>
                    <a:pt x="3" y="965"/>
                  </a:moveTo>
                  <a:cubicBezTo>
                    <a:pt x="5203" y="33782"/>
                    <a:pt x="24391" y="63909"/>
                    <a:pt x="38738" y="93319"/>
                  </a:cubicBezTo>
                  <a:cubicBezTo>
                    <a:pt x="53443" y="123626"/>
                    <a:pt x="67968" y="153932"/>
                    <a:pt x="81597" y="184597"/>
                  </a:cubicBezTo>
                  <a:cubicBezTo>
                    <a:pt x="109214" y="246107"/>
                    <a:pt x="133961" y="309231"/>
                    <a:pt x="151535" y="374327"/>
                  </a:cubicBezTo>
                  <a:cubicBezTo>
                    <a:pt x="161578" y="411268"/>
                    <a:pt x="169109" y="448748"/>
                    <a:pt x="173593" y="486766"/>
                  </a:cubicBezTo>
                  <a:cubicBezTo>
                    <a:pt x="173772" y="488738"/>
                    <a:pt x="182738" y="488200"/>
                    <a:pt x="182559" y="487124"/>
                  </a:cubicBezTo>
                  <a:cubicBezTo>
                    <a:pt x="166240" y="352449"/>
                    <a:pt x="111904" y="226560"/>
                    <a:pt x="53443" y="105513"/>
                  </a:cubicBezTo>
                  <a:cubicBezTo>
                    <a:pt x="45373" y="88656"/>
                    <a:pt x="37124" y="71979"/>
                    <a:pt x="28875" y="55122"/>
                  </a:cubicBezTo>
                  <a:cubicBezTo>
                    <a:pt x="20446" y="37907"/>
                    <a:pt x="12197" y="20512"/>
                    <a:pt x="9148" y="1324"/>
                  </a:cubicBezTo>
                  <a:cubicBezTo>
                    <a:pt x="8610" y="-649"/>
                    <a:pt x="-177" y="-111"/>
                    <a:pt x="3" y="965"/>
                  </a:cubicBezTo>
                  <a:lnTo>
                    <a:pt x="3" y="965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3" name="矩形 202">
            <a:extLst>
              <a:ext uri="{FF2B5EF4-FFF2-40B4-BE49-F238E27FC236}">
                <a16:creationId xmlns:a16="http://schemas.microsoft.com/office/drawing/2014/main" xmlns="" id="{7EA07A40-2BD4-499B-BBA8-F8481F201E09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3302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" name="组合 200">
            <a:extLst>
              <a:ext uri="{FF2B5EF4-FFF2-40B4-BE49-F238E27FC236}">
                <a16:creationId xmlns:a16="http://schemas.microsoft.com/office/drawing/2014/main" xmlns="" id="{E1F5A541-47DE-434F-9720-FBBED078824D}"/>
              </a:ext>
            </a:extLst>
          </p:cNvPr>
          <p:cNvGrpSpPr/>
          <p:nvPr/>
        </p:nvGrpSpPr>
        <p:grpSpPr>
          <a:xfrm>
            <a:off x="673100" y="2009760"/>
            <a:ext cx="3385944" cy="2144238"/>
            <a:chOff x="1223445" y="1639500"/>
            <a:chExt cx="6714551" cy="4252167"/>
          </a:xfrm>
        </p:grpSpPr>
        <p:grpSp>
          <p:nvGrpSpPr>
            <p:cNvPr id="202" name="Group 4">
              <a:extLst>
                <a:ext uri="{FF2B5EF4-FFF2-40B4-BE49-F238E27FC236}">
                  <a16:creationId xmlns:a16="http://schemas.microsoft.com/office/drawing/2014/main" xmlns="" id="{7BAB53CA-2CE6-4B21-AEC7-0A596E6B54A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217" name="Freeform 5">
                <a:extLst>
                  <a:ext uri="{FF2B5EF4-FFF2-40B4-BE49-F238E27FC236}">
                    <a16:creationId xmlns:a16="http://schemas.microsoft.com/office/drawing/2014/main" xmlns="" id="{663AB67E-B93F-4A9B-92EE-58D0E2D2BE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8" name="Freeform 6">
                <a:extLst>
                  <a:ext uri="{FF2B5EF4-FFF2-40B4-BE49-F238E27FC236}">
                    <a16:creationId xmlns:a16="http://schemas.microsoft.com/office/drawing/2014/main" xmlns="" id="{C64C7F5E-AB12-44B8-A2CA-2038D58AD4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9" name="Rectangle 7">
                <a:extLst>
                  <a:ext uri="{FF2B5EF4-FFF2-40B4-BE49-F238E27FC236}">
                    <a16:creationId xmlns:a16="http://schemas.microsoft.com/office/drawing/2014/main" xmlns="" id="{220BD6B8-8427-4C26-A2B9-440CE442B1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0" name="Rectangle 8">
                <a:extLst>
                  <a:ext uri="{FF2B5EF4-FFF2-40B4-BE49-F238E27FC236}">
                    <a16:creationId xmlns:a16="http://schemas.microsoft.com/office/drawing/2014/main" xmlns="" id="{8FA2B56D-8274-4816-B514-A733962325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1" name="Rectangle 9">
                <a:extLst>
                  <a:ext uri="{FF2B5EF4-FFF2-40B4-BE49-F238E27FC236}">
                    <a16:creationId xmlns:a16="http://schemas.microsoft.com/office/drawing/2014/main" xmlns="" id="{1487F237-5DF3-4A3C-8B5A-8ABDD7816A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2" name="Rectangle 10">
                <a:extLst>
                  <a:ext uri="{FF2B5EF4-FFF2-40B4-BE49-F238E27FC236}">
                    <a16:creationId xmlns:a16="http://schemas.microsoft.com/office/drawing/2014/main" xmlns="" id="{2310BB76-95C6-4249-AED3-AE6203897E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3" name="Rectangle 11">
                <a:extLst>
                  <a:ext uri="{FF2B5EF4-FFF2-40B4-BE49-F238E27FC236}">
                    <a16:creationId xmlns:a16="http://schemas.microsoft.com/office/drawing/2014/main" xmlns="" id="{66FF99B7-8257-4C10-BB2B-14C796787D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4" name="Rectangle 12">
                <a:extLst>
                  <a:ext uri="{FF2B5EF4-FFF2-40B4-BE49-F238E27FC236}">
                    <a16:creationId xmlns:a16="http://schemas.microsoft.com/office/drawing/2014/main" xmlns="" id="{FE044FBD-1A1E-43DA-ADDB-A32A1701BD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5" name="Rectangle 13">
                <a:extLst>
                  <a:ext uri="{FF2B5EF4-FFF2-40B4-BE49-F238E27FC236}">
                    <a16:creationId xmlns:a16="http://schemas.microsoft.com/office/drawing/2014/main" xmlns="" id="{59B8E2D7-56D0-4CDC-8012-FBCDEA8BDF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6" name="Oval 14">
                <a:extLst>
                  <a:ext uri="{FF2B5EF4-FFF2-40B4-BE49-F238E27FC236}">
                    <a16:creationId xmlns:a16="http://schemas.microsoft.com/office/drawing/2014/main" xmlns="" id="{194625DD-9908-4950-B5FE-F7742FCDE7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7" name="Oval 15">
                <a:extLst>
                  <a:ext uri="{FF2B5EF4-FFF2-40B4-BE49-F238E27FC236}">
                    <a16:creationId xmlns:a16="http://schemas.microsoft.com/office/drawing/2014/main" xmlns="" id="{6D5D9AA3-4FFA-4288-9335-5DCA5945E1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8" name="Oval 16">
                <a:extLst>
                  <a:ext uri="{FF2B5EF4-FFF2-40B4-BE49-F238E27FC236}">
                    <a16:creationId xmlns:a16="http://schemas.microsoft.com/office/drawing/2014/main" xmlns="" id="{E990C791-CEC5-49C1-B87F-9D5BCE7AB1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9" name="Freeform 17">
                <a:extLst>
                  <a:ext uri="{FF2B5EF4-FFF2-40B4-BE49-F238E27FC236}">
                    <a16:creationId xmlns:a16="http://schemas.microsoft.com/office/drawing/2014/main" xmlns="" id="{6B976D12-057F-4F8B-BE8A-C2BDD8F755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0" name="Freeform 18">
                <a:extLst>
                  <a:ext uri="{FF2B5EF4-FFF2-40B4-BE49-F238E27FC236}">
                    <a16:creationId xmlns:a16="http://schemas.microsoft.com/office/drawing/2014/main" xmlns="" id="{02B68954-1C30-4237-AFAE-42A4B34396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1" name="Rectangle 19">
                <a:extLst>
                  <a:ext uri="{FF2B5EF4-FFF2-40B4-BE49-F238E27FC236}">
                    <a16:creationId xmlns:a16="http://schemas.microsoft.com/office/drawing/2014/main" xmlns="" id="{9AEF6CA1-B76C-4E7D-97B1-E64E95E3F7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2" name="Freeform 20">
                <a:extLst>
                  <a:ext uri="{FF2B5EF4-FFF2-40B4-BE49-F238E27FC236}">
                    <a16:creationId xmlns:a16="http://schemas.microsoft.com/office/drawing/2014/main" xmlns="" id="{FEB04C3B-E090-4F8E-9FD8-C09BE82F79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3" name="Freeform 21">
                <a:extLst>
                  <a:ext uri="{FF2B5EF4-FFF2-40B4-BE49-F238E27FC236}">
                    <a16:creationId xmlns:a16="http://schemas.microsoft.com/office/drawing/2014/main" xmlns="" id="{F7505594-0B5C-4570-B61E-5423971C87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4" name="Freeform 22">
                <a:extLst>
                  <a:ext uri="{FF2B5EF4-FFF2-40B4-BE49-F238E27FC236}">
                    <a16:creationId xmlns:a16="http://schemas.microsoft.com/office/drawing/2014/main" xmlns="" id="{5DC06A08-16DA-4970-B1B7-EC867C0103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5" name="Freeform 23">
                <a:extLst>
                  <a:ext uri="{FF2B5EF4-FFF2-40B4-BE49-F238E27FC236}">
                    <a16:creationId xmlns:a16="http://schemas.microsoft.com/office/drawing/2014/main" xmlns="" id="{456779F5-4CE4-414F-B037-BDEA5A3157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03" name="组合 202">
              <a:extLst>
                <a:ext uri="{FF2B5EF4-FFF2-40B4-BE49-F238E27FC236}">
                  <a16:creationId xmlns:a16="http://schemas.microsoft.com/office/drawing/2014/main" xmlns="" id="{9DBE5668-6AE3-48D2-AED2-9B21279876E7}"/>
                </a:ext>
              </a:extLst>
            </p:cNvPr>
            <p:cNvGrpSpPr/>
            <p:nvPr/>
          </p:nvGrpSpPr>
          <p:grpSpPr>
            <a:xfrm>
              <a:off x="3151349" y="3390910"/>
              <a:ext cx="3824867" cy="1851649"/>
              <a:chOff x="7824354" y="3116336"/>
              <a:chExt cx="1714500" cy="830003"/>
            </a:xfrm>
          </p:grpSpPr>
          <p:grpSp>
            <p:nvGrpSpPr>
              <p:cNvPr id="204" name="组合 203">
                <a:extLst>
                  <a:ext uri="{FF2B5EF4-FFF2-40B4-BE49-F238E27FC236}">
                    <a16:creationId xmlns:a16="http://schemas.microsoft.com/office/drawing/2014/main" xmlns="" id="{EE6AF299-E97B-4D9B-8AA3-24EB64A61A64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210" name="六边形 209">
                  <a:extLst>
                    <a:ext uri="{FF2B5EF4-FFF2-40B4-BE49-F238E27FC236}">
                      <a16:creationId xmlns:a16="http://schemas.microsoft.com/office/drawing/2014/main" xmlns="" id="{BD3ADDE7-04EB-4AE7-B265-F3DE424BDF4F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1" name="六边形 210">
                  <a:extLst>
                    <a:ext uri="{FF2B5EF4-FFF2-40B4-BE49-F238E27FC236}">
                      <a16:creationId xmlns:a16="http://schemas.microsoft.com/office/drawing/2014/main" xmlns="" id="{7C94E273-3364-4405-A8C0-9500A3D7BAE0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2" name="六边形 211">
                  <a:extLst>
                    <a:ext uri="{FF2B5EF4-FFF2-40B4-BE49-F238E27FC236}">
                      <a16:creationId xmlns:a16="http://schemas.microsoft.com/office/drawing/2014/main" xmlns="" id="{186D64A5-5915-4337-9343-435F6E0A6A8A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3" name="六边形 212">
                  <a:extLst>
                    <a:ext uri="{FF2B5EF4-FFF2-40B4-BE49-F238E27FC236}">
                      <a16:creationId xmlns:a16="http://schemas.microsoft.com/office/drawing/2014/main" xmlns="" id="{16B7288D-9323-4058-AD0A-7296AE202A01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4" name="六边形 213">
                  <a:extLst>
                    <a:ext uri="{FF2B5EF4-FFF2-40B4-BE49-F238E27FC236}">
                      <a16:creationId xmlns:a16="http://schemas.microsoft.com/office/drawing/2014/main" xmlns="" id="{7FFCCED3-B58C-41DC-B187-27E363A1B60E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5" name="六边形 214">
                  <a:extLst>
                    <a:ext uri="{FF2B5EF4-FFF2-40B4-BE49-F238E27FC236}">
                      <a16:creationId xmlns:a16="http://schemas.microsoft.com/office/drawing/2014/main" xmlns="" id="{61961471-FB63-4087-9BE9-41BD3901A408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6" name="矩形 198">
                  <a:extLst>
                    <a:ext uri="{FF2B5EF4-FFF2-40B4-BE49-F238E27FC236}">
                      <a16:creationId xmlns:a16="http://schemas.microsoft.com/office/drawing/2014/main" xmlns="" id="{CA1104D7-39B2-4E59-8C50-1454B56CD925}"/>
                    </a:ext>
                  </a:extLst>
                </p:cNvPr>
                <p:cNvSpPr/>
                <p:nvPr/>
              </p:nvSpPr>
              <p:spPr>
                <a:xfrm>
                  <a:off x="8754925" y="3193543"/>
                  <a:ext cx="266628" cy="256774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205" name="组合 204">
                <a:extLst>
                  <a:ext uri="{FF2B5EF4-FFF2-40B4-BE49-F238E27FC236}">
                    <a16:creationId xmlns:a16="http://schemas.microsoft.com/office/drawing/2014/main" xmlns="" id="{51A2959E-C47A-4FC6-A56F-F41D34B2FC43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206" name="圆角矩形 13">
                  <a:extLst>
                    <a:ext uri="{FF2B5EF4-FFF2-40B4-BE49-F238E27FC236}">
                      <a16:creationId xmlns:a16="http://schemas.microsoft.com/office/drawing/2014/main" xmlns="" id="{191DDBA0-1A44-4DBE-991C-AEB3A57E765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7" name="圆角矩形 13">
                  <a:extLst>
                    <a:ext uri="{FF2B5EF4-FFF2-40B4-BE49-F238E27FC236}">
                      <a16:creationId xmlns:a16="http://schemas.microsoft.com/office/drawing/2014/main" xmlns="" id="{EE3CBC0E-1160-4F37-93AD-C2418A86C7D6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8" name="圆角矩形 13">
                  <a:extLst>
                    <a:ext uri="{FF2B5EF4-FFF2-40B4-BE49-F238E27FC236}">
                      <a16:creationId xmlns:a16="http://schemas.microsoft.com/office/drawing/2014/main" xmlns="" id="{70B5D0D9-5626-4F34-B165-2E2AC9134EBE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9" name="圆角矩形 13">
                  <a:extLst>
                    <a:ext uri="{FF2B5EF4-FFF2-40B4-BE49-F238E27FC236}">
                      <a16:creationId xmlns:a16="http://schemas.microsoft.com/office/drawing/2014/main" xmlns="" id="{E4A7D5CE-0799-42EA-9107-18FF34C4B4A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更改页面中的图标  </a:t>
            </a:r>
            <a:r>
              <a:rPr lang="en-US" altLang="zh-CN" sz="2800" b="1" dirty="0"/>
              <a:t>Replace Icons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选中图示中的图标</a:t>
            </a:r>
            <a:endParaRPr lang="en-US" altLang="zh-CN" sz="1000" dirty="0"/>
          </a:p>
          <a:p>
            <a:r>
              <a:rPr lang="en-US" altLang="zh-CN" sz="1000" dirty="0"/>
              <a:t>Select the icon need to be changed in the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Icon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7FA11131-463E-4EC4-AA61-B2B73FCF6051}"/>
              </a:ext>
            </a:extLst>
          </p:cNvPr>
          <p:cNvGrpSpPr/>
          <p:nvPr/>
        </p:nvGrpSpPr>
        <p:grpSpPr>
          <a:xfrm>
            <a:off x="4845591" y="2864630"/>
            <a:ext cx="2514620" cy="1607638"/>
            <a:chOff x="4807641" y="2840368"/>
            <a:chExt cx="2552569" cy="1631899"/>
          </a:xfrm>
        </p:grpSpPr>
        <p:sp>
          <p:nvSpPr>
            <p:cNvPr id="540" name="矩形: 圆角 539">
              <a:extLst>
                <a:ext uri="{FF2B5EF4-FFF2-40B4-BE49-F238E27FC236}">
                  <a16:creationId xmlns:a16="http://schemas.microsoft.com/office/drawing/2014/main" xmlns="" id="{631B67DF-72DF-4477-8E07-5EA7D4B3E597}"/>
                </a:ext>
              </a:extLst>
            </p:cNvPr>
            <p:cNvSpPr/>
            <p:nvPr/>
          </p:nvSpPr>
          <p:spPr>
            <a:xfrm>
              <a:off x="5692212" y="3270624"/>
              <a:ext cx="341131" cy="341131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28575" cap="flat" cmpd="sng" algn="ctr">
              <a:solidFill>
                <a:srgbClr val="CC4A4A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grpSp>
          <p:nvGrpSpPr>
            <p:cNvPr id="541" name="组合 540">
              <a:extLst>
                <a:ext uri="{FF2B5EF4-FFF2-40B4-BE49-F238E27FC236}">
                  <a16:creationId xmlns:a16="http://schemas.microsoft.com/office/drawing/2014/main" xmlns="" id="{A9EEA562-FB59-459B-B2DF-EFD205959221}"/>
                </a:ext>
              </a:extLst>
            </p:cNvPr>
            <p:cNvGrpSpPr/>
            <p:nvPr/>
          </p:nvGrpSpPr>
          <p:grpSpPr>
            <a:xfrm>
              <a:off x="4807641" y="2840368"/>
              <a:ext cx="2552569" cy="1631899"/>
              <a:chOff x="4756589" y="3339876"/>
              <a:chExt cx="2552569" cy="1631899"/>
            </a:xfrm>
            <a:gradFill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7000">
                  <a:schemeClr val="bg1">
                    <a:lumMod val="85000"/>
                  </a:schemeClr>
                </a:gs>
              </a:gsLst>
              <a:lin ang="16200000" scaled="1"/>
            </a:gradFill>
          </p:grpSpPr>
          <p:grpSp>
            <p:nvGrpSpPr>
              <p:cNvPr id="543" name="组合 542">
                <a:extLst>
                  <a:ext uri="{FF2B5EF4-FFF2-40B4-BE49-F238E27FC236}">
                    <a16:creationId xmlns:a16="http://schemas.microsoft.com/office/drawing/2014/main" xmlns="" id="{1BE68FA3-7EA6-48F0-81F2-AC528F54A95A}"/>
                  </a:ext>
                </a:extLst>
              </p:cNvPr>
              <p:cNvGrpSpPr/>
              <p:nvPr/>
            </p:nvGrpSpPr>
            <p:grpSpPr>
              <a:xfrm>
                <a:off x="4756597" y="3339876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63" name="矩形: 圆角 562">
                  <a:extLst>
                    <a:ext uri="{FF2B5EF4-FFF2-40B4-BE49-F238E27FC236}">
                      <a16:creationId xmlns:a16="http://schemas.microsoft.com/office/drawing/2014/main" xmlns="" id="{C984C854-65D6-4519-B390-F3D04F0D8F06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4" name="矩形: 圆角 563">
                  <a:extLst>
                    <a:ext uri="{FF2B5EF4-FFF2-40B4-BE49-F238E27FC236}">
                      <a16:creationId xmlns:a16="http://schemas.microsoft.com/office/drawing/2014/main" xmlns="" id="{E40F278A-0D51-46FA-A43F-25A34C6B98F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5" name="矩形: 圆角 564">
                  <a:extLst>
                    <a:ext uri="{FF2B5EF4-FFF2-40B4-BE49-F238E27FC236}">
                      <a16:creationId xmlns:a16="http://schemas.microsoft.com/office/drawing/2014/main" xmlns="" id="{50312EA2-AC7B-4788-AC6C-0F4062AF6C60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6" name="矩形: 圆角 565">
                  <a:extLst>
                    <a:ext uri="{FF2B5EF4-FFF2-40B4-BE49-F238E27FC236}">
                      <a16:creationId xmlns:a16="http://schemas.microsoft.com/office/drawing/2014/main" xmlns="" id="{1D873D88-DD5E-4E44-965B-E1C33537624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7" name="矩形: 圆角 566">
                  <a:extLst>
                    <a:ext uri="{FF2B5EF4-FFF2-40B4-BE49-F238E27FC236}">
                      <a16:creationId xmlns:a16="http://schemas.microsoft.com/office/drawing/2014/main" xmlns="" id="{EC5A80BD-3B06-414B-8121-AD1661EA57F1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8" name="矩形: 圆角 567">
                  <a:extLst>
                    <a:ext uri="{FF2B5EF4-FFF2-40B4-BE49-F238E27FC236}">
                      <a16:creationId xmlns:a16="http://schemas.microsoft.com/office/drawing/2014/main" xmlns="" id="{C5E48AD5-F6A8-43C2-AF18-544DB3C44017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sp>
            <p:nvSpPr>
              <p:cNvPr id="544" name="矩形: 圆角 543">
                <a:extLst>
                  <a:ext uri="{FF2B5EF4-FFF2-40B4-BE49-F238E27FC236}">
                    <a16:creationId xmlns:a16="http://schemas.microsoft.com/office/drawing/2014/main" xmlns="" id="{4AA08BEE-8B48-43B6-BF85-54082D2AB0D9}"/>
                  </a:ext>
                </a:extLst>
              </p:cNvPr>
              <p:cNvSpPr/>
              <p:nvPr/>
            </p:nvSpPr>
            <p:spPr>
              <a:xfrm>
                <a:off x="4756589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5" name="矩形: 圆角 544">
                <a:extLst>
                  <a:ext uri="{FF2B5EF4-FFF2-40B4-BE49-F238E27FC236}">
                    <a16:creationId xmlns:a16="http://schemas.microsoft.com/office/drawing/2014/main" xmlns="" id="{CEABC96B-35B1-4686-A234-576293E20115}"/>
                  </a:ext>
                </a:extLst>
              </p:cNvPr>
              <p:cNvSpPr/>
              <p:nvPr/>
            </p:nvSpPr>
            <p:spPr>
              <a:xfrm>
                <a:off x="5198874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6" name="矩形: 圆角 545">
                <a:extLst>
                  <a:ext uri="{FF2B5EF4-FFF2-40B4-BE49-F238E27FC236}">
                    <a16:creationId xmlns:a16="http://schemas.microsoft.com/office/drawing/2014/main" xmlns="" id="{947F9D85-AE90-4F51-AA6B-BA29CAB1363B}"/>
                  </a:ext>
                </a:extLst>
              </p:cNvPr>
              <p:cNvSpPr/>
              <p:nvPr/>
            </p:nvSpPr>
            <p:spPr>
              <a:xfrm>
                <a:off x="608344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7" name="矩形: 圆角 546">
                <a:extLst>
                  <a:ext uri="{FF2B5EF4-FFF2-40B4-BE49-F238E27FC236}">
                    <a16:creationId xmlns:a16="http://schemas.microsoft.com/office/drawing/2014/main" xmlns="" id="{C29F77DE-FAB9-49E5-9180-FF7805F53258}"/>
                  </a:ext>
                </a:extLst>
              </p:cNvPr>
              <p:cNvSpPr/>
              <p:nvPr/>
            </p:nvSpPr>
            <p:spPr>
              <a:xfrm>
                <a:off x="6525730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8" name="矩形: 圆角 547">
                <a:extLst>
                  <a:ext uri="{FF2B5EF4-FFF2-40B4-BE49-F238E27FC236}">
                    <a16:creationId xmlns:a16="http://schemas.microsoft.com/office/drawing/2014/main" xmlns="" id="{3C8EB9A4-5D18-4500-BFD1-8382D5FBF61D}"/>
                  </a:ext>
                </a:extLst>
              </p:cNvPr>
              <p:cNvSpPr/>
              <p:nvPr/>
            </p:nvSpPr>
            <p:spPr>
              <a:xfrm>
                <a:off x="696801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549" name="组合 548">
                <a:extLst>
                  <a:ext uri="{FF2B5EF4-FFF2-40B4-BE49-F238E27FC236}">
                    <a16:creationId xmlns:a16="http://schemas.microsoft.com/office/drawing/2014/main" xmlns="" id="{77C58978-8311-422E-8A39-FBD2C6466F2B}"/>
                  </a:ext>
                </a:extLst>
              </p:cNvPr>
              <p:cNvGrpSpPr/>
              <p:nvPr/>
            </p:nvGrpSpPr>
            <p:grpSpPr>
              <a:xfrm>
                <a:off x="4756597" y="4200388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7" name="矩形: 圆角 556">
                  <a:extLst>
                    <a:ext uri="{FF2B5EF4-FFF2-40B4-BE49-F238E27FC236}">
                      <a16:creationId xmlns:a16="http://schemas.microsoft.com/office/drawing/2014/main" xmlns="" id="{83EA3B9D-D39D-498B-A6D7-3293422F45F0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8" name="矩形: 圆角 557">
                  <a:extLst>
                    <a:ext uri="{FF2B5EF4-FFF2-40B4-BE49-F238E27FC236}">
                      <a16:creationId xmlns:a16="http://schemas.microsoft.com/office/drawing/2014/main" xmlns="" id="{CC29DE8D-EB02-48E7-A69D-CBFF7F34DDA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9" name="矩形: 圆角 558">
                  <a:extLst>
                    <a:ext uri="{FF2B5EF4-FFF2-40B4-BE49-F238E27FC236}">
                      <a16:creationId xmlns:a16="http://schemas.microsoft.com/office/drawing/2014/main" xmlns="" id="{EC65A771-569B-4B8E-AFAF-E0C0BFE69E6F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0" name="矩形: 圆角 559">
                  <a:extLst>
                    <a:ext uri="{FF2B5EF4-FFF2-40B4-BE49-F238E27FC236}">
                      <a16:creationId xmlns:a16="http://schemas.microsoft.com/office/drawing/2014/main" xmlns="" id="{FDC5EBC2-DB98-43CA-B95F-C4A406E081E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1" name="矩形: 圆角 560">
                  <a:extLst>
                    <a:ext uri="{FF2B5EF4-FFF2-40B4-BE49-F238E27FC236}">
                      <a16:creationId xmlns:a16="http://schemas.microsoft.com/office/drawing/2014/main" xmlns="" id="{CC6E7D00-B546-423B-8450-AD59E08E3B70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2" name="矩形: 圆角 561">
                  <a:extLst>
                    <a:ext uri="{FF2B5EF4-FFF2-40B4-BE49-F238E27FC236}">
                      <a16:creationId xmlns:a16="http://schemas.microsoft.com/office/drawing/2014/main" xmlns="" id="{E054B39E-5B9D-40F9-8647-CDE11FB0A341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50" name="组合 549">
                <a:extLst>
                  <a:ext uri="{FF2B5EF4-FFF2-40B4-BE49-F238E27FC236}">
                    <a16:creationId xmlns:a16="http://schemas.microsoft.com/office/drawing/2014/main" xmlns="" id="{FDBF7950-E4A8-4130-93E7-4534418E96FA}"/>
                  </a:ext>
                </a:extLst>
              </p:cNvPr>
              <p:cNvGrpSpPr/>
              <p:nvPr/>
            </p:nvGrpSpPr>
            <p:grpSpPr>
              <a:xfrm>
                <a:off x="4756597" y="4630644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1" name="矩形: 圆角 550">
                  <a:extLst>
                    <a:ext uri="{FF2B5EF4-FFF2-40B4-BE49-F238E27FC236}">
                      <a16:creationId xmlns:a16="http://schemas.microsoft.com/office/drawing/2014/main" xmlns="" id="{BF992E95-15E0-44CF-B3E4-1225382320C2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2" name="矩形: 圆角 551">
                  <a:extLst>
                    <a:ext uri="{FF2B5EF4-FFF2-40B4-BE49-F238E27FC236}">
                      <a16:creationId xmlns:a16="http://schemas.microsoft.com/office/drawing/2014/main" xmlns="" id="{D1B6AF55-6389-4AA3-B95A-89277A6DD083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3" name="矩形: 圆角 552">
                  <a:extLst>
                    <a:ext uri="{FF2B5EF4-FFF2-40B4-BE49-F238E27FC236}">
                      <a16:creationId xmlns:a16="http://schemas.microsoft.com/office/drawing/2014/main" xmlns="" id="{7D128BFC-954A-47F1-8C9F-33C79D8A342A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4" name="矩形: 圆角 553">
                  <a:extLst>
                    <a:ext uri="{FF2B5EF4-FFF2-40B4-BE49-F238E27FC236}">
                      <a16:creationId xmlns:a16="http://schemas.microsoft.com/office/drawing/2014/main" xmlns="" id="{25E180C2-4171-4DF0-94B7-E6E7F117F8A9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5" name="矩形: 圆角 554">
                  <a:extLst>
                    <a:ext uri="{FF2B5EF4-FFF2-40B4-BE49-F238E27FC236}">
                      <a16:creationId xmlns:a16="http://schemas.microsoft.com/office/drawing/2014/main" xmlns="" id="{FBB01AEF-AAFE-4FC8-93D3-8014FCF3CB27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6" name="矩形: 圆角 555">
                  <a:extLst>
                    <a:ext uri="{FF2B5EF4-FFF2-40B4-BE49-F238E27FC236}">
                      <a16:creationId xmlns:a16="http://schemas.microsoft.com/office/drawing/2014/main" xmlns="" id="{67C7BB7D-A95B-441D-85E7-DB9C0413611B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sp>
          <p:nvSpPr>
            <p:cNvPr id="542" name="矩形 198">
              <a:extLst>
                <a:ext uri="{FF2B5EF4-FFF2-40B4-BE49-F238E27FC236}">
                  <a16:creationId xmlns:a16="http://schemas.microsoft.com/office/drawing/2014/main" xmlns="" id="{27E4792B-2059-4E01-B8AA-87C1130D8B06}"/>
                </a:ext>
              </a:extLst>
            </p:cNvPr>
            <p:cNvSpPr/>
            <p:nvPr/>
          </p:nvSpPr>
          <p:spPr>
            <a:xfrm>
              <a:off x="5747389" y="3324223"/>
              <a:ext cx="230775" cy="251880"/>
            </a:xfrm>
            <a:custGeom>
              <a:avLst/>
              <a:gdLst>
                <a:gd name="connsiteX0" fmla="*/ 243589 w 557114"/>
                <a:gd name="connsiteY0" fmla="*/ 355438 h 608062"/>
                <a:gd name="connsiteX1" fmla="*/ 277656 w 557114"/>
                <a:gd name="connsiteY1" fmla="*/ 355438 h 608062"/>
                <a:gd name="connsiteX2" fmla="*/ 277940 w 557114"/>
                <a:gd name="connsiteY2" fmla="*/ 355438 h 608062"/>
                <a:gd name="connsiteX3" fmla="*/ 278604 w 557114"/>
                <a:gd name="connsiteY3" fmla="*/ 355438 h 608062"/>
                <a:gd name="connsiteX4" fmla="*/ 279174 w 557114"/>
                <a:gd name="connsiteY4" fmla="*/ 355438 h 608062"/>
                <a:gd name="connsiteX5" fmla="*/ 279458 w 557114"/>
                <a:gd name="connsiteY5" fmla="*/ 355438 h 608062"/>
                <a:gd name="connsiteX6" fmla="*/ 279553 w 557114"/>
                <a:gd name="connsiteY6" fmla="*/ 355438 h 608062"/>
                <a:gd name="connsiteX7" fmla="*/ 313620 w 557114"/>
                <a:gd name="connsiteY7" fmla="*/ 355438 h 608062"/>
                <a:gd name="connsiteX8" fmla="*/ 324438 w 557114"/>
                <a:gd name="connsiteY8" fmla="*/ 375432 h 608062"/>
                <a:gd name="connsiteX9" fmla="*/ 298152 w 557114"/>
                <a:gd name="connsiteY9" fmla="*/ 430202 h 608062"/>
                <a:gd name="connsiteX10" fmla="*/ 301948 w 557114"/>
                <a:gd name="connsiteY10" fmla="*/ 510272 h 608062"/>
                <a:gd name="connsiteX11" fmla="*/ 356891 w 557114"/>
                <a:gd name="connsiteY11" fmla="*/ 389172 h 608062"/>
                <a:gd name="connsiteX12" fmla="*/ 356986 w 557114"/>
                <a:gd name="connsiteY12" fmla="*/ 389172 h 608062"/>
                <a:gd name="connsiteX13" fmla="*/ 376628 w 557114"/>
                <a:gd name="connsiteY13" fmla="*/ 375337 h 608062"/>
                <a:gd name="connsiteX14" fmla="*/ 383556 w 557114"/>
                <a:gd name="connsiteY14" fmla="*/ 376474 h 608062"/>
                <a:gd name="connsiteX15" fmla="*/ 383745 w 557114"/>
                <a:gd name="connsiteY15" fmla="*/ 376569 h 608062"/>
                <a:gd name="connsiteX16" fmla="*/ 518588 w 557114"/>
                <a:gd name="connsiteY16" fmla="*/ 438920 h 608062"/>
                <a:gd name="connsiteX17" fmla="*/ 557114 w 557114"/>
                <a:gd name="connsiteY17" fmla="*/ 482224 h 608062"/>
                <a:gd name="connsiteX18" fmla="*/ 557114 w 557114"/>
                <a:gd name="connsiteY18" fmla="*/ 608062 h 608062"/>
                <a:gd name="connsiteX19" fmla="*/ 279743 w 557114"/>
                <a:gd name="connsiteY19" fmla="*/ 608062 h 608062"/>
                <a:gd name="connsiteX20" fmla="*/ 279458 w 557114"/>
                <a:gd name="connsiteY20" fmla="*/ 608062 h 608062"/>
                <a:gd name="connsiteX21" fmla="*/ 279364 w 557114"/>
                <a:gd name="connsiteY21" fmla="*/ 608062 h 608062"/>
                <a:gd name="connsiteX22" fmla="*/ 279174 w 557114"/>
                <a:gd name="connsiteY22" fmla="*/ 608062 h 608062"/>
                <a:gd name="connsiteX23" fmla="*/ 278984 w 557114"/>
                <a:gd name="connsiteY23" fmla="*/ 608062 h 608062"/>
                <a:gd name="connsiteX24" fmla="*/ 278604 w 557114"/>
                <a:gd name="connsiteY24" fmla="*/ 608062 h 608062"/>
                <a:gd name="connsiteX25" fmla="*/ 278130 w 557114"/>
                <a:gd name="connsiteY25" fmla="*/ 608062 h 608062"/>
                <a:gd name="connsiteX26" fmla="*/ 277940 w 557114"/>
                <a:gd name="connsiteY26" fmla="*/ 608062 h 608062"/>
                <a:gd name="connsiteX27" fmla="*/ 277845 w 557114"/>
                <a:gd name="connsiteY27" fmla="*/ 608062 h 608062"/>
                <a:gd name="connsiteX28" fmla="*/ 277750 w 557114"/>
                <a:gd name="connsiteY28" fmla="*/ 608062 h 608062"/>
                <a:gd name="connsiteX29" fmla="*/ 277656 w 557114"/>
                <a:gd name="connsiteY29" fmla="*/ 608062 h 608062"/>
                <a:gd name="connsiteX30" fmla="*/ 277371 w 557114"/>
                <a:gd name="connsiteY30" fmla="*/ 608062 h 608062"/>
                <a:gd name="connsiteX31" fmla="*/ 0 w 557114"/>
                <a:gd name="connsiteY31" fmla="*/ 608062 h 608062"/>
                <a:gd name="connsiteX32" fmla="*/ 0 w 557114"/>
                <a:gd name="connsiteY32" fmla="*/ 482224 h 608062"/>
                <a:gd name="connsiteX33" fmla="*/ 38621 w 557114"/>
                <a:gd name="connsiteY33" fmla="*/ 438920 h 608062"/>
                <a:gd name="connsiteX34" fmla="*/ 173464 w 557114"/>
                <a:gd name="connsiteY34" fmla="*/ 376569 h 608062"/>
                <a:gd name="connsiteX35" fmla="*/ 173558 w 557114"/>
                <a:gd name="connsiteY35" fmla="*/ 376474 h 608062"/>
                <a:gd name="connsiteX36" fmla="*/ 180486 w 557114"/>
                <a:gd name="connsiteY36" fmla="*/ 375337 h 608062"/>
                <a:gd name="connsiteX37" fmla="*/ 200223 w 557114"/>
                <a:gd name="connsiteY37" fmla="*/ 389172 h 608062"/>
                <a:gd name="connsiteX38" fmla="*/ 255166 w 557114"/>
                <a:gd name="connsiteY38" fmla="*/ 510272 h 608062"/>
                <a:gd name="connsiteX39" fmla="*/ 258962 w 557114"/>
                <a:gd name="connsiteY39" fmla="*/ 430202 h 608062"/>
                <a:gd name="connsiteX40" fmla="*/ 232676 w 557114"/>
                <a:gd name="connsiteY40" fmla="*/ 375432 h 608062"/>
                <a:gd name="connsiteX41" fmla="*/ 243589 w 557114"/>
                <a:gd name="connsiteY41" fmla="*/ 355438 h 608062"/>
                <a:gd name="connsiteX42" fmla="*/ 276250 w 557114"/>
                <a:gd name="connsiteY42" fmla="*/ 0 h 608062"/>
                <a:gd name="connsiteX43" fmla="*/ 277674 w 557114"/>
                <a:gd name="connsiteY43" fmla="*/ 0 h 608062"/>
                <a:gd name="connsiteX44" fmla="*/ 277863 w 557114"/>
                <a:gd name="connsiteY44" fmla="*/ 0 h 608062"/>
                <a:gd name="connsiteX45" fmla="*/ 277958 w 557114"/>
                <a:gd name="connsiteY45" fmla="*/ 0 h 608062"/>
                <a:gd name="connsiteX46" fmla="*/ 279382 w 557114"/>
                <a:gd name="connsiteY46" fmla="*/ 0 h 608062"/>
                <a:gd name="connsiteX47" fmla="*/ 402570 w 557114"/>
                <a:gd name="connsiteY47" fmla="*/ 104895 h 608062"/>
                <a:gd name="connsiteX48" fmla="*/ 394693 w 557114"/>
                <a:gd name="connsiteY48" fmla="*/ 159001 h 608062"/>
                <a:gd name="connsiteX49" fmla="*/ 405892 w 557114"/>
                <a:gd name="connsiteY49" fmla="*/ 184774 h 608062"/>
                <a:gd name="connsiteX50" fmla="*/ 377040 w 557114"/>
                <a:gd name="connsiteY50" fmla="*/ 236890 h 608062"/>
                <a:gd name="connsiteX51" fmla="*/ 315731 w 557114"/>
                <a:gd name="connsiteY51" fmla="*/ 311274 h 608062"/>
                <a:gd name="connsiteX52" fmla="*/ 277958 w 557114"/>
                <a:gd name="connsiteY52" fmla="*/ 319707 h 608062"/>
                <a:gd name="connsiteX53" fmla="*/ 277958 w 557114"/>
                <a:gd name="connsiteY53" fmla="*/ 319802 h 608062"/>
                <a:gd name="connsiteX54" fmla="*/ 277863 w 557114"/>
                <a:gd name="connsiteY54" fmla="*/ 319802 h 608062"/>
                <a:gd name="connsiteX55" fmla="*/ 277674 w 557114"/>
                <a:gd name="connsiteY55" fmla="*/ 319802 h 608062"/>
                <a:gd name="connsiteX56" fmla="*/ 277674 w 557114"/>
                <a:gd name="connsiteY56" fmla="*/ 319707 h 608062"/>
                <a:gd name="connsiteX57" fmla="*/ 239901 w 557114"/>
                <a:gd name="connsiteY57" fmla="*/ 311274 h 608062"/>
                <a:gd name="connsiteX58" fmla="*/ 178592 w 557114"/>
                <a:gd name="connsiteY58" fmla="*/ 236890 h 608062"/>
                <a:gd name="connsiteX59" fmla="*/ 149740 w 557114"/>
                <a:gd name="connsiteY59" fmla="*/ 184774 h 608062"/>
                <a:gd name="connsiteX60" fmla="*/ 161034 w 557114"/>
                <a:gd name="connsiteY60" fmla="*/ 159001 h 608062"/>
                <a:gd name="connsiteX61" fmla="*/ 153062 w 557114"/>
                <a:gd name="connsiteY61" fmla="*/ 104895 h 608062"/>
                <a:gd name="connsiteX62" fmla="*/ 276250 w 557114"/>
                <a:gd name="connsiteY62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557114" h="608062">
                  <a:moveTo>
                    <a:pt x="243589" y="355438"/>
                  </a:moveTo>
                  <a:lnTo>
                    <a:pt x="277656" y="355438"/>
                  </a:lnTo>
                  <a:lnTo>
                    <a:pt x="277940" y="355438"/>
                  </a:lnTo>
                  <a:lnTo>
                    <a:pt x="278604" y="355438"/>
                  </a:lnTo>
                  <a:lnTo>
                    <a:pt x="279174" y="355438"/>
                  </a:lnTo>
                  <a:lnTo>
                    <a:pt x="279458" y="355438"/>
                  </a:lnTo>
                  <a:lnTo>
                    <a:pt x="279553" y="355438"/>
                  </a:lnTo>
                  <a:lnTo>
                    <a:pt x="313620" y="355438"/>
                  </a:lnTo>
                  <a:cubicBezTo>
                    <a:pt x="325007" y="355438"/>
                    <a:pt x="330511" y="364630"/>
                    <a:pt x="324438" y="375432"/>
                  </a:cubicBezTo>
                  <a:cubicBezTo>
                    <a:pt x="321781" y="379980"/>
                    <a:pt x="298152" y="430202"/>
                    <a:pt x="298152" y="430202"/>
                  </a:cubicBezTo>
                  <a:lnTo>
                    <a:pt x="301948" y="510272"/>
                  </a:lnTo>
                  <a:cubicBezTo>
                    <a:pt x="317700" y="481655"/>
                    <a:pt x="343131" y="422432"/>
                    <a:pt x="356891" y="389172"/>
                  </a:cubicBezTo>
                  <a:cubicBezTo>
                    <a:pt x="356891" y="389172"/>
                    <a:pt x="356891" y="389172"/>
                    <a:pt x="356986" y="389172"/>
                  </a:cubicBezTo>
                  <a:cubicBezTo>
                    <a:pt x="359832" y="381117"/>
                    <a:pt x="367519" y="375337"/>
                    <a:pt x="376628" y="375337"/>
                  </a:cubicBezTo>
                  <a:cubicBezTo>
                    <a:pt x="379096" y="375337"/>
                    <a:pt x="381373" y="375716"/>
                    <a:pt x="383556" y="376474"/>
                  </a:cubicBezTo>
                  <a:cubicBezTo>
                    <a:pt x="383650" y="376474"/>
                    <a:pt x="383650" y="376474"/>
                    <a:pt x="383745" y="376569"/>
                  </a:cubicBezTo>
                  <a:cubicBezTo>
                    <a:pt x="387446" y="377706"/>
                    <a:pt x="464973" y="411724"/>
                    <a:pt x="518588" y="438920"/>
                  </a:cubicBezTo>
                  <a:cubicBezTo>
                    <a:pt x="542595" y="451049"/>
                    <a:pt x="557114" y="466305"/>
                    <a:pt x="557114" y="482224"/>
                  </a:cubicBezTo>
                  <a:lnTo>
                    <a:pt x="557114" y="608062"/>
                  </a:lnTo>
                  <a:lnTo>
                    <a:pt x="279743" y="608062"/>
                  </a:lnTo>
                  <a:lnTo>
                    <a:pt x="279458" y="608062"/>
                  </a:lnTo>
                  <a:lnTo>
                    <a:pt x="279364" y="608062"/>
                  </a:lnTo>
                  <a:lnTo>
                    <a:pt x="279174" y="608062"/>
                  </a:lnTo>
                  <a:lnTo>
                    <a:pt x="278984" y="608062"/>
                  </a:lnTo>
                  <a:lnTo>
                    <a:pt x="278604" y="608062"/>
                  </a:lnTo>
                  <a:lnTo>
                    <a:pt x="278130" y="608062"/>
                  </a:lnTo>
                  <a:lnTo>
                    <a:pt x="277940" y="608062"/>
                  </a:lnTo>
                  <a:lnTo>
                    <a:pt x="277845" y="608062"/>
                  </a:lnTo>
                  <a:lnTo>
                    <a:pt x="277750" y="608062"/>
                  </a:lnTo>
                  <a:lnTo>
                    <a:pt x="277656" y="608062"/>
                  </a:lnTo>
                  <a:lnTo>
                    <a:pt x="277371" y="608062"/>
                  </a:lnTo>
                  <a:lnTo>
                    <a:pt x="0" y="608062"/>
                  </a:lnTo>
                  <a:lnTo>
                    <a:pt x="0" y="482224"/>
                  </a:lnTo>
                  <a:cubicBezTo>
                    <a:pt x="0" y="466305"/>
                    <a:pt x="14519" y="451049"/>
                    <a:pt x="38621" y="438920"/>
                  </a:cubicBezTo>
                  <a:cubicBezTo>
                    <a:pt x="92141" y="411724"/>
                    <a:pt x="169668" y="377706"/>
                    <a:pt x="173464" y="376569"/>
                  </a:cubicBezTo>
                  <a:cubicBezTo>
                    <a:pt x="173464" y="376474"/>
                    <a:pt x="173464" y="376474"/>
                    <a:pt x="173558" y="376474"/>
                  </a:cubicBezTo>
                  <a:cubicBezTo>
                    <a:pt x="175741" y="375716"/>
                    <a:pt x="178018" y="375337"/>
                    <a:pt x="180486" y="375337"/>
                  </a:cubicBezTo>
                  <a:cubicBezTo>
                    <a:pt x="189595" y="375337"/>
                    <a:pt x="197282" y="381117"/>
                    <a:pt x="200223" y="389172"/>
                  </a:cubicBezTo>
                  <a:cubicBezTo>
                    <a:pt x="214078" y="422432"/>
                    <a:pt x="239414" y="481655"/>
                    <a:pt x="255166" y="510272"/>
                  </a:cubicBezTo>
                  <a:lnTo>
                    <a:pt x="258962" y="430202"/>
                  </a:lnTo>
                  <a:cubicBezTo>
                    <a:pt x="258962" y="430202"/>
                    <a:pt x="235333" y="379980"/>
                    <a:pt x="232676" y="375432"/>
                  </a:cubicBezTo>
                  <a:cubicBezTo>
                    <a:pt x="226603" y="364630"/>
                    <a:pt x="232107" y="355438"/>
                    <a:pt x="243589" y="355438"/>
                  </a:cubicBezTo>
                  <a:close/>
                  <a:moveTo>
                    <a:pt x="276250" y="0"/>
                  </a:moveTo>
                  <a:cubicBezTo>
                    <a:pt x="276725" y="0"/>
                    <a:pt x="277199" y="0"/>
                    <a:pt x="277674" y="0"/>
                  </a:cubicBezTo>
                  <a:cubicBezTo>
                    <a:pt x="277769" y="0"/>
                    <a:pt x="277769" y="0"/>
                    <a:pt x="277863" y="0"/>
                  </a:cubicBezTo>
                  <a:cubicBezTo>
                    <a:pt x="277863" y="0"/>
                    <a:pt x="277863" y="0"/>
                    <a:pt x="277958" y="0"/>
                  </a:cubicBezTo>
                  <a:cubicBezTo>
                    <a:pt x="278433" y="0"/>
                    <a:pt x="278907" y="0"/>
                    <a:pt x="279382" y="0"/>
                  </a:cubicBezTo>
                  <a:cubicBezTo>
                    <a:pt x="385487" y="0"/>
                    <a:pt x="405417" y="75615"/>
                    <a:pt x="402570" y="104895"/>
                  </a:cubicBezTo>
                  <a:cubicBezTo>
                    <a:pt x="400387" y="128395"/>
                    <a:pt x="394693" y="159001"/>
                    <a:pt x="394693" y="159001"/>
                  </a:cubicBezTo>
                  <a:cubicBezTo>
                    <a:pt x="394693" y="159001"/>
                    <a:pt x="405892" y="164118"/>
                    <a:pt x="405892" y="184774"/>
                  </a:cubicBezTo>
                  <a:cubicBezTo>
                    <a:pt x="402001" y="236511"/>
                    <a:pt x="381311" y="214149"/>
                    <a:pt x="377040" y="236890"/>
                  </a:cubicBezTo>
                  <a:cubicBezTo>
                    <a:pt x="370017" y="274603"/>
                    <a:pt x="336610" y="301893"/>
                    <a:pt x="315731" y="311274"/>
                  </a:cubicBezTo>
                  <a:cubicBezTo>
                    <a:pt x="303583" y="316770"/>
                    <a:pt x="291055" y="319518"/>
                    <a:pt x="277958" y="319707"/>
                  </a:cubicBezTo>
                  <a:lnTo>
                    <a:pt x="277958" y="319802"/>
                  </a:lnTo>
                  <a:cubicBezTo>
                    <a:pt x="277863" y="319802"/>
                    <a:pt x="277863" y="319802"/>
                    <a:pt x="277863" y="319802"/>
                  </a:cubicBezTo>
                  <a:cubicBezTo>
                    <a:pt x="277769" y="319802"/>
                    <a:pt x="277769" y="319802"/>
                    <a:pt x="277674" y="319802"/>
                  </a:cubicBezTo>
                  <a:lnTo>
                    <a:pt x="277674" y="319707"/>
                  </a:lnTo>
                  <a:cubicBezTo>
                    <a:pt x="264577" y="319518"/>
                    <a:pt x="252049" y="316770"/>
                    <a:pt x="239901" y="311274"/>
                  </a:cubicBezTo>
                  <a:cubicBezTo>
                    <a:pt x="219022" y="301893"/>
                    <a:pt x="185615" y="274603"/>
                    <a:pt x="178592" y="236890"/>
                  </a:cubicBezTo>
                  <a:cubicBezTo>
                    <a:pt x="174321" y="214149"/>
                    <a:pt x="153631" y="236511"/>
                    <a:pt x="149740" y="184774"/>
                  </a:cubicBezTo>
                  <a:cubicBezTo>
                    <a:pt x="149740" y="164118"/>
                    <a:pt x="161034" y="159001"/>
                    <a:pt x="161034" y="159001"/>
                  </a:cubicBezTo>
                  <a:cubicBezTo>
                    <a:pt x="161034" y="159001"/>
                    <a:pt x="155245" y="128395"/>
                    <a:pt x="153062" y="104895"/>
                  </a:cubicBezTo>
                  <a:cubicBezTo>
                    <a:pt x="150215" y="75615"/>
                    <a:pt x="170145" y="0"/>
                    <a:pt x="276250" y="0"/>
                  </a:cubicBezTo>
                  <a:close/>
                </a:path>
              </a:pathLst>
            </a:custGeom>
            <a:solidFill>
              <a:srgbClr val="000000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569" name="组合 568">
            <a:extLst>
              <a:ext uri="{FF2B5EF4-FFF2-40B4-BE49-F238E27FC236}">
                <a16:creationId xmlns:a16="http://schemas.microsoft.com/office/drawing/2014/main" xmlns="" id="{8F944836-D768-4ED0-AA8A-F716E4A6474E}"/>
              </a:ext>
            </a:extLst>
          </p:cNvPr>
          <p:cNvGrpSpPr/>
          <p:nvPr/>
        </p:nvGrpSpPr>
        <p:grpSpPr>
          <a:xfrm>
            <a:off x="8132956" y="2009760"/>
            <a:ext cx="3385944" cy="2144238"/>
            <a:chOff x="1223445" y="1639500"/>
            <a:chExt cx="6714551" cy="4252167"/>
          </a:xfrm>
        </p:grpSpPr>
        <p:grpSp>
          <p:nvGrpSpPr>
            <p:cNvPr id="570" name="Group 4">
              <a:extLst>
                <a:ext uri="{FF2B5EF4-FFF2-40B4-BE49-F238E27FC236}">
                  <a16:creationId xmlns:a16="http://schemas.microsoft.com/office/drawing/2014/main" xmlns="" id="{50CE8C8A-EC9F-41F6-B30C-802CF1FAB22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585" name="Freeform 5">
                <a:extLst>
                  <a:ext uri="{FF2B5EF4-FFF2-40B4-BE49-F238E27FC236}">
                    <a16:creationId xmlns:a16="http://schemas.microsoft.com/office/drawing/2014/main" xmlns="" id="{B4596DAB-EC56-4536-979B-A7A11D9520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6" name="Freeform 6">
                <a:extLst>
                  <a:ext uri="{FF2B5EF4-FFF2-40B4-BE49-F238E27FC236}">
                    <a16:creationId xmlns:a16="http://schemas.microsoft.com/office/drawing/2014/main" xmlns="" id="{EDDF644E-A9C6-4574-9DA9-436F8B91D6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7" name="Rectangle 7">
                <a:extLst>
                  <a:ext uri="{FF2B5EF4-FFF2-40B4-BE49-F238E27FC236}">
                    <a16:creationId xmlns:a16="http://schemas.microsoft.com/office/drawing/2014/main" xmlns="" id="{BED25DE6-8870-459B-969A-4E5CAF69E0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8" name="Rectangle 8">
                <a:extLst>
                  <a:ext uri="{FF2B5EF4-FFF2-40B4-BE49-F238E27FC236}">
                    <a16:creationId xmlns:a16="http://schemas.microsoft.com/office/drawing/2014/main" xmlns="" id="{33E99F86-1DF0-4949-B1D7-ECCB185522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9" name="Rectangle 9">
                <a:extLst>
                  <a:ext uri="{FF2B5EF4-FFF2-40B4-BE49-F238E27FC236}">
                    <a16:creationId xmlns:a16="http://schemas.microsoft.com/office/drawing/2014/main" xmlns="" id="{B50FA1B1-0DC5-46F6-AABD-5F2E5CA832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0" name="Rectangle 10">
                <a:extLst>
                  <a:ext uri="{FF2B5EF4-FFF2-40B4-BE49-F238E27FC236}">
                    <a16:creationId xmlns:a16="http://schemas.microsoft.com/office/drawing/2014/main" xmlns="" id="{D5E96031-B15B-465C-BC63-AD36D48FAA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1" name="Rectangle 11">
                <a:extLst>
                  <a:ext uri="{FF2B5EF4-FFF2-40B4-BE49-F238E27FC236}">
                    <a16:creationId xmlns:a16="http://schemas.microsoft.com/office/drawing/2014/main" xmlns="" id="{C2A0B42C-5EC2-4DA7-A920-29DF1BA4E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2" name="Rectangle 12">
                <a:extLst>
                  <a:ext uri="{FF2B5EF4-FFF2-40B4-BE49-F238E27FC236}">
                    <a16:creationId xmlns:a16="http://schemas.microsoft.com/office/drawing/2014/main" xmlns="" id="{DF679C4D-EB47-4AA3-BAC4-2E653D42B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3" name="Rectangle 13">
                <a:extLst>
                  <a:ext uri="{FF2B5EF4-FFF2-40B4-BE49-F238E27FC236}">
                    <a16:creationId xmlns:a16="http://schemas.microsoft.com/office/drawing/2014/main" xmlns="" id="{6B4275B3-CF9C-4847-947E-6776BC2C7B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4" name="Oval 14">
                <a:extLst>
                  <a:ext uri="{FF2B5EF4-FFF2-40B4-BE49-F238E27FC236}">
                    <a16:creationId xmlns:a16="http://schemas.microsoft.com/office/drawing/2014/main" xmlns="" id="{47C12A7A-2A3A-4361-836D-1E71DC7080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5" name="Oval 15">
                <a:extLst>
                  <a:ext uri="{FF2B5EF4-FFF2-40B4-BE49-F238E27FC236}">
                    <a16:creationId xmlns:a16="http://schemas.microsoft.com/office/drawing/2014/main" xmlns="" id="{5EFED599-5FF1-4CFD-BD7D-BFDAD03329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6" name="Oval 16">
                <a:extLst>
                  <a:ext uri="{FF2B5EF4-FFF2-40B4-BE49-F238E27FC236}">
                    <a16:creationId xmlns:a16="http://schemas.microsoft.com/office/drawing/2014/main" xmlns="" id="{A36CF736-DD11-4F05-B438-338F914219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7" name="Freeform 17">
                <a:extLst>
                  <a:ext uri="{FF2B5EF4-FFF2-40B4-BE49-F238E27FC236}">
                    <a16:creationId xmlns:a16="http://schemas.microsoft.com/office/drawing/2014/main" xmlns="" id="{8E7945E6-1CED-40DD-8296-D47EE2687A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8" name="Freeform 18">
                <a:extLst>
                  <a:ext uri="{FF2B5EF4-FFF2-40B4-BE49-F238E27FC236}">
                    <a16:creationId xmlns:a16="http://schemas.microsoft.com/office/drawing/2014/main" xmlns="" id="{3160544B-ACA1-439F-B5ED-73D07542FF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9" name="Rectangle 19">
                <a:extLst>
                  <a:ext uri="{FF2B5EF4-FFF2-40B4-BE49-F238E27FC236}">
                    <a16:creationId xmlns:a16="http://schemas.microsoft.com/office/drawing/2014/main" xmlns="" id="{106CB808-4E4B-4B78-BBF1-5A2DEF569E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0" name="Freeform 20">
                <a:extLst>
                  <a:ext uri="{FF2B5EF4-FFF2-40B4-BE49-F238E27FC236}">
                    <a16:creationId xmlns:a16="http://schemas.microsoft.com/office/drawing/2014/main" xmlns="" id="{EDB51B77-C292-4B41-9031-229A1D46EE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1" name="Freeform 21">
                <a:extLst>
                  <a:ext uri="{FF2B5EF4-FFF2-40B4-BE49-F238E27FC236}">
                    <a16:creationId xmlns:a16="http://schemas.microsoft.com/office/drawing/2014/main" xmlns="" id="{4F16D132-ACE7-42AA-BBC8-A2836A0429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2" name="Freeform 22">
                <a:extLst>
                  <a:ext uri="{FF2B5EF4-FFF2-40B4-BE49-F238E27FC236}">
                    <a16:creationId xmlns:a16="http://schemas.microsoft.com/office/drawing/2014/main" xmlns="" id="{8C70D664-3A2C-4726-B905-9F70F69AA6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3" name="Freeform 23">
                <a:extLst>
                  <a:ext uri="{FF2B5EF4-FFF2-40B4-BE49-F238E27FC236}">
                    <a16:creationId xmlns:a16="http://schemas.microsoft.com/office/drawing/2014/main" xmlns="" id="{037412D7-FE0C-40D5-ABEB-5D8C5E38A6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571" name="组合 570">
              <a:extLst>
                <a:ext uri="{FF2B5EF4-FFF2-40B4-BE49-F238E27FC236}">
                  <a16:creationId xmlns:a16="http://schemas.microsoft.com/office/drawing/2014/main" xmlns="" id="{32C0EA2B-E935-4E60-844F-250376718CD2}"/>
                </a:ext>
              </a:extLst>
            </p:cNvPr>
            <p:cNvGrpSpPr/>
            <p:nvPr/>
          </p:nvGrpSpPr>
          <p:grpSpPr>
            <a:xfrm>
              <a:off x="3151349" y="3390912"/>
              <a:ext cx="3824867" cy="1851649"/>
              <a:chOff x="7824354" y="3116336"/>
              <a:chExt cx="1714500" cy="830003"/>
            </a:xfrm>
          </p:grpSpPr>
          <p:grpSp>
            <p:nvGrpSpPr>
              <p:cNvPr id="572" name="组合 571">
                <a:extLst>
                  <a:ext uri="{FF2B5EF4-FFF2-40B4-BE49-F238E27FC236}">
                    <a16:creationId xmlns:a16="http://schemas.microsoft.com/office/drawing/2014/main" xmlns="" id="{15B71FBD-81C7-48F4-ACDD-BB9A22F499DB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578" name="六边形 577">
                  <a:extLst>
                    <a:ext uri="{FF2B5EF4-FFF2-40B4-BE49-F238E27FC236}">
                      <a16:creationId xmlns:a16="http://schemas.microsoft.com/office/drawing/2014/main" xmlns="" id="{45705068-15B7-4F2D-9A53-9B2F98DB1452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9" name="六边形 578">
                  <a:extLst>
                    <a:ext uri="{FF2B5EF4-FFF2-40B4-BE49-F238E27FC236}">
                      <a16:creationId xmlns:a16="http://schemas.microsoft.com/office/drawing/2014/main" xmlns="" id="{D625931C-EE95-45F3-8D58-2ABBAA3E9589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0" name="六边形 579">
                  <a:extLst>
                    <a:ext uri="{FF2B5EF4-FFF2-40B4-BE49-F238E27FC236}">
                      <a16:creationId xmlns:a16="http://schemas.microsoft.com/office/drawing/2014/main" xmlns="" id="{7E8322E2-0B64-43EB-A24A-DB2A1C25D5D0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1" name="六边形 580">
                  <a:extLst>
                    <a:ext uri="{FF2B5EF4-FFF2-40B4-BE49-F238E27FC236}">
                      <a16:creationId xmlns:a16="http://schemas.microsoft.com/office/drawing/2014/main" xmlns="" id="{96EB29EC-A372-43A0-AA19-907E25B230FF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2" name="六边形 581">
                  <a:extLst>
                    <a:ext uri="{FF2B5EF4-FFF2-40B4-BE49-F238E27FC236}">
                      <a16:creationId xmlns:a16="http://schemas.microsoft.com/office/drawing/2014/main" xmlns="" id="{20C1BB69-308B-4A58-8872-6B6FEAC3BEB1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3" name="六边形 582">
                  <a:extLst>
                    <a:ext uri="{FF2B5EF4-FFF2-40B4-BE49-F238E27FC236}">
                      <a16:creationId xmlns:a16="http://schemas.microsoft.com/office/drawing/2014/main" xmlns="" id="{4F596E90-F582-4D64-B556-B77E9C52A080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4" name="矩形 198">
                  <a:extLst>
                    <a:ext uri="{FF2B5EF4-FFF2-40B4-BE49-F238E27FC236}">
                      <a16:creationId xmlns:a16="http://schemas.microsoft.com/office/drawing/2014/main" xmlns="" id="{0A5A30BC-8085-4A2F-96EC-058A4C88D129}"/>
                    </a:ext>
                  </a:extLst>
                </p:cNvPr>
                <p:cNvSpPr/>
                <p:nvPr/>
              </p:nvSpPr>
              <p:spPr>
                <a:xfrm>
                  <a:off x="8766095" y="3188615"/>
                  <a:ext cx="244287" cy="266628"/>
                </a:xfrm>
                <a:custGeom>
                  <a:avLst/>
                  <a:gdLst>
                    <a:gd name="connsiteX0" fmla="*/ 243589 w 557114"/>
                    <a:gd name="connsiteY0" fmla="*/ 355438 h 608062"/>
                    <a:gd name="connsiteX1" fmla="*/ 277656 w 557114"/>
                    <a:gd name="connsiteY1" fmla="*/ 355438 h 608062"/>
                    <a:gd name="connsiteX2" fmla="*/ 277940 w 557114"/>
                    <a:gd name="connsiteY2" fmla="*/ 355438 h 608062"/>
                    <a:gd name="connsiteX3" fmla="*/ 278604 w 557114"/>
                    <a:gd name="connsiteY3" fmla="*/ 355438 h 608062"/>
                    <a:gd name="connsiteX4" fmla="*/ 279174 w 557114"/>
                    <a:gd name="connsiteY4" fmla="*/ 355438 h 608062"/>
                    <a:gd name="connsiteX5" fmla="*/ 279458 w 557114"/>
                    <a:gd name="connsiteY5" fmla="*/ 355438 h 608062"/>
                    <a:gd name="connsiteX6" fmla="*/ 279553 w 557114"/>
                    <a:gd name="connsiteY6" fmla="*/ 355438 h 608062"/>
                    <a:gd name="connsiteX7" fmla="*/ 313620 w 557114"/>
                    <a:gd name="connsiteY7" fmla="*/ 355438 h 608062"/>
                    <a:gd name="connsiteX8" fmla="*/ 324438 w 557114"/>
                    <a:gd name="connsiteY8" fmla="*/ 375432 h 608062"/>
                    <a:gd name="connsiteX9" fmla="*/ 298152 w 557114"/>
                    <a:gd name="connsiteY9" fmla="*/ 430202 h 608062"/>
                    <a:gd name="connsiteX10" fmla="*/ 301948 w 557114"/>
                    <a:gd name="connsiteY10" fmla="*/ 510272 h 608062"/>
                    <a:gd name="connsiteX11" fmla="*/ 356891 w 557114"/>
                    <a:gd name="connsiteY11" fmla="*/ 389172 h 608062"/>
                    <a:gd name="connsiteX12" fmla="*/ 356986 w 557114"/>
                    <a:gd name="connsiteY12" fmla="*/ 389172 h 608062"/>
                    <a:gd name="connsiteX13" fmla="*/ 376628 w 557114"/>
                    <a:gd name="connsiteY13" fmla="*/ 375337 h 608062"/>
                    <a:gd name="connsiteX14" fmla="*/ 383556 w 557114"/>
                    <a:gd name="connsiteY14" fmla="*/ 376474 h 608062"/>
                    <a:gd name="connsiteX15" fmla="*/ 383745 w 557114"/>
                    <a:gd name="connsiteY15" fmla="*/ 376569 h 608062"/>
                    <a:gd name="connsiteX16" fmla="*/ 518588 w 557114"/>
                    <a:gd name="connsiteY16" fmla="*/ 438920 h 608062"/>
                    <a:gd name="connsiteX17" fmla="*/ 557114 w 557114"/>
                    <a:gd name="connsiteY17" fmla="*/ 482224 h 608062"/>
                    <a:gd name="connsiteX18" fmla="*/ 557114 w 557114"/>
                    <a:gd name="connsiteY18" fmla="*/ 608062 h 608062"/>
                    <a:gd name="connsiteX19" fmla="*/ 279743 w 557114"/>
                    <a:gd name="connsiteY19" fmla="*/ 608062 h 608062"/>
                    <a:gd name="connsiteX20" fmla="*/ 279458 w 557114"/>
                    <a:gd name="connsiteY20" fmla="*/ 608062 h 608062"/>
                    <a:gd name="connsiteX21" fmla="*/ 279364 w 557114"/>
                    <a:gd name="connsiteY21" fmla="*/ 608062 h 608062"/>
                    <a:gd name="connsiteX22" fmla="*/ 279174 w 557114"/>
                    <a:gd name="connsiteY22" fmla="*/ 608062 h 608062"/>
                    <a:gd name="connsiteX23" fmla="*/ 278984 w 557114"/>
                    <a:gd name="connsiteY23" fmla="*/ 608062 h 608062"/>
                    <a:gd name="connsiteX24" fmla="*/ 278604 w 557114"/>
                    <a:gd name="connsiteY24" fmla="*/ 608062 h 608062"/>
                    <a:gd name="connsiteX25" fmla="*/ 278130 w 557114"/>
                    <a:gd name="connsiteY25" fmla="*/ 608062 h 608062"/>
                    <a:gd name="connsiteX26" fmla="*/ 277940 w 557114"/>
                    <a:gd name="connsiteY26" fmla="*/ 608062 h 608062"/>
                    <a:gd name="connsiteX27" fmla="*/ 277845 w 557114"/>
                    <a:gd name="connsiteY27" fmla="*/ 608062 h 608062"/>
                    <a:gd name="connsiteX28" fmla="*/ 277750 w 557114"/>
                    <a:gd name="connsiteY28" fmla="*/ 608062 h 608062"/>
                    <a:gd name="connsiteX29" fmla="*/ 277656 w 557114"/>
                    <a:gd name="connsiteY29" fmla="*/ 608062 h 608062"/>
                    <a:gd name="connsiteX30" fmla="*/ 277371 w 557114"/>
                    <a:gd name="connsiteY30" fmla="*/ 608062 h 608062"/>
                    <a:gd name="connsiteX31" fmla="*/ 0 w 557114"/>
                    <a:gd name="connsiteY31" fmla="*/ 608062 h 608062"/>
                    <a:gd name="connsiteX32" fmla="*/ 0 w 557114"/>
                    <a:gd name="connsiteY32" fmla="*/ 482224 h 608062"/>
                    <a:gd name="connsiteX33" fmla="*/ 38621 w 557114"/>
                    <a:gd name="connsiteY33" fmla="*/ 438920 h 608062"/>
                    <a:gd name="connsiteX34" fmla="*/ 173464 w 557114"/>
                    <a:gd name="connsiteY34" fmla="*/ 376569 h 608062"/>
                    <a:gd name="connsiteX35" fmla="*/ 173558 w 557114"/>
                    <a:gd name="connsiteY35" fmla="*/ 376474 h 608062"/>
                    <a:gd name="connsiteX36" fmla="*/ 180486 w 557114"/>
                    <a:gd name="connsiteY36" fmla="*/ 375337 h 608062"/>
                    <a:gd name="connsiteX37" fmla="*/ 200223 w 557114"/>
                    <a:gd name="connsiteY37" fmla="*/ 389172 h 608062"/>
                    <a:gd name="connsiteX38" fmla="*/ 255166 w 557114"/>
                    <a:gd name="connsiteY38" fmla="*/ 510272 h 608062"/>
                    <a:gd name="connsiteX39" fmla="*/ 258962 w 557114"/>
                    <a:gd name="connsiteY39" fmla="*/ 430202 h 608062"/>
                    <a:gd name="connsiteX40" fmla="*/ 232676 w 557114"/>
                    <a:gd name="connsiteY40" fmla="*/ 375432 h 608062"/>
                    <a:gd name="connsiteX41" fmla="*/ 243589 w 557114"/>
                    <a:gd name="connsiteY41" fmla="*/ 355438 h 608062"/>
                    <a:gd name="connsiteX42" fmla="*/ 276250 w 557114"/>
                    <a:gd name="connsiteY42" fmla="*/ 0 h 608062"/>
                    <a:gd name="connsiteX43" fmla="*/ 277674 w 557114"/>
                    <a:gd name="connsiteY43" fmla="*/ 0 h 608062"/>
                    <a:gd name="connsiteX44" fmla="*/ 277863 w 557114"/>
                    <a:gd name="connsiteY44" fmla="*/ 0 h 608062"/>
                    <a:gd name="connsiteX45" fmla="*/ 277958 w 557114"/>
                    <a:gd name="connsiteY45" fmla="*/ 0 h 608062"/>
                    <a:gd name="connsiteX46" fmla="*/ 279382 w 557114"/>
                    <a:gd name="connsiteY46" fmla="*/ 0 h 608062"/>
                    <a:gd name="connsiteX47" fmla="*/ 402570 w 557114"/>
                    <a:gd name="connsiteY47" fmla="*/ 104895 h 608062"/>
                    <a:gd name="connsiteX48" fmla="*/ 394693 w 557114"/>
                    <a:gd name="connsiteY48" fmla="*/ 159001 h 608062"/>
                    <a:gd name="connsiteX49" fmla="*/ 405892 w 557114"/>
                    <a:gd name="connsiteY49" fmla="*/ 184774 h 608062"/>
                    <a:gd name="connsiteX50" fmla="*/ 377040 w 557114"/>
                    <a:gd name="connsiteY50" fmla="*/ 236890 h 608062"/>
                    <a:gd name="connsiteX51" fmla="*/ 315731 w 557114"/>
                    <a:gd name="connsiteY51" fmla="*/ 311274 h 608062"/>
                    <a:gd name="connsiteX52" fmla="*/ 277958 w 557114"/>
                    <a:gd name="connsiteY52" fmla="*/ 319707 h 608062"/>
                    <a:gd name="connsiteX53" fmla="*/ 277958 w 557114"/>
                    <a:gd name="connsiteY53" fmla="*/ 319802 h 608062"/>
                    <a:gd name="connsiteX54" fmla="*/ 277863 w 557114"/>
                    <a:gd name="connsiteY54" fmla="*/ 319802 h 608062"/>
                    <a:gd name="connsiteX55" fmla="*/ 277674 w 557114"/>
                    <a:gd name="connsiteY55" fmla="*/ 319802 h 608062"/>
                    <a:gd name="connsiteX56" fmla="*/ 277674 w 557114"/>
                    <a:gd name="connsiteY56" fmla="*/ 319707 h 608062"/>
                    <a:gd name="connsiteX57" fmla="*/ 239901 w 557114"/>
                    <a:gd name="connsiteY57" fmla="*/ 311274 h 608062"/>
                    <a:gd name="connsiteX58" fmla="*/ 178592 w 557114"/>
                    <a:gd name="connsiteY58" fmla="*/ 236890 h 608062"/>
                    <a:gd name="connsiteX59" fmla="*/ 149740 w 557114"/>
                    <a:gd name="connsiteY59" fmla="*/ 184774 h 608062"/>
                    <a:gd name="connsiteX60" fmla="*/ 161034 w 557114"/>
                    <a:gd name="connsiteY60" fmla="*/ 159001 h 608062"/>
                    <a:gd name="connsiteX61" fmla="*/ 153062 w 557114"/>
                    <a:gd name="connsiteY61" fmla="*/ 104895 h 608062"/>
                    <a:gd name="connsiteX62" fmla="*/ 276250 w 557114"/>
                    <a:gd name="connsiteY62" fmla="*/ 0 h 6080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</a:cxnLst>
                  <a:rect l="l" t="t" r="r" b="b"/>
                  <a:pathLst>
                    <a:path w="557114" h="608062">
                      <a:moveTo>
                        <a:pt x="243589" y="355438"/>
                      </a:moveTo>
                      <a:lnTo>
                        <a:pt x="277656" y="355438"/>
                      </a:lnTo>
                      <a:lnTo>
                        <a:pt x="277940" y="355438"/>
                      </a:lnTo>
                      <a:lnTo>
                        <a:pt x="278604" y="355438"/>
                      </a:lnTo>
                      <a:lnTo>
                        <a:pt x="279174" y="355438"/>
                      </a:lnTo>
                      <a:lnTo>
                        <a:pt x="279458" y="355438"/>
                      </a:lnTo>
                      <a:lnTo>
                        <a:pt x="279553" y="355438"/>
                      </a:lnTo>
                      <a:lnTo>
                        <a:pt x="313620" y="355438"/>
                      </a:lnTo>
                      <a:cubicBezTo>
                        <a:pt x="325007" y="355438"/>
                        <a:pt x="330511" y="364630"/>
                        <a:pt x="324438" y="375432"/>
                      </a:cubicBezTo>
                      <a:cubicBezTo>
                        <a:pt x="321781" y="379980"/>
                        <a:pt x="298152" y="430202"/>
                        <a:pt x="298152" y="430202"/>
                      </a:cubicBezTo>
                      <a:lnTo>
                        <a:pt x="301948" y="510272"/>
                      </a:lnTo>
                      <a:cubicBezTo>
                        <a:pt x="317700" y="481655"/>
                        <a:pt x="343131" y="422432"/>
                        <a:pt x="356891" y="389172"/>
                      </a:cubicBezTo>
                      <a:cubicBezTo>
                        <a:pt x="356891" y="389172"/>
                        <a:pt x="356891" y="389172"/>
                        <a:pt x="356986" y="389172"/>
                      </a:cubicBezTo>
                      <a:cubicBezTo>
                        <a:pt x="359832" y="381117"/>
                        <a:pt x="367519" y="375337"/>
                        <a:pt x="376628" y="375337"/>
                      </a:cubicBezTo>
                      <a:cubicBezTo>
                        <a:pt x="379096" y="375337"/>
                        <a:pt x="381373" y="375716"/>
                        <a:pt x="383556" y="376474"/>
                      </a:cubicBezTo>
                      <a:cubicBezTo>
                        <a:pt x="383650" y="376474"/>
                        <a:pt x="383650" y="376474"/>
                        <a:pt x="383745" y="376569"/>
                      </a:cubicBezTo>
                      <a:cubicBezTo>
                        <a:pt x="387446" y="377706"/>
                        <a:pt x="464973" y="411724"/>
                        <a:pt x="518588" y="438920"/>
                      </a:cubicBezTo>
                      <a:cubicBezTo>
                        <a:pt x="542595" y="451049"/>
                        <a:pt x="557114" y="466305"/>
                        <a:pt x="557114" y="482224"/>
                      </a:cubicBezTo>
                      <a:lnTo>
                        <a:pt x="557114" y="608062"/>
                      </a:lnTo>
                      <a:lnTo>
                        <a:pt x="279743" y="608062"/>
                      </a:lnTo>
                      <a:lnTo>
                        <a:pt x="279458" y="608062"/>
                      </a:lnTo>
                      <a:lnTo>
                        <a:pt x="279364" y="608062"/>
                      </a:lnTo>
                      <a:lnTo>
                        <a:pt x="279174" y="608062"/>
                      </a:lnTo>
                      <a:lnTo>
                        <a:pt x="278984" y="608062"/>
                      </a:lnTo>
                      <a:lnTo>
                        <a:pt x="278604" y="608062"/>
                      </a:lnTo>
                      <a:lnTo>
                        <a:pt x="278130" y="608062"/>
                      </a:lnTo>
                      <a:lnTo>
                        <a:pt x="277940" y="608062"/>
                      </a:lnTo>
                      <a:lnTo>
                        <a:pt x="277845" y="608062"/>
                      </a:lnTo>
                      <a:lnTo>
                        <a:pt x="277750" y="608062"/>
                      </a:lnTo>
                      <a:lnTo>
                        <a:pt x="277656" y="608062"/>
                      </a:lnTo>
                      <a:lnTo>
                        <a:pt x="277371" y="608062"/>
                      </a:lnTo>
                      <a:lnTo>
                        <a:pt x="0" y="608062"/>
                      </a:lnTo>
                      <a:lnTo>
                        <a:pt x="0" y="482224"/>
                      </a:lnTo>
                      <a:cubicBezTo>
                        <a:pt x="0" y="466305"/>
                        <a:pt x="14519" y="451049"/>
                        <a:pt x="38621" y="438920"/>
                      </a:cubicBezTo>
                      <a:cubicBezTo>
                        <a:pt x="92141" y="411724"/>
                        <a:pt x="169668" y="377706"/>
                        <a:pt x="173464" y="376569"/>
                      </a:cubicBezTo>
                      <a:cubicBezTo>
                        <a:pt x="173464" y="376474"/>
                        <a:pt x="173464" y="376474"/>
                        <a:pt x="173558" y="376474"/>
                      </a:cubicBezTo>
                      <a:cubicBezTo>
                        <a:pt x="175741" y="375716"/>
                        <a:pt x="178018" y="375337"/>
                        <a:pt x="180486" y="375337"/>
                      </a:cubicBezTo>
                      <a:cubicBezTo>
                        <a:pt x="189595" y="375337"/>
                        <a:pt x="197282" y="381117"/>
                        <a:pt x="200223" y="389172"/>
                      </a:cubicBezTo>
                      <a:cubicBezTo>
                        <a:pt x="214078" y="422432"/>
                        <a:pt x="239414" y="481655"/>
                        <a:pt x="255166" y="510272"/>
                      </a:cubicBezTo>
                      <a:lnTo>
                        <a:pt x="258962" y="430202"/>
                      </a:lnTo>
                      <a:cubicBezTo>
                        <a:pt x="258962" y="430202"/>
                        <a:pt x="235333" y="379980"/>
                        <a:pt x="232676" y="375432"/>
                      </a:cubicBezTo>
                      <a:cubicBezTo>
                        <a:pt x="226603" y="364630"/>
                        <a:pt x="232107" y="355438"/>
                        <a:pt x="243589" y="355438"/>
                      </a:cubicBezTo>
                      <a:close/>
                      <a:moveTo>
                        <a:pt x="276250" y="0"/>
                      </a:moveTo>
                      <a:cubicBezTo>
                        <a:pt x="276725" y="0"/>
                        <a:pt x="277199" y="0"/>
                        <a:pt x="277674" y="0"/>
                      </a:cubicBezTo>
                      <a:cubicBezTo>
                        <a:pt x="277769" y="0"/>
                        <a:pt x="277769" y="0"/>
                        <a:pt x="277863" y="0"/>
                      </a:cubicBezTo>
                      <a:cubicBezTo>
                        <a:pt x="277863" y="0"/>
                        <a:pt x="277863" y="0"/>
                        <a:pt x="277958" y="0"/>
                      </a:cubicBezTo>
                      <a:cubicBezTo>
                        <a:pt x="278433" y="0"/>
                        <a:pt x="278907" y="0"/>
                        <a:pt x="279382" y="0"/>
                      </a:cubicBezTo>
                      <a:cubicBezTo>
                        <a:pt x="385487" y="0"/>
                        <a:pt x="405417" y="75615"/>
                        <a:pt x="402570" y="104895"/>
                      </a:cubicBezTo>
                      <a:cubicBezTo>
                        <a:pt x="400387" y="128395"/>
                        <a:pt x="394693" y="159001"/>
                        <a:pt x="394693" y="159001"/>
                      </a:cubicBezTo>
                      <a:cubicBezTo>
                        <a:pt x="394693" y="159001"/>
                        <a:pt x="405892" y="164118"/>
                        <a:pt x="405892" y="184774"/>
                      </a:cubicBezTo>
                      <a:cubicBezTo>
                        <a:pt x="402001" y="236511"/>
                        <a:pt x="381311" y="214149"/>
                        <a:pt x="377040" y="236890"/>
                      </a:cubicBezTo>
                      <a:cubicBezTo>
                        <a:pt x="370017" y="274603"/>
                        <a:pt x="336610" y="301893"/>
                        <a:pt x="315731" y="311274"/>
                      </a:cubicBezTo>
                      <a:cubicBezTo>
                        <a:pt x="303583" y="316770"/>
                        <a:pt x="291055" y="319518"/>
                        <a:pt x="277958" y="319707"/>
                      </a:cubicBezTo>
                      <a:lnTo>
                        <a:pt x="277958" y="319802"/>
                      </a:lnTo>
                      <a:cubicBezTo>
                        <a:pt x="277863" y="319802"/>
                        <a:pt x="277863" y="319802"/>
                        <a:pt x="277863" y="319802"/>
                      </a:cubicBezTo>
                      <a:cubicBezTo>
                        <a:pt x="277769" y="319802"/>
                        <a:pt x="277769" y="319802"/>
                        <a:pt x="277674" y="319802"/>
                      </a:cubicBezTo>
                      <a:lnTo>
                        <a:pt x="277674" y="319707"/>
                      </a:lnTo>
                      <a:cubicBezTo>
                        <a:pt x="264577" y="319518"/>
                        <a:pt x="252049" y="316770"/>
                        <a:pt x="239901" y="311274"/>
                      </a:cubicBezTo>
                      <a:cubicBezTo>
                        <a:pt x="219022" y="301893"/>
                        <a:pt x="185615" y="274603"/>
                        <a:pt x="178592" y="236890"/>
                      </a:cubicBezTo>
                      <a:cubicBezTo>
                        <a:pt x="174321" y="214149"/>
                        <a:pt x="153631" y="236511"/>
                        <a:pt x="149740" y="184774"/>
                      </a:cubicBezTo>
                      <a:cubicBezTo>
                        <a:pt x="149740" y="164118"/>
                        <a:pt x="161034" y="159001"/>
                        <a:pt x="161034" y="159001"/>
                      </a:cubicBezTo>
                      <a:cubicBezTo>
                        <a:pt x="161034" y="159001"/>
                        <a:pt x="155245" y="128395"/>
                        <a:pt x="153062" y="104895"/>
                      </a:cubicBezTo>
                      <a:cubicBezTo>
                        <a:pt x="150215" y="75615"/>
                        <a:pt x="170145" y="0"/>
                        <a:pt x="276250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73" name="组合 572">
                <a:extLst>
                  <a:ext uri="{FF2B5EF4-FFF2-40B4-BE49-F238E27FC236}">
                    <a16:creationId xmlns:a16="http://schemas.microsoft.com/office/drawing/2014/main" xmlns="" id="{649D452A-4E94-48B1-A629-1F9DD853B86D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574" name="圆角矩形 13">
                  <a:extLst>
                    <a:ext uri="{FF2B5EF4-FFF2-40B4-BE49-F238E27FC236}">
                      <a16:creationId xmlns:a16="http://schemas.microsoft.com/office/drawing/2014/main" xmlns="" id="{6780001D-6431-4C2E-9B2C-3FB9B3C7FE7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5" name="圆角矩形 13">
                  <a:extLst>
                    <a:ext uri="{FF2B5EF4-FFF2-40B4-BE49-F238E27FC236}">
                      <a16:creationId xmlns:a16="http://schemas.microsoft.com/office/drawing/2014/main" xmlns="" id="{B81884B4-8E0D-414F-97F0-1F907ACA7BEF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6" name="圆角矩形 13">
                  <a:extLst>
                    <a:ext uri="{FF2B5EF4-FFF2-40B4-BE49-F238E27FC236}">
                      <a16:creationId xmlns:a16="http://schemas.microsoft.com/office/drawing/2014/main" xmlns="" id="{9BE01B0D-452C-44BC-A780-5E20B995EF22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7" name="圆角矩形 13">
                  <a:extLst>
                    <a:ext uri="{FF2B5EF4-FFF2-40B4-BE49-F238E27FC236}">
                      <a16:creationId xmlns:a16="http://schemas.microsoft.com/office/drawing/2014/main" xmlns="" id="{464AE177-ED07-42A6-8240-F6ABF1E9B62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6FA0FD1C-0A3B-41B2-8BD0-567EE9D840AC}"/>
              </a:ext>
            </a:extLst>
          </p:cNvPr>
          <p:cNvGrpSpPr/>
          <p:nvPr/>
        </p:nvGrpSpPr>
        <p:grpSpPr>
          <a:xfrm>
            <a:off x="2373354" y="2871146"/>
            <a:ext cx="380194" cy="380158"/>
            <a:chOff x="4979129" y="5045363"/>
            <a:chExt cx="209362" cy="209343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EBF91A39-460A-467B-895E-3BE4B2FEE191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227A2234-9F27-472B-986C-B60F12A58C59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4" name="椭圆 603">
              <a:extLst>
                <a:ext uri="{FF2B5EF4-FFF2-40B4-BE49-F238E27FC236}">
                  <a16:creationId xmlns:a16="http://schemas.microsoft.com/office/drawing/2014/main" xmlns="" id="{43C5F93F-48D0-4552-885C-FB28B752209F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5" name="椭圆 604">
              <a:extLst>
                <a:ext uri="{FF2B5EF4-FFF2-40B4-BE49-F238E27FC236}">
                  <a16:creationId xmlns:a16="http://schemas.microsoft.com/office/drawing/2014/main" xmlns="" id="{3B76688A-0EF6-4A6B-9D2B-107FB5B5469D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7" name="椭圆 606">
              <a:extLst>
                <a:ext uri="{FF2B5EF4-FFF2-40B4-BE49-F238E27FC236}">
                  <a16:creationId xmlns:a16="http://schemas.microsoft.com/office/drawing/2014/main" xmlns="" id="{7F2546E1-D9F2-4894-AF24-7C02DE7D34DD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8" name="椭圆 607">
              <a:extLst>
                <a:ext uri="{FF2B5EF4-FFF2-40B4-BE49-F238E27FC236}">
                  <a16:creationId xmlns:a16="http://schemas.microsoft.com/office/drawing/2014/main" xmlns="" id="{C829A8E7-A024-4A56-A524-82980AB4353F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9" name="椭圆 608">
              <a:extLst>
                <a:ext uri="{FF2B5EF4-FFF2-40B4-BE49-F238E27FC236}">
                  <a16:creationId xmlns:a16="http://schemas.microsoft.com/office/drawing/2014/main" xmlns="" id="{CEC1F2C5-6024-4E97-88B6-E76FF6AF6BCB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0" name="椭圆 609">
              <a:extLst>
                <a:ext uri="{FF2B5EF4-FFF2-40B4-BE49-F238E27FC236}">
                  <a16:creationId xmlns:a16="http://schemas.microsoft.com/office/drawing/2014/main" xmlns="" id="{49B5EAD6-7741-442A-8156-EDCA36C85559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1" name="椭圆 610">
              <a:extLst>
                <a:ext uri="{FF2B5EF4-FFF2-40B4-BE49-F238E27FC236}">
                  <a16:creationId xmlns:a16="http://schemas.microsoft.com/office/drawing/2014/main" xmlns="" id="{5A05864F-87FC-40CD-8CA5-B8C5FB49A91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iSlide【</a:t>
            </a:r>
            <a:r>
              <a:rPr lang="zh-CN" altLang="en-US" sz="1000" dirty="0"/>
              <a:t>图标库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中的图标替换</a:t>
            </a:r>
            <a:endParaRPr lang="en-US" altLang="zh-CN" sz="1000" dirty="0"/>
          </a:p>
          <a:p>
            <a:r>
              <a:rPr lang="en-US" altLang="zh-CN" sz="1000" dirty="0"/>
              <a:t>Click the target icon in iSlide “Icon Library” to replace it.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619" name="组合 618">
            <a:extLst>
              <a:ext uri="{FF2B5EF4-FFF2-40B4-BE49-F238E27FC236}">
                <a16:creationId xmlns:a16="http://schemas.microsoft.com/office/drawing/2014/main" xmlns="" id="{90DB983C-4F86-4676-B2C2-10649C11F628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620" name="矩形 619">
              <a:extLst>
                <a:ext uri="{FF2B5EF4-FFF2-40B4-BE49-F238E27FC236}">
                  <a16:creationId xmlns:a16="http://schemas.microsoft.com/office/drawing/2014/main" xmlns="" id="{ADA48A54-EA9C-439F-B377-6257AF619BA5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1" name="矩形 620">
              <a:extLst>
                <a:ext uri="{FF2B5EF4-FFF2-40B4-BE49-F238E27FC236}">
                  <a16:creationId xmlns:a16="http://schemas.microsoft.com/office/drawing/2014/main" xmlns="" id="{49F09561-484E-43EA-9F8B-7A8B6E2E87B1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2" name="矩形 621">
              <a:extLst>
                <a:ext uri="{FF2B5EF4-FFF2-40B4-BE49-F238E27FC236}">
                  <a16:creationId xmlns:a16="http://schemas.microsoft.com/office/drawing/2014/main" xmlns="" id="{6D8A46BB-FA8A-46B8-AD01-FA9B85501F3E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3" name="矩形 622">
              <a:extLst>
                <a:ext uri="{FF2B5EF4-FFF2-40B4-BE49-F238E27FC236}">
                  <a16:creationId xmlns:a16="http://schemas.microsoft.com/office/drawing/2014/main" xmlns="" id="{A3C4E4BF-B370-4619-B624-1A71E0831E9C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4" name="矩形 623">
              <a:extLst>
                <a:ext uri="{FF2B5EF4-FFF2-40B4-BE49-F238E27FC236}">
                  <a16:creationId xmlns:a16="http://schemas.microsoft.com/office/drawing/2014/main" xmlns="" id="{FAB3FECF-1FE5-4D97-BB54-79C9EC430CB4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562601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填充图示中的图片  </a:t>
            </a:r>
            <a:r>
              <a:rPr lang="en-US" altLang="zh-CN" sz="2800" b="1" dirty="0"/>
              <a:t>Picture Fill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选中图示中的占位形状</a:t>
            </a:r>
            <a:endParaRPr lang="en-US" altLang="zh-CN" sz="1000" dirty="0"/>
          </a:p>
          <a:p>
            <a:r>
              <a:rPr lang="en-US" altLang="zh-CN" sz="1000" dirty="0"/>
              <a:t>Select the shape that</a:t>
            </a:r>
            <a:r>
              <a:rPr lang="zh-CN" altLang="en-US" sz="1000" dirty="0"/>
              <a:t> </a:t>
            </a:r>
            <a:r>
              <a:rPr lang="en-US" altLang="zh-CN" sz="1000" dirty="0"/>
              <a:t>need</a:t>
            </a:r>
            <a:r>
              <a:rPr lang="zh-CN" altLang="en-US" sz="1000" dirty="0"/>
              <a:t> </a:t>
            </a:r>
            <a:r>
              <a:rPr lang="en-US" altLang="zh-CN" sz="1000" dirty="0"/>
              <a:t>to</a:t>
            </a:r>
            <a:r>
              <a:rPr lang="zh-CN" altLang="en-US" sz="1000" dirty="0"/>
              <a:t> </a:t>
            </a:r>
            <a:r>
              <a:rPr lang="en-US" altLang="zh-CN" sz="1000" dirty="0"/>
              <a:t>be</a:t>
            </a:r>
            <a:r>
              <a:rPr lang="zh-CN" altLang="en-US" sz="1000" dirty="0"/>
              <a:t> </a:t>
            </a:r>
            <a:r>
              <a:rPr lang="en-US" altLang="zh-CN" sz="1000" dirty="0"/>
              <a:t>filled</a:t>
            </a:r>
            <a:r>
              <a:rPr lang="zh-CN" altLang="en-US" sz="1000" dirty="0"/>
              <a:t> </a:t>
            </a:r>
            <a:r>
              <a:rPr lang="en-US" altLang="zh-CN" sz="1000" dirty="0"/>
              <a:t>with</a:t>
            </a:r>
            <a:r>
              <a:rPr lang="zh-CN" altLang="en-US" sz="1000" dirty="0"/>
              <a:t> </a:t>
            </a:r>
            <a:r>
              <a:rPr lang="en-US" altLang="zh-CN" sz="1000" dirty="0"/>
              <a:t>picture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Picture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中的图片替换</a:t>
            </a:r>
            <a:endParaRPr lang="en-US" altLang="zh-CN" sz="1000" dirty="0"/>
          </a:p>
          <a:p>
            <a:r>
              <a:rPr lang="en-US" altLang="zh-CN" sz="1000" dirty="0"/>
              <a:t>Click the target picture in iSlide “Picture Library” to insert it into the shape.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自动填充，图片保持比例不变</a:t>
            </a:r>
            <a:endParaRPr lang="en-US" altLang="zh-CN" sz="1000" dirty="0"/>
          </a:p>
          <a:p>
            <a:r>
              <a:rPr lang="en-US" altLang="zh-CN" sz="1000" dirty="0"/>
              <a:t>The picture will be filled in the shape automatically while keeping height-to-width ratio the same.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100" y="2009760"/>
            <a:ext cx="3385944" cy="2144238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44" name="组合 143">
            <a:extLst>
              <a:ext uri="{FF2B5EF4-FFF2-40B4-BE49-F238E27FC236}">
                <a16:creationId xmlns:a16="http://schemas.microsoft.com/office/drawing/2014/main" xmlns="" id="{223F8D8A-0968-4229-B2FE-9B61900506EF}"/>
              </a:ext>
            </a:extLst>
          </p:cNvPr>
          <p:cNvGrpSpPr/>
          <p:nvPr/>
        </p:nvGrpSpPr>
        <p:grpSpPr>
          <a:xfrm>
            <a:off x="1657082" y="2901309"/>
            <a:ext cx="1925728" cy="945441"/>
            <a:chOff x="2500753" y="4459347"/>
            <a:chExt cx="1037259" cy="509245"/>
          </a:xfrm>
        </p:grpSpPr>
        <p:sp>
          <p:nvSpPr>
            <p:cNvPr id="145" name="圆角矩形 13">
              <a:extLst>
                <a:ext uri="{FF2B5EF4-FFF2-40B4-BE49-F238E27FC236}">
                  <a16:creationId xmlns:a16="http://schemas.microsoft.com/office/drawing/2014/main" xmlns="" id="{849436BE-537E-4068-A524-D88A61BAF430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lnSpcReduction="10000"/>
            </a:bodyPr>
            <a:lstStyle/>
            <a:p>
              <a:pPr algn="ctr" defTabSz="913765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46" name="圆角矩形 13">
              <a:extLst>
                <a:ext uri="{FF2B5EF4-FFF2-40B4-BE49-F238E27FC236}">
                  <a16:creationId xmlns:a16="http://schemas.microsoft.com/office/drawing/2014/main" xmlns="" id="{81513953-70B2-48A8-A3EE-F35E79F3EA1A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7" name="圆角矩形 13">
              <a:extLst>
                <a:ext uri="{FF2B5EF4-FFF2-40B4-BE49-F238E27FC236}">
                  <a16:creationId xmlns:a16="http://schemas.microsoft.com/office/drawing/2014/main" xmlns="" id="{B2F0769A-074B-4509-8A83-A3B68F1DDF8C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8" name="圆角矩形 13">
              <a:extLst>
                <a:ext uri="{FF2B5EF4-FFF2-40B4-BE49-F238E27FC236}">
                  <a16:creationId xmlns:a16="http://schemas.microsoft.com/office/drawing/2014/main" xmlns="" id="{39E0EA4B-DC96-437B-B781-3E87770D033B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9" name="圆角矩形 13">
              <a:extLst>
                <a:ext uri="{FF2B5EF4-FFF2-40B4-BE49-F238E27FC236}">
                  <a16:creationId xmlns:a16="http://schemas.microsoft.com/office/drawing/2014/main" xmlns="" id="{B1EC389E-AF74-4DD3-B73A-D61B60C4A20A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0" name="圆角矩形 13">
              <a:extLst>
                <a:ext uri="{FF2B5EF4-FFF2-40B4-BE49-F238E27FC236}">
                  <a16:creationId xmlns:a16="http://schemas.microsoft.com/office/drawing/2014/main" xmlns="" id="{E27FE8F4-4B6A-43B0-951C-14B0F45CEAC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1" name="圆角矩形 13">
              <a:extLst>
                <a:ext uri="{FF2B5EF4-FFF2-40B4-BE49-F238E27FC236}">
                  <a16:creationId xmlns:a16="http://schemas.microsoft.com/office/drawing/2014/main" xmlns="" id="{4122DC90-CE9D-4F97-9410-2720031E9F0B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2" name="圆角矩形 13">
              <a:extLst>
                <a:ext uri="{FF2B5EF4-FFF2-40B4-BE49-F238E27FC236}">
                  <a16:creationId xmlns:a16="http://schemas.microsoft.com/office/drawing/2014/main" xmlns="" id="{4E83F853-49C9-4D20-BAC9-54711F2DDCB7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3" name="圆角矩形 13">
              <a:extLst>
                <a:ext uri="{FF2B5EF4-FFF2-40B4-BE49-F238E27FC236}">
                  <a16:creationId xmlns:a16="http://schemas.microsoft.com/office/drawing/2014/main" xmlns="" id="{B213D3D0-2CB6-4F44-ADA8-79C62AD27DA5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4" name="圆角矩形 13">
              <a:extLst>
                <a:ext uri="{FF2B5EF4-FFF2-40B4-BE49-F238E27FC236}">
                  <a16:creationId xmlns:a16="http://schemas.microsoft.com/office/drawing/2014/main" xmlns="" id="{3388A7F4-9A03-458D-B81F-D0A66AD00DEC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5" name="圆角矩形 13">
              <a:extLst>
                <a:ext uri="{FF2B5EF4-FFF2-40B4-BE49-F238E27FC236}">
                  <a16:creationId xmlns:a16="http://schemas.microsoft.com/office/drawing/2014/main" xmlns="" id="{B9675173-E392-4F0C-8ECB-FCB0F920DFCD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156" name="组合 155">
            <a:extLst>
              <a:ext uri="{FF2B5EF4-FFF2-40B4-BE49-F238E27FC236}">
                <a16:creationId xmlns:a16="http://schemas.microsoft.com/office/drawing/2014/main" xmlns="" id="{57F58FAB-4EC3-4D03-BB1E-26F48BCF25B1}"/>
              </a:ext>
            </a:extLst>
          </p:cNvPr>
          <p:cNvGrpSpPr/>
          <p:nvPr/>
        </p:nvGrpSpPr>
        <p:grpSpPr>
          <a:xfrm>
            <a:off x="2274141" y="3128866"/>
            <a:ext cx="688712" cy="469610"/>
            <a:chOff x="4979129" y="5045363"/>
            <a:chExt cx="379254" cy="258602"/>
          </a:xfrm>
        </p:grpSpPr>
        <p:sp>
          <p:nvSpPr>
            <p:cNvPr id="157" name="矩形 156">
              <a:extLst>
                <a:ext uri="{FF2B5EF4-FFF2-40B4-BE49-F238E27FC236}">
                  <a16:creationId xmlns:a16="http://schemas.microsoft.com/office/drawing/2014/main" xmlns="" id="{4E5B590F-4B27-4288-870D-AFD66FEEB46A}"/>
                </a:ext>
              </a:extLst>
            </p:cNvPr>
            <p:cNvSpPr/>
            <p:nvPr/>
          </p:nvSpPr>
          <p:spPr>
            <a:xfrm>
              <a:off x="5001992" y="5068224"/>
              <a:ext cx="332066" cy="217458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8" name="椭圆 157">
              <a:extLst>
                <a:ext uri="{FF2B5EF4-FFF2-40B4-BE49-F238E27FC236}">
                  <a16:creationId xmlns:a16="http://schemas.microsoft.com/office/drawing/2014/main" xmlns="" id="{73A248AC-0B9D-4A03-905A-776C394C05DC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xmlns="" id="{0F68D553-A7A0-42DD-9240-4ABD3A1FE07E}"/>
                </a:ext>
              </a:extLst>
            </p:cNvPr>
            <p:cNvSpPr/>
            <p:nvPr/>
          </p:nvSpPr>
          <p:spPr>
            <a:xfrm flipH="1">
              <a:off x="5145895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xmlns="" id="{814098C8-F8F6-4EAA-8A17-3B73CA6F0561}"/>
                </a:ext>
              </a:extLst>
            </p:cNvPr>
            <p:cNvSpPr/>
            <p:nvPr/>
          </p:nvSpPr>
          <p:spPr>
            <a:xfrm flipH="1">
              <a:off x="531266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xmlns="" id="{3F63D9D2-FE32-49EA-8C27-D6E705B09FBA}"/>
                </a:ext>
              </a:extLst>
            </p:cNvPr>
            <p:cNvSpPr/>
            <p:nvPr/>
          </p:nvSpPr>
          <p:spPr>
            <a:xfrm flipH="1">
              <a:off x="4979129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xmlns="" id="{8B8140ED-A386-46BD-A31F-471F6B5921C9}"/>
                </a:ext>
              </a:extLst>
            </p:cNvPr>
            <p:cNvSpPr/>
            <p:nvPr/>
          </p:nvSpPr>
          <p:spPr>
            <a:xfrm flipH="1">
              <a:off x="5145896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椭圆 162">
              <a:extLst>
                <a:ext uri="{FF2B5EF4-FFF2-40B4-BE49-F238E27FC236}">
                  <a16:creationId xmlns:a16="http://schemas.microsoft.com/office/drawing/2014/main" xmlns="" id="{9650B780-9006-46AA-9E15-C82EB5841BB8}"/>
                </a:ext>
              </a:extLst>
            </p:cNvPr>
            <p:cNvSpPr/>
            <p:nvPr/>
          </p:nvSpPr>
          <p:spPr>
            <a:xfrm flipH="1">
              <a:off x="5312663" y="52582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椭圆 163">
              <a:extLst>
                <a:ext uri="{FF2B5EF4-FFF2-40B4-BE49-F238E27FC236}">
                  <a16:creationId xmlns:a16="http://schemas.microsoft.com/office/drawing/2014/main" xmlns="" id="{5B99B48D-E574-4C4D-9014-1F26F5FFE484}"/>
                </a:ext>
              </a:extLst>
            </p:cNvPr>
            <p:cNvSpPr/>
            <p:nvPr/>
          </p:nvSpPr>
          <p:spPr>
            <a:xfrm flipH="1">
              <a:off x="4979129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xmlns="" id="{99C2F54E-D148-4571-BB0D-95399358500D}"/>
                </a:ext>
              </a:extLst>
            </p:cNvPr>
            <p:cNvSpPr/>
            <p:nvPr/>
          </p:nvSpPr>
          <p:spPr>
            <a:xfrm flipH="1">
              <a:off x="5310430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1" name="组合 170">
            <a:extLst>
              <a:ext uri="{FF2B5EF4-FFF2-40B4-BE49-F238E27FC236}">
                <a16:creationId xmlns:a16="http://schemas.microsoft.com/office/drawing/2014/main" xmlns="" id="{BAD2A8F7-3EBB-47F2-8B71-06B632BC8A12}"/>
              </a:ext>
            </a:extLst>
          </p:cNvPr>
          <p:cNvGrpSpPr/>
          <p:nvPr/>
        </p:nvGrpSpPr>
        <p:grpSpPr>
          <a:xfrm>
            <a:off x="4838054" y="2829288"/>
            <a:ext cx="2514806" cy="1641495"/>
            <a:chOff x="4809084" y="2830013"/>
            <a:chExt cx="2536144" cy="1641495"/>
          </a:xfr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</p:grpSpPr>
        <p:sp>
          <p:nvSpPr>
            <p:cNvPr id="172" name="矩形: 圆角 214">
              <a:extLst>
                <a:ext uri="{FF2B5EF4-FFF2-40B4-BE49-F238E27FC236}">
                  <a16:creationId xmlns:a16="http://schemas.microsoft.com/office/drawing/2014/main" xmlns="" id="{7C14E4EA-C569-4C80-9A98-14145BA8DE1E}"/>
                </a:ext>
              </a:extLst>
            </p:cNvPr>
            <p:cNvSpPr/>
            <p:nvPr/>
          </p:nvSpPr>
          <p:spPr>
            <a:xfrm>
              <a:off x="6099682" y="2830013"/>
              <a:ext cx="1245546" cy="769187"/>
            </a:xfrm>
            <a:prstGeom prst="roundRect">
              <a:avLst>
                <a:gd name="adj" fmla="val 0"/>
              </a:avLst>
            </a:pr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3" name="矩形: 圆角 220">
              <a:extLst>
                <a:ext uri="{FF2B5EF4-FFF2-40B4-BE49-F238E27FC236}">
                  <a16:creationId xmlns:a16="http://schemas.microsoft.com/office/drawing/2014/main" xmlns="" id="{DA8C2CCC-4E6B-48A2-B973-98D9D84F3256}"/>
                </a:ext>
              </a:extLst>
            </p:cNvPr>
            <p:cNvSpPr/>
            <p:nvPr/>
          </p:nvSpPr>
          <p:spPr>
            <a:xfrm>
              <a:off x="4809084" y="2832340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4" name="矩形: 圆角 214">
              <a:extLst>
                <a:ext uri="{FF2B5EF4-FFF2-40B4-BE49-F238E27FC236}">
                  <a16:creationId xmlns:a16="http://schemas.microsoft.com/office/drawing/2014/main" xmlns="" id="{334ED5A5-423C-4986-A5FB-D430CE3EBA00}"/>
                </a:ext>
              </a:extLst>
            </p:cNvPr>
            <p:cNvSpPr/>
            <p:nvPr/>
          </p:nvSpPr>
          <p:spPr>
            <a:xfrm>
              <a:off x="6099682" y="3698435"/>
              <a:ext cx="1245546" cy="769187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5" name="矩形: 圆角 220">
              <a:extLst>
                <a:ext uri="{FF2B5EF4-FFF2-40B4-BE49-F238E27FC236}">
                  <a16:creationId xmlns:a16="http://schemas.microsoft.com/office/drawing/2014/main" xmlns="" id="{1FBDB71B-CEF6-4BF0-B060-3BDF0766C9EA}"/>
                </a:ext>
              </a:extLst>
            </p:cNvPr>
            <p:cNvSpPr/>
            <p:nvPr/>
          </p:nvSpPr>
          <p:spPr>
            <a:xfrm>
              <a:off x="4809084" y="3700762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58" name="组合 257">
            <a:extLst>
              <a:ext uri="{FF2B5EF4-FFF2-40B4-BE49-F238E27FC236}">
                <a16:creationId xmlns:a16="http://schemas.microsoft.com/office/drawing/2014/main" xmlns="" id="{12F3709B-7144-4A35-8495-F9DC9A56CCA9}"/>
              </a:ext>
            </a:extLst>
          </p:cNvPr>
          <p:cNvGrpSpPr/>
          <p:nvPr/>
        </p:nvGrpSpPr>
        <p:grpSpPr>
          <a:xfrm>
            <a:off x="9116938" y="2901309"/>
            <a:ext cx="1925728" cy="945441"/>
            <a:chOff x="2500753" y="4459347"/>
            <a:chExt cx="1037259" cy="509245"/>
          </a:xfrm>
        </p:grpSpPr>
        <p:sp>
          <p:nvSpPr>
            <p:cNvPr id="269" name="圆角矩形 13">
              <a:extLst>
                <a:ext uri="{FF2B5EF4-FFF2-40B4-BE49-F238E27FC236}">
                  <a16:creationId xmlns:a16="http://schemas.microsoft.com/office/drawing/2014/main" xmlns="" id="{DFC50B86-7A86-40E2-89B7-607E5C30BCE1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rtlCol="0" anchor="ctr"/>
            <a:lstStyle/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270" name="圆角矩形 13">
              <a:extLst>
                <a:ext uri="{FF2B5EF4-FFF2-40B4-BE49-F238E27FC236}">
                  <a16:creationId xmlns:a16="http://schemas.microsoft.com/office/drawing/2014/main" xmlns="" id="{EFE5C7B6-B4C5-40D3-AF95-621D61C9E20C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1" name="圆角矩形 13">
              <a:extLst>
                <a:ext uri="{FF2B5EF4-FFF2-40B4-BE49-F238E27FC236}">
                  <a16:creationId xmlns:a16="http://schemas.microsoft.com/office/drawing/2014/main" xmlns="" id="{9BED3B69-FFEE-4099-AD37-7E491CABCF9A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2" name="圆角矩形 13">
              <a:extLst>
                <a:ext uri="{FF2B5EF4-FFF2-40B4-BE49-F238E27FC236}">
                  <a16:creationId xmlns:a16="http://schemas.microsoft.com/office/drawing/2014/main" xmlns="" id="{20628E42-2348-4C5A-8F7F-2916329DD59D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3" name="圆角矩形 13">
              <a:extLst>
                <a:ext uri="{FF2B5EF4-FFF2-40B4-BE49-F238E27FC236}">
                  <a16:creationId xmlns:a16="http://schemas.microsoft.com/office/drawing/2014/main" xmlns="" id="{AB519081-8A1A-46F4-AC11-1210196C787F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4" name="圆角矩形 13">
              <a:extLst>
                <a:ext uri="{FF2B5EF4-FFF2-40B4-BE49-F238E27FC236}">
                  <a16:creationId xmlns:a16="http://schemas.microsoft.com/office/drawing/2014/main" xmlns="" id="{DF1F84DA-2293-4CD3-872B-5672F6A8B96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5" name="圆角矩形 13">
              <a:extLst>
                <a:ext uri="{FF2B5EF4-FFF2-40B4-BE49-F238E27FC236}">
                  <a16:creationId xmlns:a16="http://schemas.microsoft.com/office/drawing/2014/main" xmlns="" id="{653894EC-0520-4549-928F-FCB3D7C85927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6" name="圆角矩形 13">
              <a:extLst>
                <a:ext uri="{FF2B5EF4-FFF2-40B4-BE49-F238E27FC236}">
                  <a16:creationId xmlns:a16="http://schemas.microsoft.com/office/drawing/2014/main" xmlns="" id="{9272F1A9-D4FD-4426-AD24-92E4FAF0AFC5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7" name="圆角矩形 13">
              <a:extLst>
                <a:ext uri="{FF2B5EF4-FFF2-40B4-BE49-F238E27FC236}">
                  <a16:creationId xmlns:a16="http://schemas.microsoft.com/office/drawing/2014/main" xmlns="" id="{1FAEA06F-DE0C-4186-974C-3C476B64E534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8" name="圆角矩形 13">
              <a:extLst>
                <a:ext uri="{FF2B5EF4-FFF2-40B4-BE49-F238E27FC236}">
                  <a16:creationId xmlns:a16="http://schemas.microsoft.com/office/drawing/2014/main" xmlns="" id="{3616EAA9-E3A1-4402-9609-0D6DB16CD471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9" name="圆角矩形 13">
              <a:extLst>
                <a:ext uri="{FF2B5EF4-FFF2-40B4-BE49-F238E27FC236}">
                  <a16:creationId xmlns:a16="http://schemas.microsoft.com/office/drawing/2014/main" xmlns="" id="{52CDB398-4ACB-42F4-962C-1AA5DD4A91A7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299" name="矩形: 圆角 222">
            <a:extLst>
              <a:ext uri="{FF2B5EF4-FFF2-40B4-BE49-F238E27FC236}">
                <a16:creationId xmlns:a16="http://schemas.microsoft.com/office/drawing/2014/main" xmlns="" id="{0A12A380-0BE1-43C8-A4C8-77A088F1AFCB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04618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更改图示中的插图  </a:t>
            </a:r>
            <a:r>
              <a:rPr lang="en-US" altLang="zh-CN" sz="2800" b="1" dirty="0"/>
              <a:t>Replace Vectors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解除组合，选中图示中的插图</a:t>
            </a:r>
            <a:endParaRPr lang="en-US" altLang="zh-CN" sz="1000" dirty="0"/>
          </a:p>
          <a:p>
            <a:r>
              <a:rPr lang="en-US" altLang="zh-CN" sz="1000" dirty="0"/>
              <a:t>Ungroup the elements in the diagram and select the vector that need to be replaced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插图库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Vector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插图库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中的插图替换</a:t>
            </a:r>
            <a:endParaRPr lang="en-US" altLang="zh-CN" sz="1000" dirty="0"/>
          </a:p>
          <a:p>
            <a:r>
              <a:rPr lang="en-US" altLang="zh-CN" sz="1000" dirty="0"/>
              <a:t>Click the target vector in iSlide “Vector Library” to insert it into the diagram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099" y="2009754"/>
            <a:ext cx="3385938" cy="2144224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19" name="组合 11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5AC498F-B9CE-4D82-9841-93E965A1D51D}"/>
              </a:ext>
            </a:extLst>
          </p:cNvPr>
          <p:cNvGrpSpPr/>
          <p:nvPr/>
        </p:nvGrpSpPr>
        <p:grpSpPr>
          <a:xfrm>
            <a:off x="2390718" y="3167761"/>
            <a:ext cx="439014" cy="405868"/>
            <a:chOff x="3614738" y="1136650"/>
            <a:chExt cx="4983163" cy="4606926"/>
          </a:xfrm>
        </p:grpSpPr>
        <p:sp>
          <p:nvSpPr>
            <p:cNvPr id="120" name="is1íḍe">
              <a:extLst>
                <a:ext uri="{FF2B5EF4-FFF2-40B4-BE49-F238E27FC236}">
                  <a16:creationId xmlns:a16="http://schemas.microsoft.com/office/drawing/2014/main" xmlns="" id="{E746F0D0-FA5D-408B-8511-0E42D1A5B609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36369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í$1idè">
              <a:extLst>
                <a:ext uri="{FF2B5EF4-FFF2-40B4-BE49-F238E27FC236}">
                  <a16:creationId xmlns:a16="http://schemas.microsoft.com/office/drawing/2014/main" xmlns="" id="{F00AB4E4-BA3E-4CDD-9ACA-12BA5E61DCE3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1123950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ïšļíḋe">
              <a:extLst>
                <a:ext uri="{FF2B5EF4-FFF2-40B4-BE49-F238E27FC236}">
                  <a16:creationId xmlns:a16="http://schemas.microsoft.com/office/drawing/2014/main" xmlns="" id="{8708DA73-E4AC-4DD9-B843-CDB0DFA39650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328453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îŝ1iḑé">
              <a:extLst>
                <a:ext uri="{FF2B5EF4-FFF2-40B4-BE49-F238E27FC236}">
                  <a16:creationId xmlns:a16="http://schemas.microsoft.com/office/drawing/2014/main" xmlns="" id="{1802FD17-16BD-4864-A285-38C9A90334C6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5730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iṥľiďè">
              <a:extLst>
                <a:ext uri="{FF2B5EF4-FFF2-40B4-BE49-F238E27FC236}">
                  <a16:creationId xmlns:a16="http://schemas.microsoft.com/office/drawing/2014/main" xmlns="" id="{A949737D-C8B3-48DA-AA04-DB7F6311C1C8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290988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ïšļiḓè">
              <a:extLst>
                <a:ext uri="{FF2B5EF4-FFF2-40B4-BE49-F238E27FC236}">
                  <a16:creationId xmlns:a16="http://schemas.microsoft.com/office/drawing/2014/main" xmlns="" id="{92024690-AFB4-4847-9F3E-A0401F3EDBD4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6619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î$ḷîdê">
              <a:extLst>
                <a:ext uri="{FF2B5EF4-FFF2-40B4-BE49-F238E27FC236}">
                  <a16:creationId xmlns:a16="http://schemas.microsoft.com/office/drawing/2014/main" xmlns="" id="{15BF9794-1FDA-4552-A8FB-CFB42FBA178A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21383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ïṡḻïdê">
              <a:extLst>
                <a:ext uri="{FF2B5EF4-FFF2-40B4-BE49-F238E27FC236}">
                  <a16:creationId xmlns:a16="http://schemas.microsoft.com/office/drawing/2014/main" xmlns="" id="{83DCA01B-9CCC-4D73-9860-EC8FAA2519FF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396875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ïšľïḑè">
              <a:extLst>
                <a:ext uri="{FF2B5EF4-FFF2-40B4-BE49-F238E27FC236}">
                  <a16:creationId xmlns:a16="http://schemas.microsoft.com/office/drawing/2014/main" xmlns="" id="{442C0180-70FE-4AB6-9CEA-E20EB97855AE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1279525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ïSľíḍê">
              <a:extLst>
                <a:ext uri="{FF2B5EF4-FFF2-40B4-BE49-F238E27FC236}">
                  <a16:creationId xmlns:a16="http://schemas.microsoft.com/office/drawing/2014/main" xmlns="" id="{CB3C8AE9-9B38-4A66-9FCC-E6259D9343E8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3317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îṡlïḋe">
              <a:extLst>
                <a:ext uri="{FF2B5EF4-FFF2-40B4-BE49-F238E27FC236}">
                  <a16:creationId xmlns:a16="http://schemas.microsoft.com/office/drawing/2014/main" xmlns="" id="{8E2D6C5E-7508-4A46-A221-5DEB09E1A43D}"/>
                </a:ext>
              </a:extLst>
            </p:cNvPr>
            <p:cNvSpPr/>
            <p:nvPr/>
          </p:nvSpPr>
          <p:spPr bwMode="auto">
            <a:xfrm>
              <a:off x="3657601" y="1136650"/>
              <a:ext cx="4940300" cy="2865438"/>
            </a:xfrm>
            <a:custGeom>
              <a:avLst/>
              <a:gdLst>
                <a:gd name="T0" fmla="*/ 3112 w 3112"/>
                <a:gd name="T1" fmla="*/ 1305 h 1805"/>
                <a:gd name="T2" fmla="*/ 3112 w 3112"/>
                <a:gd name="T3" fmla="*/ 1805 h 1805"/>
                <a:gd name="T4" fmla="*/ 2612 w 3112"/>
                <a:gd name="T5" fmla="*/ 1624 h 1805"/>
                <a:gd name="T6" fmla="*/ 2765 w 3112"/>
                <a:gd name="T7" fmla="*/ 1527 h 1805"/>
                <a:gd name="T8" fmla="*/ 2515 w 3112"/>
                <a:gd name="T9" fmla="*/ 1166 h 1805"/>
                <a:gd name="T10" fmla="*/ 2195 w 3112"/>
                <a:gd name="T11" fmla="*/ 1222 h 1805"/>
                <a:gd name="T12" fmla="*/ 1890 w 3112"/>
                <a:gd name="T13" fmla="*/ 764 h 1805"/>
                <a:gd name="T14" fmla="*/ 1570 w 3112"/>
                <a:gd name="T15" fmla="*/ 875 h 1805"/>
                <a:gd name="T16" fmla="*/ 1084 w 3112"/>
                <a:gd name="T17" fmla="*/ 417 h 1805"/>
                <a:gd name="T18" fmla="*/ 848 w 3112"/>
                <a:gd name="T19" fmla="*/ 556 h 1805"/>
                <a:gd name="T20" fmla="*/ 0 w 3112"/>
                <a:gd name="T21" fmla="*/ 236 h 1805"/>
                <a:gd name="T22" fmla="*/ 84 w 3112"/>
                <a:gd name="T23" fmla="*/ 0 h 1805"/>
                <a:gd name="T24" fmla="*/ 820 w 3112"/>
                <a:gd name="T25" fmla="*/ 278 h 1805"/>
                <a:gd name="T26" fmla="*/ 1112 w 3112"/>
                <a:gd name="T27" fmla="*/ 111 h 1805"/>
                <a:gd name="T28" fmla="*/ 1626 w 3112"/>
                <a:gd name="T29" fmla="*/ 583 h 1805"/>
                <a:gd name="T30" fmla="*/ 1987 w 3112"/>
                <a:gd name="T31" fmla="*/ 458 h 1805"/>
                <a:gd name="T32" fmla="*/ 2320 w 3112"/>
                <a:gd name="T33" fmla="*/ 944 h 1805"/>
                <a:gd name="T34" fmla="*/ 2626 w 3112"/>
                <a:gd name="T35" fmla="*/ 875 h 1805"/>
                <a:gd name="T36" fmla="*/ 2973 w 3112"/>
                <a:gd name="T37" fmla="*/ 1388 h 1805"/>
                <a:gd name="T38" fmla="*/ 3112 w 3112"/>
                <a:gd name="T39" fmla="*/ 1305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12" h="1805">
                  <a:moveTo>
                    <a:pt x="3112" y="1305"/>
                  </a:moveTo>
                  <a:lnTo>
                    <a:pt x="3112" y="1805"/>
                  </a:lnTo>
                  <a:lnTo>
                    <a:pt x="2612" y="1624"/>
                  </a:lnTo>
                  <a:lnTo>
                    <a:pt x="2765" y="1527"/>
                  </a:lnTo>
                  <a:lnTo>
                    <a:pt x="2515" y="1166"/>
                  </a:lnTo>
                  <a:lnTo>
                    <a:pt x="2195" y="1222"/>
                  </a:lnTo>
                  <a:lnTo>
                    <a:pt x="1890" y="764"/>
                  </a:lnTo>
                  <a:lnTo>
                    <a:pt x="1570" y="875"/>
                  </a:lnTo>
                  <a:lnTo>
                    <a:pt x="1084" y="417"/>
                  </a:lnTo>
                  <a:lnTo>
                    <a:pt x="848" y="556"/>
                  </a:lnTo>
                  <a:lnTo>
                    <a:pt x="0" y="236"/>
                  </a:lnTo>
                  <a:lnTo>
                    <a:pt x="84" y="0"/>
                  </a:lnTo>
                  <a:lnTo>
                    <a:pt x="820" y="278"/>
                  </a:lnTo>
                  <a:lnTo>
                    <a:pt x="1112" y="111"/>
                  </a:lnTo>
                  <a:lnTo>
                    <a:pt x="1626" y="583"/>
                  </a:lnTo>
                  <a:lnTo>
                    <a:pt x="1987" y="458"/>
                  </a:lnTo>
                  <a:lnTo>
                    <a:pt x="2320" y="944"/>
                  </a:lnTo>
                  <a:lnTo>
                    <a:pt x="2626" y="875"/>
                  </a:lnTo>
                  <a:lnTo>
                    <a:pt x="2973" y="1388"/>
                  </a:lnTo>
                  <a:lnTo>
                    <a:pt x="3112" y="1305"/>
                  </a:lnTo>
                  <a:close/>
                </a:path>
              </a:pathLst>
            </a:custGeom>
            <a:solidFill>
              <a:srgbClr val="FD5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46" name="圆角矩形 13">
            <a:extLst>
              <a:ext uri="{FF2B5EF4-FFF2-40B4-BE49-F238E27FC236}">
                <a16:creationId xmlns:a16="http://schemas.microsoft.com/office/drawing/2014/main" xmlns="" id="{81513953-70B2-48A8-A3EE-F35E79F3EA1A}"/>
              </a:ext>
            </a:extLst>
          </p:cNvPr>
          <p:cNvSpPr/>
          <p:nvPr/>
        </p:nvSpPr>
        <p:spPr>
          <a:xfrm>
            <a:off x="1657082" y="2901312"/>
            <a:ext cx="1925727" cy="16758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7" name="圆角矩形 13">
            <a:extLst>
              <a:ext uri="{FF2B5EF4-FFF2-40B4-BE49-F238E27FC236}">
                <a16:creationId xmlns:a16="http://schemas.microsoft.com/office/drawing/2014/main" xmlns="" id="{B2F0769A-074B-4509-8A83-A3B68F1DDF8C}"/>
              </a:ext>
            </a:extLst>
          </p:cNvPr>
          <p:cNvSpPr/>
          <p:nvPr/>
        </p:nvSpPr>
        <p:spPr>
          <a:xfrm>
            <a:off x="1657082" y="3672495"/>
            <a:ext cx="1925729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8" name="圆角矩形 13">
            <a:extLst>
              <a:ext uri="{FF2B5EF4-FFF2-40B4-BE49-F238E27FC236}">
                <a16:creationId xmlns:a16="http://schemas.microsoft.com/office/drawing/2014/main" xmlns="" id="{39E0EA4B-DC96-437B-B781-3E87770D033B}"/>
              </a:ext>
            </a:extLst>
          </p:cNvPr>
          <p:cNvSpPr/>
          <p:nvPr/>
        </p:nvSpPr>
        <p:spPr>
          <a:xfrm flipV="1">
            <a:off x="1675161" y="3216278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9" name="圆角矩形 13">
            <a:extLst>
              <a:ext uri="{FF2B5EF4-FFF2-40B4-BE49-F238E27FC236}">
                <a16:creationId xmlns:a16="http://schemas.microsoft.com/office/drawing/2014/main" xmlns="" id="{B1EC389E-AF74-4DD3-B73A-D61B60C4A20A}"/>
              </a:ext>
            </a:extLst>
          </p:cNvPr>
          <p:cNvSpPr/>
          <p:nvPr/>
        </p:nvSpPr>
        <p:spPr>
          <a:xfrm flipV="1">
            <a:off x="1675159" y="3306520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0" name="圆角矩形 13">
            <a:extLst>
              <a:ext uri="{FF2B5EF4-FFF2-40B4-BE49-F238E27FC236}">
                <a16:creationId xmlns:a16="http://schemas.microsoft.com/office/drawing/2014/main" xmlns="" id="{E27FE8F4-4B6A-43B0-951C-14B0F45CEACE}"/>
              </a:ext>
            </a:extLst>
          </p:cNvPr>
          <p:cNvSpPr/>
          <p:nvPr/>
        </p:nvSpPr>
        <p:spPr>
          <a:xfrm flipV="1">
            <a:off x="1675161" y="3402435"/>
            <a:ext cx="3905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1" name="圆角矩形 13">
            <a:extLst>
              <a:ext uri="{FF2B5EF4-FFF2-40B4-BE49-F238E27FC236}">
                <a16:creationId xmlns:a16="http://schemas.microsoft.com/office/drawing/2014/main" xmlns="" id="{4122DC90-CE9D-4F97-9410-2720031E9F0B}"/>
              </a:ext>
            </a:extLst>
          </p:cNvPr>
          <p:cNvSpPr/>
          <p:nvPr/>
        </p:nvSpPr>
        <p:spPr>
          <a:xfrm flipV="1">
            <a:off x="1669382" y="3499532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2" name="圆角矩形 13">
            <a:extLst>
              <a:ext uri="{FF2B5EF4-FFF2-40B4-BE49-F238E27FC236}">
                <a16:creationId xmlns:a16="http://schemas.microsoft.com/office/drawing/2014/main" xmlns="" id="{4E83F853-49C9-4D20-BAC9-54711F2DDCB7}"/>
              </a:ext>
            </a:extLst>
          </p:cNvPr>
          <p:cNvSpPr/>
          <p:nvPr/>
        </p:nvSpPr>
        <p:spPr>
          <a:xfrm flipV="1">
            <a:off x="3090054" y="3216294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3" name="圆角矩形 13">
            <a:extLst>
              <a:ext uri="{FF2B5EF4-FFF2-40B4-BE49-F238E27FC236}">
                <a16:creationId xmlns:a16="http://schemas.microsoft.com/office/drawing/2014/main" xmlns="" id="{B213D3D0-2CB6-4F44-ADA8-79C62AD27DA5}"/>
              </a:ext>
            </a:extLst>
          </p:cNvPr>
          <p:cNvSpPr/>
          <p:nvPr/>
        </p:nvSpPr>
        <p:spPr>
          <a:xfrm flipV="1">
            <a:off x="3090052" y="3306532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4" name="圆角矩形 13">
            <a:extLst>
              <a:ext uri="{FF2B5EF4-FFF2-40B4-BE49-F238E27FC236}">
                <a16:creationId xmlns:a16="http://schemas.microsoft.com/office/drawing/2014/main" xmlns="" id="{3388A7F4-9A03-458D-B81F-D0A66AD00DEC}"/>
              </a:ext>
            </a:extLst>
          </p:cNvPr>
          <p:cNvSpPr/>
          <p:nvPr/>
        </p:nvSpPr>
        <p:spPr>
          <a:xfrm flipV="1">
            <a:off x="3090060" y="3402433"/>
            <a:ext cx="390553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5" name="圆角矩形 13">
            <a:extLst>
              <a:ext uri="{FF2B5EF4-FFF2-40B4-BE49-F238E27FC236}">
                <a16:creationId xmlns:a16="http://schemas.microsoft.com/office/drawing/2014/main" xmlns="" id="{B9675173-E392-4F0C-8ECB-FCB0F920DFCD}"/>
              </a:ext>
            </a:extLst>
          </p:cNvPr>
          <p:cNvSpPr/>
          <p:nvPr/>
        </p:nvSpPr>
        <p:spPr>
          <a:xfrm flipV="1">
            <a:off x="3084286" y="3499435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73" name="矩形: 圆角 220">
            <a:extLst>
              <a:ext uri="{FF2B5EF4-FFF2-40B4-BE49-F238E27FC236}">
                <a16:creationId xmlns:a16="http://schemas.microsoft.com/office/drawing/2014/main" xmlns="" id="{DA8C2CCC-4E6B-48A2-B973-98D9D84F3256}"/>
              </a:ext>
            </a:extLst>
          </p:cNvPr>
          <p:cNvSpPr/>
          <p:nvPr/>
        </p:nvSpPr>
        <p:spPr>
          <a:xfrm>
            <a:off x="4838054" y="2831615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4" name="矩形: 圆角 214">
            <a:extLst>
              <a:ext uri="{FF2B5EF4-FFF2-40B4-BE49-F238E27FC236}">
                <a16:creationId xmlns:a16="http://schemas.microsoft.com/office/drawing/2014/main" xmlns="" id="{334ED5A5-423C-4986-A5FB-D430CE3EBA00}"/>
              </a:ext>
            </a:extLst>
          </p:cNvPr>
          <p:cNvSpPr/>
          <p:nvPr/>
        </p:nvSpPr>
        <p:spPr>
          <a:xfrm>
            <a:off x="6117793" y="3697710"/>
            <a:ext cx="1235067" cy="769187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5" name="矩形: 圆角 220">
            <a:extLst>
              <a:ext uri="{FF2B5EF4-FFF2-40B4-BE49-F238E27FC236}">
                <a16:creationId xmlns:a16="http://schemas.microsoft.com/office/drawing/2014/main" xmlns="" id="{1FBDB71B-CEF6-4BF0-B060-3BDF0766C9EA}"/>
              </a:ext>
            </a:extLst>
          </p:cNvPr>
          <p:cNvSpPr/>
          <p:nvPr/>
        </p:nvSpPr>
        <p:spPr>
          <a:xfrm>
            <a:off x="4838054" y="3700037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70" name="圆角矩形 13">
            <a:extLst>
              <a:ext uri="{FF2B5EF4-FFF2-40B4-BE49-F238E27FC236}">
                <a16:creationId xmlns:a16="http://schemas.microsoft.com/office/drawing/2014/main" xmlns="" id="{EFE5C7B6-B4C5-40D3-AF95-621D61C9E20C}"/>
              </a:ext>
            </a:extLst>
          </p:cNvPr>
          <p:cNvSpPr/>
          <p:nvPr/>
        </p:nvSpPr>
        <p:spPr>
          <a:xfrm>
            <a:off x="9116938" y="2901309"/>
            <a:ext cx="1925728" cy="167587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1" name="圆角矩形 13">
            <a:extLst>
              <a:ext uri="{FF2B5EF4-FFF2-40B4-BE49-F238E27FC236}">
                <a16:creationId xmlns:a16="http://schemas.microsoft.com/office/drawing/2014/main" xmlns="" id="{9BED3B69-FFEE-4099-AD37-7E491CABCF9A}"/>
              </a:ext>
            </a:extLst>
          </p:cNvPr>
          <p:cNvSpPr/>
          <p:nvPr/>
        </p:nvSpPr>
        <p:spPr>
          <a:xfrm>
            <a:off x="9116938" y="3672488"/>
            <a:ext cx="1925728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2" name="圆角矩形 13">
            <a:extLst>
              <a:ext uri="{FF2B5EF4-FFF2-40B4-BE49-F238E27FC236}">
                <a16:creationId xmlns:a16="http://schemas.microsoft.com/office/drawing/2014/main" xmlns="" id="{20628E42-2348-4C5A-8F7F-2916329DD59D}"/>
              </a:ext>
            </a:extLst>
          </p:cNvPr>
          <p:cNvSpPr/>
          <p:nvPr/>
        </p:nvSpPr>
        <p:spPr>
          <a:xfrm flipV="1">
            <a:off x="9135017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3" name="圆角矩形 13">
            <a:extLst>
              <a:ext uri="{FF2B5EF4-FFF2-40B4-BE49-F238E27FC236}">
                <a16:creationId xmlns:a16="http://schemas.microsoft.com/office/drawing/2014/main" xmlns="" id="{AB519081-8A1A-46F4-AC11-1210196C787F}"/>
              </a:ext>
            </a:extLst>
          </p:cNvPr>
          <p:cNvSpPr/>
          <p:nvPr/>
        </p:nvSpPr>
        <p:spPr>
          <a:xfrm flipV="1">
            <a:off x="9135015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4" name="圆角矩形 13">
            <a:extLst>
              <a:ext uri="{FF2B5EF4-FFF2-40B4-BE49-F238E27FC236}">
                <a16:creationId xmlns:a16="http://schemas.microsoft.com/office/drawing/2014/main" xmlns="" id="{DF1F84DA-2293-4CD3-872B-5672F6A8B96E}"/>
              </a:ext>
            </a:extLst>
          </p:cNvPr>
          <p:cNvSpPr/>
          <p:nvPr/>
        </p:nvSpPr>
        <p:spPr>
          <a:xfrm flipV="1">
            <a:off x="9135017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5" name="圆角矩形 13">
            <a:extLst>
              <a:ext uri="{FF2B5EF4-FFF2-40B4-BE49-F238E27FC236}">
                <a16:creationId xmlns:a16="http://schemas.microsoft.com/office/drawing/2014/main" xmlns="" id="{653894EC-0520-4549-928F-FCB3D7C85927}"/>
              </a:ext>
            </a:extLst>
          </p:cNvPr>
          <p:cNvSpPr/>
          <p:nvPr/>
        </p:nvSpPr>
        <p:spPr>
          <a:xfrm flipV="1">
            <a:off x="9129236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6" name="圆角矩形 13">
            <a:extLst>
              <a:ext uri="{FF2B5EF4-FFF2-40B4-BE49-F238E27FC236}">
                <a16:creationId xmlns:a16="http://schemas.microsoft.com/office/drawing/2014/main" xmlns="" id="{9272F1A9-D4FD-4426-AD24-92E4FAF0AFC5}"/>
              </a:ext>
            </a:extLst>
          </p:cNvPr>
          <p:cNvSpPr/>
          <p:nvPr/>
        </p:nvSpPr>
        <p:spPr>
          <a:xfrm flipV="1">
            <a:off x="10549909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7" name="圆角矩形 13">
            <a:extLst>
              <a:ext uri="{FF2B5EF4-FFF2-40B4-BE49-F238E27FC236}">
                <a16:creationId xmlns:a16="http://schemas.microsoft.com/office/drawing/2014/main" xmlns="" id="{1FAEA06F-DE0C-4186-974C-3C476B64E534}"/>
              </a:ext>
            </a:extLst>
          </p:cNvPr>
          <p:cNvSpPr/>
          <p:nvPr/>
        </p:nvSpPr>
        <p:spPr>
          <a:xfrm flipV="1">
            <a:off x="10549907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8" name="圆角矩形 13">
            <a:extLst>
              <a:ext uri="{FF2B5EF4-FFF2-40B4-BE49-F238E27FC236}">
                <a16:creationId xmlns:a16="http://schemas.microsoft.com/office/drawing/2014/main" xmlns="" id="{3616EAA9-E3A1-4402-9609-0D6DB16CD471}"/>
              </a:ext>
            </a:extLst>
          </p:cNvPr>
          <p:cNvSpPr/>
          <p:nvPr/>
        </p:nvSpPr>
        <p:spPr>
          <a:xfrm flipV="1">
            <a:off x="10549909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9" name="圆角矩形 13">
            <a:extLst>
              <a:ext uri="{FF2B5EF4-FFF2-40B4-BE49-F238E27FC236}">
                <a16:creationId xmlns:a16="http://schemas.microsoft.com/office/drawing/2014/main" xmlns="" id="{52CDB398-4ACB-42F4-962C-1AA5DD4A91A7}"/>
              </a:ext>
            </a:extLst>
          </p:cNvPr>
          <p:cNvSpPr/>
          <p:nvPr/>
        </p:nvSpPr>
        <p:spPr>
          <a:xfrm flipV="1">
            <a:off x="10544127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grpSp>
        <p:nvGrpSpPr>
          <p:cNvPr id="131" name="组合 130">
            <a:extLst>
              <a:ext uri="{FF2B5EF4-FFF2-40B4-BE49-F238E27FC236}">
                <a16:creationId xmlns:a16="http://schemas.microsoft.com/office/drawing/2014/main" xmlns="" id="{25379345-913D-466D-82C5-CA951F781224}"/>
              </a:ext>
            </a:extLst>
          </p:cNvPr>
          <p:cNvGrpSpPr/>
          <p:nvPr/>
        </p:nvGrpSpPr>
        <p:grpSpPr>
          <a:xfrm>
            <a:off x="2313599" y="3091768"/>
            <a:ext cx="551992" cy="551940"/>
            <a:chOff x="4979129" y="5045363"/>
            <a:chExt cx="209362" cy="209343"/>
          </a:xfrm>
        </p:grpSpPr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xmlns="" id="{C047AC8F-2B14-4112-8666-7E8202E8D8AE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xmlns="" id="{00A6EB33-9B4F-4C99-927E-0FBD0C41D2CE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xmlns="" id="{23DCFEA5-4ACF-412F-977A-B26480A3F685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xmlns="" id="{1F796639-EB6D-4861-A7B7-304B1D12EB80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xmlns="" id="{773D1385-F0E0-43B6-8601-495C042222B8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xmlns="" id="{86E3186A-5165-45B6-A06B-B96339B5EB30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xmlns="" id="{EFE51572-3A6F-485D-B283-0C3278860EC6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椭圆 138">
              <a:extLst>
                <a:ext uri="{FF2B5EF4-FFF2-40B4-BE49-F238E27FC236}">
                  <a16:creationId xmlns:a16="http://schemas.microsoft.com/office/drawing/2014/main" xmlns="" id="{39513497-104D-4483-9ABD-E5C9F61DCA74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xmlns="" id="{060A4325-84EB-41DB-8DFF-CFA581DDFD2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8" name="矩形: 圆角 222">
            <a:extLst>
              <a:ext uri="{FF2B5EF4-FFF2-40B4-BE49-F238E27FC236}">
                <a16:creationId xmlns:a16="http://schemas.microsoft.com/office/drawing/2014/main" xmlns="" id="{8038B63F-B795-4CE5-9A90-CFC3DCA9C0A7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59C16FC-7786-4655-90AD-CC6D98EF9F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5318" y="2902713"/>
            <a:ext cx="816935" cy="58526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DCB6568-CE07-4D73-ACF6-91C4A57491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09823" y="3134391"/>
            <a:ext cx="597460" cy="43285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14653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编辑智能图表 </a:t>
            </a:r>
            <a:r>
              <a:rPr lang="en-US" altLang="zh-CN" sz="2800" b="1" dirty="0"/>
              <a:t>Edit Smart Diagram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右键单击智能图表组合，选择编辑智能图表</a:t>
            </a:r>
            <a:endParaRPr lang="en-US" altLang="zh-CN" sz="1000" dirty="0"/>
          </a:p>
          <a:p>
            <a:r>
              <a:rPr lang="en-US" altLang="zh-CN" sz="1000" dirty="0"/>
              <a:t>Right click the smart diagram and choose “Edit Smart Diagram”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70699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935328" y="4737112"/>
            <a:ext cx="2413387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在打开的编辑器中编辑智能图表</a:t>
            </a:r>
            <a:endParaRPr lang="en-US" altLang="zh-CN" sz="1000" dirty="0"/>
          </a:p>
          <a:p>
            <a:r>
              <a:rPr lang="en-US" altLang="zh-CN" sz="1000" dirty="0"/>
              <a:t>Edit the smart diagram in the “Editor”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5648579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217" name="Freeform 5">
            <a:extLst>
              <a:ext uri="{FF2B5EF4-FFF2-40B4-BE49-F238E27FC236}">
                <a16:creationId xmlns:a16="http://schemas.microsoft.com/office/drawing/2014/main" xmlns="" id="{663AB67E-B93F-4A9B-92EE-58D0E2D2BE37}"/>
              </a:ext>
            </a:extLst>
          </p:cNvPr>
          <p:cNvSpPr>
            <a:spLocks/>
          </p:cNvSpPr>
          <p:nvPr/>
        </p:nvSpPr>
        <p:spPr bwMode="auto">
          <a:xfrm>
            <a:off x="682954" y="2018787"/>
            <a:ext cx="3366228" cy="212615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8" name="Freeform 6">
            <a:extLst>
              <a:ext uri="{FF2B5EF4-FFF2-40B4-BE49-F238E27FC236}">
                <a16:creationId xmlns:a16="http://schemas.microsoft.com/office/drawing/2014/main" xmlns="" id="{C64C7F5E-AB12-44B8-A2CA-2038D58AD4B3}"/>
              </a:ext>
            </a:extLst>
          </p:cNvPr>
          <p:cNvSpPr>
            <a:spLocks/>
          </p:cNvSpPr>
          <p:nvPr/>
        </p:nvSpPr>
        <p:spPr bwMode="auto">
          <a:xfrm>
            <a:off x="673099" y="2009754"/>
            <a:ext cx="3385938" cy="2144224"/>
          </a:xfrm>
          <a:prstGeom prst="rect">
            <a:avLst/>
          </a:prstGeom>
          <a:solidFill>
            <a:schemeClr val="bg1"/>
          </a:solidFill>
          <a:ln w="9525">
            <a:solidFill>
              <a:srgbClr val="EAECE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9" name="Rectangle 7">
            <a:extLst>
              <a:ext uri="{FF2B5EF4-FFF2-40B4-BE49-F238E27FC236}">
                <a16:creationId xmlns:a16="http://schemas.microsoft.com/office/drawing/2014/main" xmlns="" id="{220BD6B8-8427-4C26-A2B9-440CE442B1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0" name="Rectangle 8">
            <a:extLst>
              <a:ext uri="{FF2B5EF4-FFF2-40B4-BE49-F238E27FC236}">
                <a16:creationId xmlns:a16="http://schemas.microsoft.com/office/drawing/2014/main" xmlns="" id="{8FA2B56D-8274-4816-B514-A733962325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1" name="Rectangle 9">
            <a:extLst>
              <a:ext uri="{FF2B5EF4-FFF2-40B4-BE49-F238E27FC236}">
                <a16:creationId xmlns:a16="http://schemas.microsoft.com/office/drawing/2014/main" xmlns="" id="{1487F237-5DF3-4A3C-8B5A-8ABDD7816A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solidFill>
            <a:srgbClr val="CC4A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2" name="Rectangle 10">
            <a:extLst>
              <a:ext uri="{FF2B5EF4-FFF2-40B4-BE49-F238E27FC236}">
                <a16:creationId xmlns:a16="http://schemas.microsoft.com/office/drawing/2014/main" xmlns="" id="{2310BB76-95C6-4249-AED3-AE6203897E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3" name="Rectangle 11">
            <a:extLst>
              <a:ext uri="{FF2B5EF4-FFF2-40B4-BE49-F238E27FC236}">
                <a16:creationId xmlns:a16="http://schemas.microsoft.com/office/drawing/2014/main" xmlns="" id="{66FF99B7-8257-4C10-BB2B-14C796787D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647847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4" name="Rectangle 12">
            <a:extLst>
              <a:ext uri="{FF2B5EF4-FFF2-40B4-BE49-F238E27FC236}">
                <a16:creationId xmlns:a16="http://schemas.microsoft.com/office/drawing/2014/main" xmlns="" id="{FE044FBD-1A1E-43DA-ADDB-A32A1701BD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144690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5" name="Rectangle 13">
            <a:extLst>
              <a:ext uri="{FF2B5EF4-FFF2-40B4-BE49-F238E27FC236}">
                <a16:creationId xmlns:a16="http://schemas.microsoft.com/office/drawing/2014/main" xmlns="" id="{59B8E2D7-56D0-4CDC-8012-FBCDEA8BDF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640711"/>
            <a:ext cx="546940" cy="413077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6" name="Oval 14">
            <a:extLst>
              <a:ext uri="{FF2B5EF4-FFF2-40B4-BE49-F238E27FC236}">
                <a16:creationId xmlns:a16="http://schemas.microsoft.com/office/drawing/2014/main" xmlns="" id="{194625DD-9908-4950-B5FE-F7742FCDE7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9318" y="2123083"/>
            <a:ext cx="50916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7" name="Oval 15">
            <a:extLst>
              <a:ext uri="{FF2B5EF4-FFF2-40B4-BE49-F238E27FC236}">
                <a16:creationId xmlns:a16="http://schemas.microsoft.com/office/drawing/2014/main" xmlns="" id="{6D5D9AA3-4FFA-4288-9335-5DCA5945E1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8832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8" name="Oval 16">
            <a:extLst>
              <a:ext uri="{FF2B5EF4-FFF2-40B4-BE49-F238E27FC236}">
                <a16:creationId xmlns:a16="http://schemas.microsoft.com/office/drawing/2014/main" xmlns="" id="{E990C791-CEC5-49C1-B87F-9D5BCE7AB1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8347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9" name="Freeform 17">
            <a:extLst>
              <a:ext uri="{FF2B5EF4-FFF2-40B4-BE49-F238E27FC236}">
                <a16:creationId xmlns:a16="http://schemas.microsoft.com/office/drawing/2014/main" xmlns="" id="{6B976D12-057F-4F8B-BE8A-C2BDD8F755D4}"/>
              </a:ext>
            </a:extLst>
          </p:cNvPr>
          <p:cNvSpPr>
            <a:spLocks noEditPoints="1"/>
          </p:cNvSpPr>
          <p:nvPr/>
        </p:nvSpPr>
        <p:spPr bwMode="auto">
          <a:xfrm>
            <a:off x="1482833" y="2649490"/>
            <a:ext cx="2464516" cy="1413332"/>
          </a:xfrm>
          <a:custGeom>
            <a:avLst/>
            <a:gdLst>
              <a:gd name="T0" fmla="*/ 81 w 3119"/>
              <a:gd name="T1" fmla="*/ 1764 h 1788"/>
              <a:gd name="T2" fmla="*/ 41 w 3119"/>
              <a:gd name="T3" fmla="*/ 1747 h 1788"/>
              <a:gd name="T4" fmla="*/ 24 w 3119"/>
              <a:gd name="T5" fmla="*/ 1706 h 1788"/>
              <a:gd name="T6" fmla="*/ 24 w 3119"/>
              <a:gd name="T7" fmla="*/ 81 h 1788"/>
              <a:gd name="T8" fmla="*/ 41 w 3119"/>
              <a:gd name="T9" fmla="*/ 41 h 1788"/>
              <a:gd name="T10" fmla="*/ 81 w 3119"/>
              <a:gd name="T11" fmla="*/ 24 h 1788"/>
              <a:gd name="T12" fmla="*/ 3037 w 3119"/>
              <a:gd name="T13" fmla="*/ 24 h 1788"/>
              <a:gd name="T14" fmla="*/ 3078 w 3119"/>
              <a:gd name="T15" fmla="*/ 41 h 1788"/>
              <a:gd name="T16" fmla="*/ 3095 w 3119"/>
              <a:gd name="T17" fmla="*/ 81 h 1788"/>
              <a:gd name="T18" fmla="*/ 3095 w 3119"/>
              <a:gd name="T19" fmla="*/ 1706 h 1788"/>
              <a:gd name="T20" fmla="*/ 3078 w 3119"/>
              <a:gd name="T21" fmla="*/ 1747 h 1788"/>
              <a:gd name="T22" fmla="*/ 3037 w 3119"/>
              <a:gd name="T23" fmla="*/ 1764 h 1788"/>
              <a:gd name="T24" fmla="*/ 3037 w 3119"/>
              <a:gd name="T25" fmla="*/ 1764 h 1788"/>
              <a:gd name="T26" fmla="*/ 81 w 3119"/>
              <a:gd name="T27" fmla="*/ 1764 h 1788"/>
              <a:gd name="T28" fmla="*/ 3037 w 3119"/>
              <a:gd name="T29" fmla="*/ 0 h 1788"/>
              <a:gd name="T30" fmla="*/ 3037 w 3119"/>
              <a:gd name="T31" fmla="*/ 0 h 1788"/>
              <a:gd name="T32" fmla="*/ 81 w 3119"/>
              <a:gd name="T33" fmla="*/ 0 h 1788"/>
              <a:gd name="T34" fmla="*/ 24 w 3119"/>
              <a:gd name="T35" fmla="*/ 24 h 1788"/>
              <a:gd name="T36" fmla="*/ 0 w 3119"/>
              <a:gd name="T37" fmla="*/ 81 h 1788"/>
              <a:gd name="T38" fmla="*/ 0 w 3119"/>
              <a:gd name="T39" fmla="*/ 1706 h 1788"/>
              <a:gd name="T40" fmla="*/ 24 w 3119"/>
              <a:gd name="T41" fmla="*/ 1764 h 1788"/>
              <a:gd name="T42" fmla="*/ 81 w 3119"/>
              <a:gd name="T43" fmla="*/ 1788 h 1788"/>
              <a:gd name="T44" fmla="*/ 81 w 3119"/>
              <a:gd name="T45" fmla="*/ 1788 h 1788"/>
              <a:gd name="T46" fmla="*/ 3037 w 3119"/>
              <a:gd name="T47" fmla="*/ 1788 h 1788"/>
              <a:gd name="T48" fmla="*/ 3095 w 3119"/>
              <a:gd name="T49" fmla="*/ 1764 h 1788"/>
              <a:gd name="T50" fmla="*/ 3119 w 3119"/>
              <a:gd name="T51" fmla="*/ 1706 h 1788"/>
              <a:gd name="T52" fmla="*/ 3119 w 3119"/>
              <a:gd name="T53" fmla="*/ 81 h 1788"/>
              <a:gd name="T54" fmla="*/ 3095 w 3119"/>
              <a:gd name="T55" fmla="*/ 24 h 1788"/>
              <a:gd name="T56" fmla="*/ 3037 w 3119"/>
              <a:gd name="T57" fmla="*/ 0 h 1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119" h="1788">
                <a:moveTo>
                  <a:pt x="81" y="1764"/>
                </a:moveTo>
                <a:cubicBezTo>
                  <a:pt x="65" y="1764"/>
                  <a:pt x="51" y="1757"/>
                  <a:pt x="41" y="1747"/>
                </a:cubicBezTo>
                <a:cubicBezTo>
                  <a:pt x="30" y="1737"/>
                  <a:pt x="24" y="1722"/>
                  <a:pt x="24" y="1706"/>
                </a:cubicBezTo>
                <a:cubicBezTo>
                  <a:pt x="24" y="81"/>
                  <a:pt x="24" y="81"/>
                  <a:pt x="24" y="81"/>
                </a:cubicBezTo>
                <a:cubicBezTo>
                  <a:pt x="24" y="66"/>
                  <a:pt x="30" y="51"/>
                  <a:pt x="41" y="41"/>
                </a:cubicBezTo>
                <a:cubicBezTo>
                  <a:pt x="51" y="30"/>
                  <a:pt x="65" y="24"/>
                  <a:pt x="81" y="24"/>
                </a:cubicBezTo>
                <a:cubicBezTo>
                  <a:pt x="3037" y="24"/>
                  <a:pt x="3037" y="24"/>
                  <a:pt x="3037" y="24"/>
                </a:cubicBezTo>
                <a:cubicBezTo>
                  <a:pt x="3053" y="24"/>
                  <a:pt x="3068" y="30"/>
                  <a:pt x="3078" y="41"/>
                </a:cubicBezTo>
                <a:cubicBezTo>
                  <a:pt x="3089" y="51"/>
                  <a:pt x="3095" y="66"/>
                  <a:pt x="3095" y="81"/>
                </a:cubicBezTo>
                <a:cubicBezTo>
                  <a:pt x="3095" y="1706"/>
                  <a:pt x="3095" y="1706"/>
                  <a:pt x="3095" y="1706"/>
                </a:cubicBezTo>
                <a:cubicBezTo>
                  <a:pt x="3095" y="1722"/>
                  <a:pt x="3089" y="1737"/>
                  <a:pt x="3078" y="1747"/>
                </a:cubicBezTo>
                <a:cubicBezTo>
                  <a:pt x="3068" y="1757"/>
                  <a:pt x="3053" y="1764"/>
                  <a:pt x="3037" y="1764"/>
                </a:cubicBezTo>
                <a:cubicBezTo>
                  <a:pt x="3037" y="1764"/>
                  <a:pt x="3037" y="1764"/>
                  <a:pt x="3037" y="1764"/>
                </a:cubicBezTo>
                <a:cubicBezTo>
                  <a:pt x="81" y="1764"/>
                  <a:pt x="81" y="1764"/>
                  <a:pt x="81" y="1764"/>
                </a:cubicBezTo>
                <a:moveTo>
                  <a:pt x="3037" y="0"/>
                </a:moveTo>
                <a:cubicBezTo>
                  <a:pt x="3037" y="0"/>
                  <a:pt x="3037" y="0"/>
                  <a:pt x="3037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59" y="0"/>
                  <a:pt x="38" y="9"/>
                  <a:pt x="24" y="24"/>
                </a:cubicBezTo>
                <a:cubicBezTo>
                  <a:pt x="9" y="39"/>
                  <a:pt x="0" y="59"/>
                  <a:pt x="0" y="81"/>
                </a:cubicBezTo>
                <a:cubicBezTo>
                  <a:pt x="0" y="1706"/>
                  <a:pt x="0" y="1706"/>
                  <a:pt x="0" y="1706"/>
                </a:cubicBezTo>
                <a:cubicBezTo>
                  <a:pt x="0" y="1729"/>
                  <a:pt x="9" y="1749"/>
                  <a:pt x="24" y="1764"/>
                </a:cubicBezTo>
                <a:cubicBezTo>
                  <a:pt x="38" y="1779"/>
                  <a:pt x="59" y="1788"/>
                  <a:pt x="81" y="1788"/>
                </a:cubicBezTo>
                <a:cubicBezTo>
                  <a:pt x="81" y="1788"/>
                  <a:pt x="81" y="1788"/>
                  <a:pt x="81" y="1788"/>
                </a:cubicBezTo>
                <a:cubicBezTo>
                  <a:pt x="3037" y="1788"/>
                  <a:pt x="3037" y="1788"/>
                  <a:pt x="3037" y="1788"/>
                </a:cubicBezTo>
                <a:cubicBezTo>
                  <a:pt x="3060" y="1788"/>
                  <a:pt x="3080" y="1779"/>
                  <a:pt x="3095" y="1764"/>
                </a:cubicBezTo>
                <a:cubicBezTo>
                  <a:pt x="3110" y="1749"/>
                  <a:pt x="3119" y="1729"/>
                  <a:pt x="3119" y="1706"/>
                </a:cubicBezTo>
                <a:cubicBezTo>
                  <a:pt x="3119" y="81"/>
                  <a:pt x="3119" y="81"/>
                  <a:pt x="3119" y="81"/>
                </a:cubicBezTo>
                <a:cubicBezTo>
                  <a:pt x="3119" y="59"/>
                  <a:pt x="3110" y="39"/>
                  <a:pt x="3095" y="24"/>
                </a:cubicBezTo>
                <a:cubicBezTo>
                  <a:pt x="3080" y="9"/>
                  <a:pt x="3060" y="0"/>
                  <a:pt x="3037" y="0"/>
                </a:cubicBezTo>
              </a:path>
            </a:pathLst>
          </a:custGeom>
          <a:solidFill>
            <a:srgbClr val="F6F7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0" name="Freeform 18">
            <a:extLst>
              <a:ext uri="{FF2B5EF4-FFF2-40B4-BE49-F238E27FC236}">
                <a16:creationId xmlns:a16="http://schemas.microsoft.com/office/drawing/2014/main" xmlns="" id="{02B68954-1C30-4237-AFAE-42A4B34396B7}"/>
              </a:ext>
            </a:extLst>
          </p:cNvPr>
          <p:cNvSpPr>
            <a:spLocks/>
          </p:cNvSpPr>
          <p:nvPr/>
        </p:nvSpPr>
        <p:spPr bwMode="auto">
          <a:xfrm>
            <a:off x="1478727" y="2256943"/>
            <a:ext cx="431968" cy="133860"/>
          </a:xfrm>
          <a:custGeom>
            <a:avLst/>
            <a:gdLst>
              <a:gd name="T0" fmla="*/ 520 w 547"/>
              <a:gd name="T1" fmla="*/ 170 h 170"/>
              <a:gd name="T2" fmla="*/ 27 w 547"/>
              <a:gd name="T3" fmla="*/ 170 h 170"/>
              <a:gd name="T4" fmla="*/ 0 w 547"/>
              <a:gd name="T5" fmla="*/ 143 h 170"/>
              <a:gd name="T6" fmla="*/ 0 w 547"/>
              <a:gd name="T7" fmla="*/ 27 h 170"/>
              <a:gd name="T8" fmla="*/ 27 w 547"/>
              <a:gd name="T9" fmla="*/ 0 h 170"/>
              <a:gd name="T10" fmla="*/ 520 w 547"/>
              <a:gd name="T11" fmla="*/ 0 h 170"/>
              <a:gd name="T12" fmla="*/ 547 w 547"/>
              <a:gd name="T13" fmla="*/ 27 h 170"/>
              <a:gd name="T14" fmla="*/ 547 w 547"/>
              <a:gd name="T15" fmla="*/ 143 h 170"/>
              <a:gd name="T16" fmla="*/ 520 w 547"/>
              <a:gd name="T17" fmla="*/ 17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47" h="170">
                <a:moveTo>
                  <a:pt x="520" y="170"/>
                </a:moveTo>
                <a:cubicBezTo>
                  <a:pt x="27" y="170"/>
                  <a:pt x="27" y="170"/>
                  <a:pt x="27" y="170"/>
                </a:cubicBezTo>
                <a:cubicBezTo>
                  <a:pt x="12" y="170"/>
                  <a:pt x="0" y="158"/>
                  <a:pt x="0" y="143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520" y="0"/>
                  <a:pt x="520" y="0"/>
                  <a:pt x="520" y="0"/>
                </a:cubicBezTo>
                <a:cubicBezTo>
                  <a:pt x="535" y="0"/>
                  <a:pt x="547" y="12"/>
                  <a:pt x="547" y="27"/>
                </a:cubicBezTo>
                <a:cubicBezTo>
                  <a:pt x="547" y="143"/>
                  <a:pt x="547" y="143"/>
                  <a:pt x="547" y="143"/>
                </a:cubicBezTo>
                <a:cubicBezTo>
                  <a:pt x="547" y="158"/>
                  <a:pt x="535" y="170"/>
                  <a:pt x="520" y="170"/>
                </a:cubicBezTo>
                <a:close/>
              </a:path>
            </a:pathLst>
          </a:cu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1" name="Rectangle 19">
            <a:extLst>
              <a:ext uri="{FF2B5EF4-FFF2-40B4-BE49-F238E27FC236}">
                <a16:creationId xmlns:a16="http://schemas.microsoft.com/office/drawing/2014/main" xmlns="" id="{9AEF6CA1-B76C-4E7D-97B1-E64E95E3F7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3024" y="2305396"/>
            <a:ext cx="208593" cy="20531"/>
          </a:xfrm>
          <a:prstGeom prst="rect">
            <a:avLst/>
          </a:prstGeom>
          <a:solidFill>
            <a:srgbClr val="C4C4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2" name="Freeform 20">
            <a:extLst>
              <a:ext uri="{FF2B5EF4-FFF2-40B4-BE49-F238E27FC236}">
                <a16:creationId xmlns:a16="http://schemas.microsoft.com/office/drawing/2014/main" xmlns="" id="{FEB04C3B-E090-4F8E-9FD8-C09BE82F796D}"/>
              </a:ext>
            </a:extLst>
          </p:cNvPr>
          <p:cNvSpPr>
            <a:spLocks/>
          </p:cNvSpPr>
          <p:nvPr/>
        </p:nvSpPr>
        <p:spPr bwMode="auto">
          <a:xfrm>
            <a:off x="1072218" y="2292256"/>
            <a:ext cx="198738" cy="40240"/>
          </a:xfrm>
          <a:custGeom>
            <a:avLst/>
            <a:gdLst>
              <a:gd name="T0" fmla="*/ 227 w 251"/>
              <a:gd name="T1" fmla="*/ 0 h 51"/>
              <a:gd name="T2" fmla="*/ 24 w 251"/>
              <a:gd name="T3" fmla="*/ 0 h 51"/>
              <a:gd name="T4" fmla="*/ 0 w 251"/>
              <a:gd name="T5" fmla="*/ 24 h 51"/>
              <a:gd name="T6" fmla="*/ 0 w 251"/>
              <a:gd name="T7" fmla="*/ 27 h 51"/>
              <a:gd name="T8" fmla="*/ 24 w 251"/>
              <a:gd name="T9" fmla="*/ 51 h 51"/>
              <a:gd name="T10" fmla="*/ 227 w 251"/>
              <a:gd name="T11" fmla="*/ 51 h 51"/>
              <a:gd name="T12" fmla="*/ 251 w 251"/>
              <a:gd name="T13" fmla="*/ 27 h 51"/>
              <a:gd name="T14" fmla="*/ 251 w 251"/>
              <a:gd name="T15" fmla="*/ 24 h 51"/>
              <a:gd name="T16" fmla="*/ 227 w 251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1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1" y="41"/>
                  <a:pt x="251" y="27"/>
                </a:cubicBezTo>
                <a:cubicBezTo>
                  <a:pt x="251" y="24"/>
                  <a:pt x="251" y="24"/>
                  <a:pt x="251" y="24"/>
                </a:cubicBezTo>
                <a:cubicBezTo>
                  <a:pt x="251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3" name="Freeform 21">
            <a:extLst>
              <a:ext uri="{FF2B5EF4-FFF2-40B4-BE49-F238E27FC236}">
                <a16:creationId xmlns:a16="http://schemas.microsoft.com/office/drawing/2014/main" xmlns="" id="{F7505594-0B5C-4570-B61E-5423971C8739}"/>
              </a:ext>
            </a:extLst>
          </p:cNvPr>
          <p:cNvSpPr>
            <a:spLocks/>
          </p:cNvSpPr>
          <p:nvPr/>
        </p:nvSpPr>
        <p:spPr bwMode="auto">
          <a:xfrm>
            <a:off x="2079048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0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0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39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39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4" name="Freeform 22">
            <a:extLst>
              <a:ext uri="{FF2B5EF4-FFF2-40B4-BE49-F238E27FC236}">
                <a16:creationId xmlns:a16="http://schemas.microsoft.com/office/drawing/2014/main" xmlns="" id="{5DC06A08-16DA-4970-B1B7-EC867C0103FC}"/>
              </a:ext>
            </a:extLst>
          </p:cNvPr>
          <p:cNvSpPr>
            <a:spLocks/>
          </p:cNvSpPr>
          <p:nvPr/>
        </p:nvSpPr>
        <p:spPr bwMode="auto">
          <a:xfrm>
            <a:off x="2455172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5" name="Freeform 23">
            <a:extLst>
              <a:ext uri="{FF2B5EF4-FFF2-40B4-BE49-F238E27FC236}">
                <a16:creationId xmlns:a16="http://schemas.microsoft.com/office/drawing/2014/main" xmlns="" id="{456779F5-4CE4-414F-B037-BDEA5A31579A}"/>
              </a:ext>
            </a:extLst>
          </p:cNvPr>
          <p:cNvSpPr>
            <a:spLocks/>
          </p:cNvSpPr>
          <p:nvPr/>
        </p:nvSpPr>
        <p:spPr bwMode="auto">
          <a:xfrm>
            <a:off x="2831296" y="2292256"/>
            <a:ext cx="197917" cy="40240"/>
          </a:xfrm>
          <a:custGeom>
            <a:avLst/>
            <a:gdLst>
              <a:gd name="T0" fmla="*/ 227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7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7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482" name="4ce2bbc8-f473-4d45-83c3-5134e7b75b8b" descr="+gYAAB+LCAAAAAAABAC9VEtvozAQ/i/e7o1WBKVNl1u2XSoOfUiJuodVDi6eBldgImOqVBH/vWPHvArZhEvFBYZvZr5vXjtypj42QHyySKlUt5yuJU1DBSlxSMiIL4okcchvLhgX6zuZFZuc+P92tVv7z1+u4pssyeQzTQrQAQRXnCb7T7/n1ME+SY4MPoztEBZhvViPr688gmUMKVSYJRdqLtgipgwR7oWLAiRfx0pAnlvD48sbRKrl5l9qVJHHGPNHEEynM+9mqoOZNG5ZOmQBUSbYd5G8Pk7yNvgzCy67JA8Vu6rzPRc8LVILM3nv6bZlmrh7I2csgTYsFArke93OibaZ94WSmCDIZEoVJty55c+mCNOrC8MrFAy2GKkiSzrdtyT14A3Ol/5Rj5cZtsbpieLIAnIbUN33a9AOmYt1UqmrSliHxc5s4AGxmpAVqk0TsupqqOhgZBCqr650DtKas7ciVym6jZPT+LXl2BJ7X5t8/mugzd4MjcfVei21HbYdtUeFLmE7UqL2aIsbGrL/0jcpG/KWwTja1bKOnbQ2cdz9HNQ8ijCv3eL9BTL23mE6eQ69r3M4OIKkXA3oq891iBft+KE2qKEdtu6nbm8Xfko1tUeDG7ecNlunJnslK3w+AXmNuwj6BgAA">
            <a:extLst>
              <a:ext uri="{FF2B5EF4-FFF2-40B4-BE49-F238E27FC236}">
                <a16:creationId xmlns:a16="http://schemas.microsoft.com/office/drawing/2014/main" xmlns="" id="{983DC5FE-7EFC-4C18-8C8C-5C2580422A25}"/>
              </a:ext>
            </a:extLst>
          </p:cNvPr>
          <p:cNvGrpSpPr>
            <a:grpSpLocks noChangeAspect="1"/>
          </p:cNvGrpSpPr>
          <p:nvPr/>
        </p:nvGrpSpPr>
        <p:grpSpPr>
          <a:xfrm>
            <a:off x="1803159" y="2926718"/>
            <a:ext cx="1706126" cy="846640"/>
            <a:chOff x="-5339368" y="-309856"/>
            <a:chExt cx="7633777" cy="3788147"/>
          </a:xfrm>
        </p:grpSpPr>
        <p:sp>
          <p:nvSpPr>
            <p:cNvPr id="483" name="CustomText1">
              <a:extLst>
                <a:ext uri="{FF2B5EF4-FFF2-40B4-BE49-F238E27FC236}">
                  <a16:creationId xmlns:a16="http://schemas.microsoft.com/office/drawing/2014/main" xmlns="" id="{B1393D9A-2327-4B16-9B2E-24082CBC6B7E}"/>
                </a:ext>
              </a:extLst>
            </p:cNvPr>
            <p:cNvSpPr/>
            <p:nvPr/>
          </p:nvSpPr>
          <p:spPr>
            <a:xfrm>
              <a:off x="-5339368" y="2461819"/>
              <a:ext cx="401961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normAutofit fontScale="25000" lnSpcReduction="20000"/>
            </a:bodyPr>
            <a:lstStyle/>
            <a:p>
              <a:r>
                <a:rPr lang="en-US" altLang="zh-CN" dirty="0"/>
                <a:t>Supporting text here</a:t>
              </a:r>
            </a:p>
          </p:txBody>
        </p:sp>
        <p:sp>
          <p:nvSpPr>
            <p:cNvPr id="484" name="BackShape">
              <a:extLst>
                <a:ext uri="{FF2B5EF4-FFF2-40B4-BE49-F238E27FC236}">
                  <a16:creationId xmlns:a16="http://schemas.microsoft.com/office/drawing/2014/main" xmlns="" id="{13567628-D649-4EAA-89BF-9EF57D6E4274}"/>
                </a:ext>
              </a:extLst>
            </p:cNvPr>
            <p:cNvSpPr/>
            <p:nvPr/>
          </p:nvSpPr>
          <p:spPr>
            <a:xfrm>
              <a:off x="-430364" y="619557"/>
              <a:ext cx="2214064" cy="2214067"/>
            </a:xfrm>
            <a:prstGeom prst="ellipse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5" name="ValueShape2">
              <a:extLst>
                <a:ext uri="{FF2B5EF4-FFF2-40B4-BE49-F238E27FC236}">
                  <a16:creationId xmlns:a16="http://schemas.microsoft.com/office/drawing/2014/main" xmlns="" id="{BCD07642-08B7-4AEA-9292-BAF97DA12517}"/>
                </a:ext>
              </a:extLst>
            </p:cNvPr>
            <p:cNvSpPr/>
            <p:nvPr/>
          </p:nvSpPr>
          <p:spPr>
            <a:xfrm>
              <a:off x="-657480" y="392440"/>
              <a:ext cx="2668300" cy="2668302"/>
            </a:xfrm>
            <a:prstGeom prst="pie">
              <a:avLst>
                <a:gd name="adj1" fmla="val 16200000"/>
                <a:gd name="adj2" fmla="val 4536000"/>
              </a:avLst>
            </a:prstGeom>
            <a:solidFill>
              <a:schemeClr val="accent1">
                <a:lumMod val="100000"/>
              </a:schemeClr>
            </a:solidFill>
            <a:ln w="222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6" name="ValueText">
              <a:extLst>
                <a:ext uri="{FF2B5EF4-FFF2-40B4-BE49-F238E27FC236}">
                  <a16:creationId xmlns:a16="http://schemas.microsoft.com/office/drawing/2014/main" xmlns="" id="{99B4787C-9D38-4F51-A680-28AA3A7A54C6}"/>
                </a:ext>
              </a:extLst>
            </p:cNvPr>
            <p:cNvSpPr txBox="1"/>
            <p:nvPr/>
          </p:nvSpPr>
          <p:spPr>
            <a:xfrm>
              <a:off x="1532559" y="-309856"/>
              <a:ext cx="704951" cy="52871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>
              <a:prstTxWarp prst="textPlain">
                <a:avLst/>
              </a:prstTxWarp>
              <a:normAutofit fontScale="47500" lnSpcReduction="20000"/>
            </a:bodyPr>
            <a:lstStyle/>
            <a:p>
              <a:r>
                <a:rPr lang="en-US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46%</a:t>
              </a:r>
            </a:p>
          </p:txBody>
        </p:sp>
        <p:sp>
          <p:nvSpPr>
            <p:cNvPr id="487" name="CustomText2">
              <a:extLst>
                <a:ext uri="{FF2B5EF4-FFF2-40B4-BE49-F238E27FC236}">
                  <a16:creationId xmlns:a16="http://schemas.microsoft.com/office/drawing/2014/main" xmlns="" id="{FFCD4060-DE48-4443-8373-F52A5E94BBA4}"/>
                </a:ext>
              </a:extLst>
            </p:cNvPr>
            <p:cNvSpPr/>
            <p:nvPr/>
          </p:nvSpPr>
          <p:spPr>
            <a:xfrm>
              <a:off x="-549529" y="3136659"/>
              <a:ext cx="2452394" cy="341632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en-US" altLang="zh-CN" sz="400" dirty="0"/>
                <a:t>Supporting text here</a:t>
              </a:r>
            </a:p>
          </p:txBody>
        </p:sp>
        <p:cxnSp>
          <p:nvCxnSpPr>
            <p:cNvPr id="488" name="ExtraShape">
              <a:extLst>
                <a:ext uri="{FF2B5EF4-FFF2-40B4-BE49-F238E27FC236}">
                  <a16:creationId xmlns:a16="http://schemas.microsoft.com/office/drawing/2014/main" xmlns="" id="{EBB53FF8-AD56-41FB-9087-EFBF6CEE8F06}"/>
                </a:ext>
              </a:extLst>
            </p:cNvPr>
            <p:cNvCxnSpPr/>
            <p:nvPr/>
          </p:nvCxnSpPr>
          <p:spPr>
            <a:xfrm>
              <a:off x="-5195781" y="2456107"/>
              <a:ext cx="4510046" cy="0"/>
            </a:xfrm>
            <a:prstGeom prst="lin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89" name="CustomText3">
              <a:extLst>
                <a:ext uri="{FF2B5EF4-FFF2-40B4-BE49-F238E27FC236}">
                  <a16:creationId xmlns:a16="http://schemas.microsoft.com/office/drawing/2014/main" xmlns="" id="{93F4ED90-80F3-46CA-9824-0C342BB2EE04}"/>
                </a:ext>
              </a:extLst>
            </p:cNvPr>
            <p:cNvSpPr txBox="1"/>
            <p:nvPr/>
          </p:nvSpPr>
          <p:spPr>
            <a:xfrm flipH="1">
              <a:off x="1475658" y="241240"/>
              <a:ext cx="818751" cy="302400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fontScale="25000" lnSpcReduction="20000"/>
            </a:bodyPr>
            <a:lstStyle/>
            <a:p>
              <a:pPr algn="r"/>
              <a:r>
                <a:rPr lang="en-US" altLang="zh-CN" dirty="0">
                  <a:solidFill>
                    <a:schemeClr val="accent1">
                      <a:lumMod val="100000"/>
                    </a:schemeClr>
                  </a:solidFill>
                </a:rPr>
                <a:t>Text here</a:t>
              </a:r>
            </a:p>
          </p:txBody>
        </p:sp>
        <p:sp>
          <p:nvSpPr>
            <p:cNvPr id="490" name="ValueShape1">
              <a:extLst>
                <a:ext uri="{FF2B5EF4-FFF2-40B4-BE49-F238E27FC236}">
                  <a16:creationId xmlns:a16="http://schemas.microsoft.com/office/drawing/2014/main" xmlns="" id="{4D3ACBE6-BE43-454D-81B0-7AE4BA09E5E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5195781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1" name="ValueShape1">
              <a:extLst>
                <a:ext uri="{FF2B5EF4-FFF2-40B4-BE49-F238E27FC236}">
                  <a16:creationId xmlns:a16="http://schemas.microsoft.com/office/drawing/2014/main" xmlns="" id="{2C1CCD9F-0EFF-435F-A528-362948310C5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4433274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2" name="ValueShape1">
              <a:extLst>
                <a:ext uri="{FF2B5EF4-FFF2-40B4-BE49-F238E27FC236}">
                  <a16:creationId xmlns:a16="http://schemas.microsoft.com/office/drawing/2014/main" xmlns="" id="{B998D676-A34D-4D58-90D5-AE4CD331EDC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3670767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  <a:gs pos="76000">
                  <a:schemeClr val="accent1">
                    <a:lumMod val="100000"/>
                  </a:schemeClr>
                </a:gs>
                <a:gs pos="76100">
                  <a:schemeClr val="accent1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>
              <a:noFill/>
            </a:ln>
          </p:spPr>
        </p:sp>
        <p:sp>
          <p:nvSpPr>
            <p:cNvPr id="493" name="ValueShape1">
              <a:extLst>
                <a:ext uri="{FF2B5EF4-FFF2-40B4-BE49-F238E27FC236}">
                  <a16:creationId xmlns:a16="http://schemas.microsoft.com/office/drawing/2014/main" xmlns="" id="{1A3AA9AE-2DE5-4983-A830-8113360858A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908260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4" name="ValueShape1">
              <a:extLst>
                <a:ext uri="{FF2B5EF4-FFF2-40B4-BE49-F238E27FC236}">
                  <a16:creationId xmlns:a16="http://schemas.microsoft.com/office/drawing/2014/main" xmlns="" id="{7082410B-24A5-4993-937F-24320F8F59B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145752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5" name="ValueShape1">
              <a:extLst>
                <a:ext uri="{FF2B5EF4-FFF2-40B4-BE49-F238E27FC236}">
                  <a16:creationId xmlns:a16="http://schemas.microsoft.com/office/drawing/2014/main" xmlns="" id="{E52CD02D-EBD7-433F-AA4E-23A756278A1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1383245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D375B73B-2473-4698-A312-34E6BCCFD285}"/>
              </a:ext>
            </a:extLst>
          </p:cNvPr>
          <p:cNvGrpSpPr/>
          <p:nvPr/>
        </p:nvGrpSpPr>
        <p:grpSpPr>
          <a:xfrm>
            <a:off x="1735678" y="2662661"/>
            <a:ext cx="2015029" cy="1320574"/>
            <a:chOff x="1735678" y="2662661"/>
            <a:chExt cx="2015029" cy="1320574"/>
          </a:xfrm>
        </p:grpSpPr>
        <p:sp>
          <p:nvSpPr>
            <p:cNvPr id="497" name="矩形 496">
              <a:extLst>
                <a:ext uri="{FF2B5EF4-FFF2-40B4-BE49-F238E27FC236}">
                  <a16:creationId xmlns:a16="http://schemas.microsoft.com/office/drawing/2014/main" xmlns="" id="{A08449B0-BCFE-4542-9CFC-AD69807DEC1D}"/>
                </a:ext>
              </a:extLst>
            </p:cNvPr>
            <p:cNvSpPr/>
            <p:nvPr/>
          </p:nvSpPr>
          <p:spPr>
            <a:xfrm>
              <a:off x="1783333" y="2710304"/>
              <a:ext cx="1911305" cy="1251639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98" name="椭圆 497">
              <a:extLst>
                <a:ext uri="{FF2B5EF4-FFF2-40B4-BE49-F238E27FC236}">
                  <a16:creationId xmlns:a16="http://schemas.microsoft.com/office/drawing/2014/main" xmlns="" id="{C58C3997-0486-4168-AB97-831EBBA103EE}"/>
                </a:ext>
              </a:extLst>
            </p:cNvPr>
            <p:cNvSpPr/>
            <p:nvPr/>
          </p:nvSpPr>
          <p:spPr>
            <a:xfrm flipH="1">
              <a:off x="1735678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9" name="椭圆 498">
              <a:extLst>
                <a:ext uri="{FF2B5EF4-FFF2-40B4-BE49-F238E27FC236}">
                  <a16:creationId xmlns:a16="http://schemas.microsoft.com/office/drawing/2014/main" xmlns="" id="{92AABE16-E364-41C0-A42E-9E79510E784F}"/>
                </a:ext>
              </a:extLst>
            </p:cNvPr>
            <p:cNvSpPr/>
            <p:nvPr/>
          </p:nvSpPr>
          <p:spPr>
            <a:xfrm flipH="1">
              <a:off x="2695550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0" name="椭圆 499">
              <a:extLst>
                <a:ext uri="{FF2B5EF4-FFF2-40B4-BE49-F238E27FC236}">
                  <a16:creationId xmlns:a16="http://schemas.microsoft.com/office/drawing/2014/main" xmlns="" id="{04207A7D-CE86-417C-9C7E-62490874C2EB}"/>
                </a:ext>
              </a:extLst>
            </p:cNvPr>
            <p:cNvSpPr/>
            <p:nvPr/>
          </p:nvSpPr>
          <p:spPr>
            <a:xfrm flipH="1">
              <a:off x="3655421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1" name="椭圆 500">
              <a:extLst>
                <a:ext uri="{FF2B5EF4-FFF2-40B4-BE49-F238E27FC236}">
                  <a16:creationId xmlns:a16="http://schemas.microsoft.com/office/drawing/2014/main" xmlns="" id="{F450C75D-7EFC-4590-A358-77F6740707BC}"/>
                </a:ext>
              </a:extLst>
            </p:cNvPr>
            <p:cNvSpPr/>
            <p:nvPr/>
          </p:nvSpPr>
          <p:spPr>
            <a:xfrm flipH="1">
              <a:off x="1735678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2" name="椭圆 501">
              <a:extLst>
                <a:ext uri="{FF2B5EF4-FFF2-40B4-BE49-F238E27FC236}">
                  <a16:creationId xmlns:a16="http://schemas.microsoft.com/office/drawing/2014/main" xmlns="" id="{A8C536A9-D1CC-4EF4-9189-57314B8FEBE0}"/>
                </a:ext>
              </a:extLst>
            </p:cNvPr>
            <p:cNvSpPr/>
            <p:nvPr/>
          </p:nvSpPr>
          <p:spPr>
            <a:xfrm flipH="1">
              <a:off x="2695555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3" name="椭圆 502">
              <a:extLst>
                <a:ext uri="{FF2B5EF4-FFF2-40B4-BE49-F238E27FC236}">
                  <a16:creationId xmlns:a16="http://schemas.microsoft.com/office/drawing/2014/main" xmlns="" id="{01B1AFE8-BBEA-41FD-95B2-ACD2AF07AC5B}"/>
                </a:ext>
              </a:extLst>
            </p:cNvPr>
            <p:cNvSpPr/>
            <p:nvPr/>
          </p:nvSpPr>
          <p:spPr>
            <a:xfrm flipH="1">
              <a:off x="3655433" y="38879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4" name="椭圆 503">
              <a:extLst>
                <a:ext uri="{FF2B5EF4-FFF2-40B4-BE49-F238E27FC236}">
                  <a16:creationId xmlns:a16="http://schemas.microsoft.com/office/drawing/2014/main" xmlns="" id="{74E9E24A-1FF1-4D68-A0EE-285CD3E7D687}"/>
                </a:ext>
              </a:extLst>
            </p:cNvPr>
            <p:cNvSpPr/>
            <p:nvPr/>
          </p:nvSpPr>
          <p:spPr>
            <a:xfrm flipH="1">
              <a:off x="1735678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5" name="椭圆 504">
              <a:extLst>
                <a:ext uri="{FF2B5EF4-FFF2-40B4-BE49-F238E27FC236}">
                  <a16:creationId xmlns:a16="http://schemas.microsoft.com/office/drawing/2014/main" xmlns="" id="{0B564A3E-8BA3-4B7A-82B5-9B62DA678FEE}"/>
                </a:ext>
              </a:extLst>
            </p:cNvPr>
            <p:cNvSpPr/>
            <p:nvPr/>
          </p:nvSpPr>
          <p:spPr>
            <a:xfrm flipH="1">
              <a:off x="3642580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CDF19ADC-4BFE-4B14-9F80-4226065210AC}"/>
              </a:ext>
            </a:extLst>
          </p:cNvPr>
          <p:cNvGrpSpPr/>
          <p:nvPr/>
        </p:nvGrpSpPr>
        <p:grpSpPr>
          <a:xfrm>
            <a:off x="5648579" y="2018794"/>
            <a:ext cx="2700136" cy="2783090"/>
            <a:chOff x="4745932" y="2018794"/>
            <a:chExt cx="2700136" cy="2783090"/>
          </a:xfrm>
        </p:grpSpPr>
        <p:sp>
          <p:nvSpPr>
            <p:cNvPr id="530" name="矩形 529">
              <a:extLst>
                <a:ext uri="{FF2B5EF4-FFF2-40B4-BE49-F238E27FC236}">
                  <a16:creationId xmlns:a16="http://schemas.microsoft.com/office/drawing/2014/main" xmlns="" id="{D544CC29-B618-4FEC-9019-507758A2C346}"/>
                </a:ext>
              </a:extLst>
            </p:cNvPr>
            <p:cNvSpPr/>
            <p:nvPr/>
          </p:nvSpPr>
          <p:spPr>
            <a:xfrm>
              <a:off x="4745932" y="2018794"/>
              <a:ext cx="2700136" cy="278309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gradFill flip="none" rotWithShape="1">
                <a:gsLst>
                  <a:gs pos="0">
                    <a:schemeClr val="accent1">
                      <a:lumMod val="0"/>
                      <a:lumOff val="100000"/>
                      <a:alpha val="0"/>
                    </a:schemeClr>
                  </a:gs>
                  <a:gs pos="51000">
                    <a:srgbClr val="CC4B4A"/>
                  </a:gs>
                </a:gsLst>
                <a:lin ang="162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1" name="矩形 530">
              <a:extLst>
                <a:ext uri="{FF2B5EF4-FFF2-40B4-BE49-F238E27FC236}">
                  <a16:creationId xmlns:a16="http://schemas.microsoft.com/office/drawing/2014/main" xmlns="" id="{6981A32D-467A-4673-AE41-0197613DA6E5}"/>
                </a:ext>
              </a:extLst>
            </p:cNvPr>
            <p:cNvSpPr/>
            <p:nvPr/>
          </p:nvSpPr>
          <p:spPr>
            <a:xfrm>
              <a:off x="4745932" y="2018794"/>
              <a:ext cx="2700136" cy="20264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编辑器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Editor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3" name="乘号 532">
              <a:extLst>
                <a:ext uri="{FF2B5EF4-FFF2-40B4-BE49-F238E27FC236}">
                  <a16:creationId xmlns:a16="http://schemas.microsoft.com/office/drawing/2014/main" xmlns="" id="{2DAEDA58-EF2A-40FF-A29F-F6B53347C5CF}"/>
                </a:ext>
              </a:extLst>
            </p:cNvPr>
            <p:cNvSpPr/>
            <p:nvPr/>
          </p:nvSpPr>
          <p:spPr>
            <a:xfrm>
              <a:off x="7275789" y="2051656"/>
              <a:ext cx="136922" cy="136922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4" name="push-pin-pointing-down_8930">
              <a:extLst>
                <a:ext uri="{FF2B5EF4-FFF2-40B4-BE49-F238E27FC236}">
                  <a16:creationId xmlns:a16="http://schemas.microsoft.com/office/drawing/2014/main" xmlns="" id="{613F05E8-ABBF-4CDF-9AF2-BC93E58A0FF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71719" y="2066769"/>
              <a:ext cx="105878" cy="10538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535" name="直接连接符 534">
              <a:extLst>
                <a:ext uri="{FF2B5EF4-FFF2-40B4-BE49-F238E27FC236}">
                  <a16:creationId xmlns:a16="http://schemas.microsoft.com/office/drawing/2014/main" xmlns="" id="{B965E895-3A05-439E-920E-0D00464467EB}"/>
                </a:ext>
              </a:extLst>
            </p:cNvPr>
            <p:cNvCxnSpPr>
              <a:cxnSpLocks/>
            </p:cNvCxnSpPr>
            <p:nvPr/>
          </p:nvCxnSpPr>
          <p:spPr>
            <a:xfrm>
              <a:off x="7231993" y="2072052"/>
              <a:ext cx="0" cy="100097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1D8168CC-49D7-4A4F-96ED-7DCE970742F6}"/>
                </a:ext>
              </a:extLst>
            </p:cNvPr>
            <p:cNvGrpSpPr/>
            <p:nvPr/>
          </p:nvGrpSpPr>
          <p:grpSpPr>
            <a:xfrm>
              <a:off x="4838700" y="2669729"/>
              <a:ext cx="2508993" cy="215031"/>
              <a:chOff x="4838700" y="2929659"/>
              <a:chExt cx="2508993" cy="215031"/>
            </a:xfrm>
          </p:grpSpPr>
          <p:sp>
            <p:nvSpPr>
              <p:cNvPr id="511" name="矩形 510">
                <a:extLst>
                  <a:ext uri="{FF2B5EF4-FFF2-40B4-BE49-F238E27FC236}">
                    <a16:creationId xmlns:a16="http://schemas.microsoft.com/office/drawing/2014/main" xmlns="" id="{1626C598-4FC3-41E4-A80C-25DACAD75524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2" name="矩形 511">
                <a:extLst>
                  <a:ext uri="{FF2B5EF4-FFF2-40B4-BE49-F238E27FC236}">
                    <a16:creationId xmlns:a16="http://schemas.microsoft.com/office/drawing/2014/main" xmlns="" id="{44B8F862-EF4F-451A-B6A0-1562F1E881F2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3" name="矩形 512">
                <a:extLst>
                  <a:ext uri="{FF2B5EF4-FFF2-40B4-BE49-F238E27FC236}">
                    <a16:creationId xmlns:a16="http://schemas.microsoft.com/office/drawing/2014/main" xmlns="" id="{6FF06DEE-6C9B-40D4-A7F1-F235600E502D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4" name="矩形 513">
                <a:extLst>
                  <a:ext uri="{FF2B5EF4-FFF2-40B4-BE49-F238E27FC236}">
                    <a16:creationId xmlns:a16="http://schemas.microsoft.com/office/drawing/2014/main" xmlns="" id="{88BBA550-162B-4C56-AE54-A480C19989D2}"/>
                  </a:ext>
                </a:extLst>
              </p:cNvPr>
              <p:cNvSpPr/>
              <p:nvPr/>
            </p:nvSpPr>
            <p:spPr>
              <a:xfrm>
                <a:off x="5701632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  <p:grpSp>
          <p:nvGrpSpPr>
            <p:cNvPr id="515" name="组合 514">
              <a:extLst>
                <a:ext uri="{FF2B5EF4-FFF2-40B4-BE49-F238E27FC236}">
                  <a16:creationId xmlns:a16="http://schemas.microsoft.com/office/drawing/2014/main" xmlns="" id="{EB2E83E7-E917-414E-9226-A642A099F1E6}"/>
                </a:ext>
              </a:extLst>
            </p:cNvPr>
            <p:cNvGrpSpPr/>
            <p:nvPr/>
          </p:nvGrpSpPr>
          <p:grpSpPr>
            <a:xfrm>
              <a:off x="4838700" y="3037633"/>
              <a:ext cx="2508993" cy="602902"/>
              <a:chOff x="4838700" y="2929659"/>
              <a:chExt cx="2508993" cy="602902"/>
            </a:xfrm>
          </p:grpSpPr>
          <p:sp>
            <p:nvSpPr>
              <p:cNvPr id="516" name="矩形 515">
                <a:extLst>
                  <a:ext uri="{FF2B5EF4-FFF2-40B4-BE49-F238E27FC236}">
                    <a16:creationId xmlns:a16="http://schemas.microsoft.com/office/drawing/2014/main" xmlns="" id="{09DA46ED-DF86-4663-8393-C86148180688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7" name="矩形 516">
                <a:extLst>
                  <a:ext uri="{FF2B5EF4-FFF2-40B4-BE49-F238E27FC236}">
                    <a16:creationId xmlns:a16="http://schemas.microsoft.com/office/drawing/2014/main" xmlns="" id="{4D823444-5257-4B73-8532-EF8B65370F43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8" name="矩形 517">
                <a:extLst>
                  <a:ext uri="{FF2B5EF4-FFF2-40B4-BE49-F238E27FC236}">
                    <a16:creationId xmlns:a16="http://schemas.microsoft.com/office/drawing/2014/main" xmlns="" id="{93A1DFA1-5EDB-4521-AA60-5D801260B657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9" name="矩形 518">
                <a:extLst>
                  <a:ext uri="{FF2B5EF4-FFF2-40B4-BE49-F238E27FC236}">
                    <a16:creationId xmlns:a16="http://schemas.microsoft.com/office/drawing/2014/main" xmlns="" id="{13665FF8-7B2E-4AD4-8BB2-45DE4CD352F7}"/>
                  </a:ext>
                </a:extLst>
              </p:cNvPr>
              <p:cNvSpPr/>
              <p:nvPr/>
            </p:nvSpPr>
            <p:spPr>
              <a:xfrm>
                <a:off x="5988427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20" name="矩形 519">
                <a:extLst>
                  <a:ext uri="{FF2B5EF4-FFF2-40B4-BE49-F238E27FC236}">
                    <a16:creationId xmlns:a16="http://schemas.microsoft.com/office/drawing/2014/main" xmlns="" id="{00C04C9F-248A-48A0-91E9-64BB2C64E71F}"/>
                  </a:ext>
                </a:extLst>
              </p:cNvPr>
              <p:cNvSpPr/>
              <p:nvPr/>
            </p:nvSpPr>
            <p:spPr>
              <a:xfrm>
                <a:off x="6750691" y="3317530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744068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8D7EF4C-8E65-409A-96F5-4FD39AF65F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A63D15A-EBB7-4CE2-8510-79F9D5C540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A2A2623-99ED-497A-809C-21D4093377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/>
          </a:p>
        </p:txBody>
      </p:sp>
      <p:grpSp>
        <p:nvGrpSpPr>
          <p:cNvPr id="5" name="2cc46db3-2211-456f-8fcc-813e5b96b85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4F785FF7-E761-4BE3-AAD8-73B1B80037E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099" y="1130300"/>
            <a:ext cx="10845801" cy="5016500"/>
            <a:chOff x="673099" y="1130300"/>
            <a:chExt cx="10845801" cy="5016500"/>
          </a:xfrm>
        </p:grpSpPr>
        <p:sp>
          <p:nvSpPr>
            <p:cNvPr id="6" name="îṥľíḓé">
              <a:extLst>
                <a:ext uri="{FF2B5EF4-FFF2-40B4-BE49-F238E27FC236}">
                  <a16:creationId xmlns:a16="http://schemas.microsoft.com/office/drawing/2014/main" xmlns="" id="{DA664317-8C42-40BC-97BB-AB864AAEFE99}"/>
                </a:ext>
              </a:extLst>
            </p:cNvPr>
            <p:cNvSpPr/>
            <p:nvPr/>
          </p:nvSpPr>
          <p:spPr>
            <a:xfrm>
              <a:off x="673100" y="1130300"/>
              <a:ext cx="10845798" cy="2991118"/>
            </a:xfrm>
            <a:prstGeom prst="roundRect">
              <a:avLst>
                <a:gd name="adj" fmla="val 1045"/>
              </a:avLst>
            </a:prstGeom>
            <a:blipFill>
              <a:blip r:embed="rId3"/>
              <a:stretch>
                <a:fillRect t="-71166" b="-70567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iṣlïde">
              <a:extLst>
                <a:ext uri="{FF2B5EF4-FFF2-40B4-BE49-F238E27FC236}">
                  <a16:creationId xmlns:a16="http://schemas.microsoft.com/office/drawing/2014/main" xmlns="" id="{DA816D4B-CE1B-4CCB-9966-3EC49CF697B3}"/>
                </a:ext>
              </a:extLst>
            </p:cNvPr>
            <p:cNvSpPr/>
            <p:nvPr/>
          </p:nvSpPr>
          <p:spPr bwMode="auto">
            <a:xfrm>
              <a:off x="673099" y="1130300"/>
              <a:ext cx="10845800" cy="474666"/>
            </a:xfrm>
            <a:prstGeom prst="roundRect">
              <a:avLst>
                <a:gd name="adj" fmla="val 0"/>
              </a:avLst>
            </a:prstGeom>
            <a:solidFill>
              <a:schemeClr val="tx1">
                <a:alpha val="70000"/>
              </a:schemeClr>
            </a:solidFill>
            <a:ln w="25400" cap="flat">
              <a:noFill/>
              <a:miter lim="4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8" name="îṥḷîḍé">
              <a:extLst>
                <a:ext uri="{FF2B5EF4-FFF2-40B4-BE49-F238E27FC236}">
                  <a16:creationId xmlns:a16="http://schemas.microsoft.com/office/drawing/2014/main" xmlns="" id="{F05AC290-8791-4801-8AF3-E6B2C3B6FB50}"/>
                </a:ext>
              </a:extLst>
            </p:cNvPr>
            <p:cNvSpPr/>
            <p:nvPr/>
          </p:nvSpPr>
          <p:spPr bwMode="auto">
            <a:xfrm>
              <a:off x="673100" y="3668419"/>
              <a:ext cx="2676544" cy="2478381"/>
            </a:xfrm>
            <a:prstGeom prst="roundRect">
              <a:avLst>
                <a:gd name="adj" fmla="val 6453"/>
              </a:avLst>
            </a:prstGeom>
            <a:solidFill>
              <a:schemeClr val="bg1">
                <a:lumMod val="85000"/>
                <a:alpha val="58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vert="horz" wrap="square" lIns="91440" tIns="936000" rIns="91440" bIns="45720" numCol="1" rtlCol="0" anchor="t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50000"/>
                </a:lnSpc>
                <a:buFontTx/>
                <a:buNone/>
              </a:pPr>
              <a:endParaRPr lang="en-US" altLang="zh-CN" sz="1100" b="1" dirty="0"/>
            </a:p>
          </p:txBody>
        </p:sp>
        <p:grpSp>
          <p:nvGrpSpPr>
            <p:cNvPr id="9" name="íṣľiḋè">
              <a:extLst>
                <a:ext uri="{FF2B5EF4-FFF2-40B4-BE49-F238E27FC236}">
                  <a16:creationId xmlns:a16="http://schemas.microsoft.com/office/drawing/2014/main" xmlns="" id="{06984163-F082-4F53-855D-3FE8177AFC44}"/>
                </a:ext>
              </a:extLst>
            </p:cNvPr>
            <p:cNvGrpSpPr/>
            <p:nvPr/>
          </p:nvGrpSpPr>
          <p:grpSpPr>
            <a:xfrm>
              <a:off x="676667" y="4231109"/>
              <a:ext cx="2669409" cy="1353000"/>
              <a:chOff x="826648" y="4554000"/>
              <a:chExt cx="2581002" cy="1353000"/>
            </a:xfrm>
          </p:grpSpPr>
          <p:sp>
            <p:nvSpPr>
              <p:cNvPr id="32" name="ïšḻiďê">
                <a:extLst>
                  <a:ext uri="{FF2B5EF4-FFF2-40B4-BE49-F238E27FC236}">
                    <a16:creationId xmlns:a16="http://schemas.microsoft.com/office/drawing/2014/main" xmlns="" id="{C7124AC8-282F-4033-A8FD-A21E845BCBA4}"/>
                  </a:ext>
                </a:extLst>
              </p:cNvPr>
              <p:cNvSpPr txBox="1"/>
              <p:nvPr/>
            </p:nvSpPr>
            <p:spPr>
              <a:xfrm>
                <a:off x="826648" y="5007000"/>
                <a:ext cx="2581002" cy="900000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t" anchorCtr="1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endParaRPr lang="en-US" altLang="zh-CN" sz="1100" dirty="0"/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3" name="îšlíḋe">
                <a:extLst>
                  <a:ext uri="{FF2B5EF4-FFF2-40B4-BE49-F238E27FC236}">
                    <a16:creationId xmlns:a16="http://schemas.microsoft.com/office/drawing/2014/main" xmlns="" id="{9A839BE2-E4C1-47A3-8190-CB2278F9EBB1}"/>
                  </a:ext>
                </a:extLst>
              </p:cNvPr>
              <p:cNvSpPr/>
              <p:nvPr/>
            </p:nvSpPr>
            <p:spPr>
              <a:xfrm>
                <a:off x="826648" y="4554000"/>
                <a:ext cx="2581002" cy="453000"/>
              </a:xfrm>
              <a:prstGeom prst="rect">
                <a:avLst/>
              </a:prstGeom>
            </p:spPr>
            <p:txBody>
              <a:bodyPr wrap="none" lIns="90000" tIns="46800" rIns="90000" bIns="46800" anchor="ctr" anchorCtr="1">
                <a:normAutofit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sp>
          <p:nvSpPr>
            <p:cNvPr id="10" name="îṣlíḋé">
              <a:extLst>
                <a:ext uri="{FF2B5EF4-FFF2-40B4-BE49-F238E27FC236}">
                  <a16:creationId xmlns:a16="http://schemas.microsoft.com/office/drawing/2014/main" xmlns="" id="{F3A34A35-DAF5-4A27-9A67-DD0D20A00429}"/>
                </a:ext>
              </a:extLst>
            </p:cNvPr>
            <p:cNvSpPr/>
            <p:nvPr/>
          </p:nvSpPr>
          <p:spPr bwMode="auto">
            <a:xfrm>
              <a:off x="3396185" y="3668419"/>
              <a:ext cx="2676544" cy="2478381"/>
            </a:xfrm>
            <a:prstGeom prst="roundRect">
              <a:avLst>
                <a:gd name="adj" fmla="val 6453"/>
              </a:avLst>
            </a:prstGeom>
            <a:solidFill>
              <a:schemeClr val="bg1">
                <a:lumMod val="85000"/>
                <a:alpha val="58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vert="horz" wrap="square" lIns="91440" tIns="936000" rIns="91440" bIns="45720" numCol="1" rtlCol="0" anchor="t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50000"/>
                </a:lnSpc>
                <a:buFontTx/>
                <a:buNone/>
              </a:pPr>
              <a:endParaRPr lang="en-US" altLang="zh-CN" sz="1100" b="1" dirty="0"/>
            </a:p>
          </p:txBody>
        </p:sp>
        <p:grpSp>
          <p:nvGrpSpPr>
            <p:cNvPr id="11" name="îš1íḓé">
              <a:extLst>
                <a:ext uri="{FF2B5EF4-FFF2-40B4-BE49-F238E27FC236}">
                  <a16:creationId xmlns:a16="http://schemas.microsoft.com/office/drawing/2014/main" xmlns="" id="{7CAA9D9B-BF15-4A3B-AEAC-DCC85ADF69EF}"/>
                </a:ext>
              </a:extLst>
            </p:cNvPr>
            <p:cNvGrpSpPr/>
            <p:nvPr/>
          </p:nvGrpSpPr>
          <p:grpSpPr>
            <a:xfrm>
              <a:off x="3399752" y="4231109"/>
              <a:ext cx="2669409" cy="1353000"/>
              <a:chOff x="826648" y="4554000"/>
              <a:chExt cx="2581002" cy="1353000"/>
            </a:xfrm>
          </p:grpSpPr>
          <p:sp>
            <p:nvSpPr>
              <p:cNvPr id="30" name="í$ḷíḑé">
                <a:extLst>
                  <a:ext uri="{FF2B5EF4-FFF2-40B4-BE49-F238E27FC236}">
                    <a16:creationId xmlns:a16="http://schemas.microsoft.com/office/drawing/2014/main" xmlns="" id="{912245C3-7A78-4E78-9F7E-4FBA2B5F9BE4}"/>
                  </a:ext>
                </a:extLst>
              </p:cNvPr>
              <p:cNvSpPr txBox="1"/>
              <p:nvPr/>
            </p:nvSpPr>
            <p:spPr>
              <a:xfrm>
                <a:off x="826648" y="5007000"/>
                <a:ext cx="2581002" cy="900000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t" anchorCtr="1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endParaRPr lang="en-US" altLang="zh-CN" sz="1100" dirty="0"/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1" name="ïṧľiďe">
                <a:extLst>
                  <a:ext uri="{FF2B5EF4-FFF2-40B4-BE49-F238E27FC236}">
                    <a16:creationId xmlns:a16="http://schemas.microsoft.com/office/drawing/2014/main" xmlns="" id="{6776C130-8AAB-4E44-B4A5-34DDE51D867E}"/>
                  </a:ext>
                </a:extLst>
              </p:cNvPr>
              <p:cNvSpPr/>
              <p:nvPr/>
            </p:nvSpPr>
            <p:spPr>
              <a:xfrm>
                <a:off x="826648" y="4554000"/>
                <a:ext cx="2581002" cy="453000"/>
              </a:xfrm>
              <a:prstGeom prst="rect">
                <a:avLst/>
              </a:prstGeom>
            </p:spPr>
            <p:txBody>
              <a:bodyPr wrap="none" lIns="90000" tIns="46800" rIns="90000" bIns="46800" anchor="ctr" anchorCtr="1">
                <a:normAutofit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sp>
          <p:nvSpPr>
            <p:cNvPr id="12" name="îṩḷiḋê">
              <a:extLst>
                <a:ext uri="{FF2B5EF4-FFF2-40B4-BE49-F238E27FC236}">
                  <a16:creationId xmlns:a16="http://schemas.microsoft.com/office/drawing/2014/main" xmlns="" id="{A344C907-8295-40FC-8DA7-86E251209EF1}"/>
                </a:ext>
              </a:extLst>
            </p:cNvPr>
            <p:cNvSpPr/>
            <p:nvPr/>
          </p:nvSpPr>
          <p:spPr bwMode="auto">
            <a:xfrm>
              <a:off x="6119271" y="3668419"/>
              <a:ext cx="2676544" cy="2478381"/>
            </a:xfrm>
            <a:prstGeom prst="roundRect">
              <a:avLst>
                <a:gd name="adj" fmla="val 6453"/>
              </a:avLst>
            </a:prstGeom>
            <a:solidFill>
              <a:schemeClr val="bg1">
                <a:lumMod val="85000"/>
                <a:alpha val="58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vert="horz" wrap="square" lIns="91440" tIns="936000" rIns="91440" bIns="45720" numCol="1" rtlCol="0" anchor="t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50000"/>
                </a:lnSpc>
                <a:buFontTx/>
                <a:buNone/>
              </a:pPr>
              <a:endParaRPr lang="en-US" altLang="zh-CN" sz="1100" b="1" dirty="0"/>
            </a:p>
          </p:txBody>
        </p:sp>
        <p:grpSp>
          <p:nvGrpSpPr>
            <p:cNvPr id="13" name="îṡ1íde">
              <a:extLst>
                <a:ext uri="{FF2B5EF4-FFF2-40B4-BE49-F238E27FC236}">
                  <a16:creationId xmlns:a16="http://schemas.microsoft.com/office/drawing/2014/main" xmlns="" id="{4F9E2984-1547-4028-9DD6-AEEAC3462CCE}"/>
                </a:ext>
              </a:extLst>
            </p:cNvPr>
            <p:cNvGrpSpPr/>
            <p:nvPr/>
          </p:nvGrpSpPr>
          <p:grpSpPr>
            <a:xfrm>
              <a:off x="6122838" y="4231109"/>
              <a:ext cx="2669409" cy="1353000"/>
              <a:chOff x="826648" y="4554000"/>
              <a:chExt cx="2581002" cy="1353000"/>
            </a:xfrm>
          </p:grpSpPr>
          <p:sp>
            <p:nvSpPr>
              <p:cNvPr id="28" name="îṥļíḓê">
                <a:extLst>
                  <a:ext uri="{FF2B5EF4-FFF2-40B4-BE49-F238E27FC236}">
                    <a16:creationId xmlns:a16="http://schemas.microsoft.com/office/drawing/2014/main" xmlns="" id="{A442CE98-BBF7-400D-AAC6-65460E9EAF40}"/>
                  </a:ext>
                </a:extLst>
              </p:cNvPr>
              <p:cNvSpPr txBox="1"/>
              <p:nvPr/>
            </p:nvSpPr>
            <p:spPr>
              <a:xfrm>
                <a:off x="826648" y="5007000"/>
                <a:ext cx="2581002" cy="900000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t" anchorCtr="1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endParaRPr lang="en-US" altLang="zh-CN" sz="1100" dirty="0"/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9" name="íṣlidè">
                <a:extLst>
                  <a:ext uri="{FF2B5EF4-FFF2-40B4-BE49-F238E27FC236}">
                    <a16:creationId xmlns:a16="http://schemas.microsoft.com/office/drawing/2014/main" xmlns="" id="{41ED8355-85B1-4432-B099-2509E46135FD}"/>
                  </a:ext>
                </a:extLst>
              </p:cNvPr>
              <p:cNvSpPr/>
              <p:nvPr/>
            </p:nvSpPr>
            <p:spPr>
              <a:xfrm>
                <a:off x="826648" y="4554000"/>
                <a:ext cx="2581002" cy="453000"/>
              </a:xfrm>
              <a:prstGeom prst="rect">
                <a:avLst/>
              </a:prstGeom>
            </p:spPr>
            <p:txBody>
              <a:bodyPr wrap="none" lIns="90000" tIns="46800" rIns="90000" bIns="46800" anchor="ctr" anchorCtr="1">
                <a:normAutofit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sp>
          <p:nvSpPr>
            <p:cNvPr id="14" name="ïsliḋe">
              <a:extLst>
                <a:ext uri="{FF2B5EF4-FFF2-40B4-BE49-F238E27FC236}">
                  <a16:creationId xmlns:a16="http://schemas.microsoft.com/office/drawing/2014/main" xmlns="" id="{2A438138-29A8-4515-94F1-35D7559F2EAE}"/>
                </a:ext>
              </a:extLst>
            </p:cNvPr>
            <p:cNvSpPr/>
            <p:nvPr/>
          </p:nvSpPr>
          <p:spPr bwMode="auto">
            <a:xfrm>
              <a:off x="8842356" y="3668419"/>
              <a:ext cx="2676544" cy="2478381"/>
            </a:xfrm>
            <a:prstGeom prst="roundRect">
              <a:avLst>
                <a:gd name="adj" fmla="val 6453"/>
              </a:avLst>
            </a:prstGeom>
            <a:solidFill>
              <a:schemeClr val="bg1">
                <a:lumMod val="85000"/>
                <a:alpha val="58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vert="horz" wrap="square" lIns="91440" tIns="936000" rIns="91440" bIns="45720" numCol="1" rtlCol="0" anchor="t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50000"/>
                </a:lnSpc>
                <a:buFontTx/>
                <a:buNone/>
              </a:pPr>
              <a:endParaRPr lang="en-US" altLang="zh-CN" sz="1100" b="1" dirty="0"/>
            </a:p>
          </p:txBody>
        </p:sp>
        <p:grpSp>
          <p:nvGrpSpPr>
            <p:cNvPr id="15" name="iṧ1iďê">
              <a:extLst>
                <a:ext uri="{FF2B5EF4-FFF2-40B4-BE49-F238E27FC236}">
                  <a16:creationId xmlns:a16="http://schemas.microsoft.com/office/drawing/2014/main" xmlns="" id="{55CD44A1-0DC7-4127-8EEB-44CE0737804B}"/>
                </a:ext>
              </a:extLst>
            </p:cNvPr>
            <p:cNvGrpSpPr/>
            <p:nvPr/>
          </p:nvGrpSpPr>
          <p:grpSpPr>
            <a:xfrm>
              <a:off x="8845923" y="4231109"/>
              <a:ext cx="2669409" cy="1353000"/>
              <a:chOff x="826648" y="4554000"/>
              <a:chExt cx="2581002" cy="1353000"/>
            </a:xfrm>
          </p:grpSpPr>
          <p:sp>
            <p:nvSpPr>
              <p:cNvPr id="26" name="ïṩlíḍe">
                <a:extLst>
                  <a:ext uri="{FF2B5EF4-FFF2-40B4-BE49-F238E27FC236}">
                    <a16:creationId xmlns:a16="http://schemas.microsoft.com/office/drawing/2014/main" xmlns="" id="{4566BEF6-03A6-4B37-AB70-3A89D6C3AAFD}"/>
                  </a:ext>
                </a:extLst>
              </p:cNvPr>
              <p:cNvSpPr txBox="1"/>
              <p:nvPr/>
            </p:nvSpPr>
            <p:spPr>
              <a:xfrm>
                <a:off x="826648" y="5007000"/>
                <a:ext cx="2581002" cy="900000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t" anchorCtr="1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endParaRPr lang="en-US" altLang="zh-CN" sz="1100" dirty="0"/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7" name="îṣḻiḓê">
                <a:extLst>
                  <a:ext uri="{FF2B5EF4-FFF2-40B4-BE49-F238E27FC236}">
                    <a16:creationId xmlns:a16="http://schemas.microsoft.com/office/drawing/2014/main" xmlns="" id="{874440F2-E696-4210-BBB7-DC135DAB5422}"/>
                  </a:ext>
                </a:extLst>
              </p:cNvPr>
              <p:cNvSpPr/>
              <p:nvPr/>
            </p:nvSpPr>
            <p:spPr>
              <a:xfrm>
                <a:off x="826648" y="4554000"/>
                <a:ext cx="2581002" cy="453000"/>
              </a:xfrm>
              <a:prstGeom prst="rect">
                <a:avLst/>
              </a:prstGeom>
            </p:spPr>
            <p:txBody>
              <a:bodyPr wrap="none" lIns="90000" tIns="46800" rIns="90000" bIns="46800" anchor="ctr" anchorCtr="1">
                <a:normAutofit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grpSp>
          <p:nvGrpSpPr>
            <p:cNvPr id="16" name="íś1ïďè">
              <a:extLst>
                <a:ext uri="{FF2B5EF4-FFF2-40B4-BE49-F238E27FC236}">
                  <a16:creationId xmlns:a16="http://schemas.microsoft.com/office/drawing/2014/main" xmlns="" id="{7B547AF5-190C-4437-B8A9-25B3470CFE46}"/>
                </a:ext>
              </a:extLst>
            </p:cNvPr>
            <p:cNvGrpSpPr/>
            <p:nvPr/>
          </p:nvGrpSpPr>
          <p:grpSpPr>
            <a:xfrm>
              <a:off x="1672705" y="3282702"/>
              <a:ext cx="677334" cy="677334"/>
              <a:chOff x="1786680" y="2996952"/>
              <a:chExt cx="677334" cy="677334"/>
            </a:xfrm>
          </p:grpSpPr>
          <p:sp>
            <p:nvSpPr>
              <p:cNvPr id="24" name="íṩlíḓé">
                <a:extLst>
                  <a:ext uri="{FF2B5EF4-FFF2-40B4-BE49-F238E27FC236}">
                    <a16:creationId xmlns:a16="http://schemas.microsoft.com/office/drawing/2014/main" xmlns="" id="{6AABB732-3ABE-4A36-B2C1-4DC3A794724D}"/>
                  </a:ext>
                </a:extLst>
              </p:cNvPr>
              <p:cNvSpPr/>
              <p:nvPr/>
            </p:nvSpPr>
            <p:spPr>
              <a:xfrm>
                <a:off x="1786680" y="2996952"/>
                <a:ext cx="677334" cy="677334"/>
              </a:xfrm>
              <a:prstGeom prst="ellips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ïšľïḋê">
                <a:extLst>
                  <a:ext uri="{FF2B5EF4-FFF2-40B4-BE49-F238E27FC236}">
                    <a16:creationId xmlns:a16="http://schemas.microsoft.com/office/drawing/2014/main" xmlns="" id="{0494B9B2-6B2A-4E06-B32D-2E3428FDCAE6}"/>
                  </a:ext>
                </a:extLst>
              </p:cNvPr>
              <p:cNvSpPr/>
              <p:nvPr/>
            </p:nvSpPr>
            <p:spPr bwMode="auto">
              <a:xfrm>
                <a:off x="2019744" y="3145092"/>
                <a:ext cx="211206" cy="381053"/>
              </a:xfrm>
              <a:custGeom>
                <a:avLst/>
                <a:gdLst>
                  <a:gd name="T0" fmla="*/ 98 w 159"/>
                  <a:gd name="T1" fmla="*/ 118 h 290"/>
                  <a:gd name="T2" fmla="*/ 52 w 159"/>
                  <a:gd name="T3" fmla="*/ 96 h 290"/>
                  <a:gd name="T4" fmla="*/ 47 w 159"/>
                  <a:gd name="T5" fmla="*/ 80 h 290"/>
                  <a:gd name="T6" fmla="*/ 53 w 159"/>
                  <a:gd name="T7" fmla="*/ 62 h 290"/>
                  <a:gd name="T8" fmla="*/ 68 w 159"/>
                  <a:gd name="T9" fmla="*/ 52 h 290"/>
                  <a:gd name="T10" fmla="*/ 105 w 159"/>
                  <a:gd name="T11" fmla="*/ 64 h 290"/>
                  <a:gd name="T12" fmla="*/ 111 w 159"/>
                  <a:gd name="T13" fmla="*/ 78 h 290"/>
                  <a:gd name="T14" fmla="*/ 152 w 159"/>
                  <a:gd name="T15" fmla="*/ 73 h 290"/>
                  <a:gd name="T16" fmla="*/ 133 w 159"/>
                  <a:gd name="T17" fmla="*/ 34 h 290"/>
                  <a:gd name="T18" fmla="*/ 92 w 159"/>
                  <a:gd name="T19" fmla="*/ 16 h 290"/>
                  <a:gd name="T20" fmla="*/ 92 w 159"/>
                  <a:gd name="T21" fmla="*/ 0 h 290"/>
                  <a:gd name="T22" fmla="*/ 68 w 159"/>
                  <a:gd name="T23" fmla="*/ 0 h 290"/>
                  <a:gd name="T24" fmla="*/ 68 w 159"/>
                  <a:gd name="T25" fmla="*/ 16 h 290"/>
                  <a:gd name="T26" fmla="*/ 23 w 159"/>
                  <a:gd name="T27" fmla="*/ 37 h 290"/>
                  <a:gd name="T28" fmla="*/ 7 w 159"/>
                  <a:gd name="T29" fmla="*/ 82 h 290"/>
                  <a:gd name="T30" fmla="*/ 21 w 159"/>
                  <a:gd name="T31" fmla="*/ 126 h 290"/>
                  <a:gd name="T32" fmla="*/ 68 w 159"/>
                  <a:gd name="T33" fmla="*/ 154 h 290"/>
                  <a:gd name="T34" fmla="*/ 83 w 159"/>
                  <a:gd name="T35" fmla="*/ 159 h 290"/>
                  <a:gd name="T36" fmla="*/ 113 w 159"/>
                  <a:gd name="T37" fmla="*/ 173 h 290"/>
                  <a:gd name="T38" fmla="*/ 119 w 159"/>
                  <a:gd name="T39" fmla="*/ 192 h 290"/>
                  <a:gd name="T40" fmla="*/ 111 w 159"/>
                  <a:gd name="T41" fmla="*/ 213 h 290"/>
                  <a:gd name="T42" fmla="*/ 52 w 159"/>
                  <a:gd name="T43" fmla="*/ 208 h 290"/>
                  <a:gd name="T44" fmla="*/ 42 w 159"/>
                  <a:gd name="T45" fmla="*/ 186 h 290"/>
                  <a:gd name="T46" fmla="*/ 0 w 159"/>
                  <a:gd name="T47" fmla="*/ 190 h 290"/>
                  <a:gd name="T48" fmla="*/ 22 w 159"/>
                  <a:gd name="T49" fmla="*/ 240 h 290"/>
                  <a:gd name="T50" fmla="*/ 68 w 159"/>
                  <a:gd name="T51" fmla="*/ 261 h 290"/>
                  <a:gd name="T52" fmla="*/ 68 w 159"/>
                  <a:gd name="T53" fmla="*/ 290 h 290"/>
                  <a:gd name="T54" fmla="*/ 92 w 159"/>
                  <a:gd name="T55" fmla="*/ 290 h 290"/>
                  <a:gd name="T56" fmla="*/ 92 w 159"/>
                  <a:gd name="T57" fmla="*/ 260 h 290"/>
                  <a:gd name="T58" fmla="*/ 141 w 159"/>
                  <a:gd name="T59" fmla="*/ 235 h 290"/>
                  <a:gd name="T60" fmla="*/ 159 w 159"/>
                  <a:gd name="T61" fmla="*/ 186 h 290"/>
                  <a:gd name="T62" fmla="*/ 145 w 159"/>
                  <a:gd name="T63" fmla="*/ 143 h 290"/>
                  <a:gd name="T64" fmla="*/ 98 w 159"/>
                  <a:gd name="T65" fmla="*/ 118 h 290"/>
                  <a:gd name="T66" fmla="*/ 98 w 159"/>
                  <a:gd name="T67" fmla="*/ 118 h 290"/>
                  <a:gd name="T68" fmla="*/ 98 w 159"/>
                  <a:gd name="T69" fmla="*/ 118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59" h="290">
                    <a:moveTo>
                      <a:pt x="98" y="118"/>
                    </a:moveTo>
                    <a:cubicBezTo>
                      <a:pt x="82" y="113"/>
                      <a:pt x="62" y="110"/>
                      <a:pt x="52" y="96"/>
                    </a:cubicBezTo>
                    <a:cubicBezTo>
                      <a:pt x="49" y="91"/>
                      <a:pt x="47" y="85"/>
                      <a:pt x="47" y="80"/>
                    </a:cubicBezTo>
                    <a:cubicBezTo>
                      <a:pt x="47" y="73"/>
                      <a:pt x="49" y="68"/>
                      <a:pt x="53" y="62"/>
                    </a:cubicBezTo>
                    <a:cubicBezTo>
                      <a:pt x="56" y="57"/>
                      <a:pt x="62" y="54"/>
                      <a:pt x="68" y="52"/>
                    </a:cubicBezTo>
                    <a:cubicBezTo>
                      <a:pt x="82" y="48"/>
                      <a:pt x="97" y="51"/>
                      <a:pt x="105" y="64"/>
                    </a:cubicBezTo>
                    <a:cubicBezTo>
                      <a:pt x="106" y="65"/>
                      <a:pt x="112" y="78"/>
                      <a:pt x="111" y="78"/>
                    </a:cubicBezTo>
                    <a:cubicBezTo>
                      <a:pt x="111" y="78"/>
                      <a:pt x="152" y="73"/>
                      <a:pt x="152" y="73"/>
                    </a:cubicBezTo>
                    <a:cubicBezTo>
                      <a:pt x="149" y="56"/>
                      <a:pt x="143" y="43"/>
                      <a:pt x="133" y="34"/>
                    </a:cubicBezTo>
                    <a:cubicBezTo>
                      <a:pt x="122" y="24"/>
                      <a:pt x="109" y="18"/>
                      <a:pt x="92" y="16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68" y="0"/>
                      <a:pt x="68" y="0"/>
                      <a:pt x="68" y="0"/>
                    </a:cubicBezTo>
                    <a:cubicBezTo>
                      <a:pt x="68" y="16"/>
                      <a:pt x="68" y="16"/>
                      <a:pt x="68" y="16"/>
                    </a:cubicBezTo>
                    <a:cubicBezTo>
                      <a:pt x="49" y="18"/>
                      <a:pt x="35" y="25"/>
                      <a:pt x="23" y="37"/>
                    </a:cubicBezTo>
                    <a:cubicBezTo>
                      <a:pt x="12" y="49"/>
                      <a:pt x="7" y="64"/>
                      <a:pt x="7" y="82"/>
                    </a:cubicBezTo>
                    <a:cubicBezTo>
                      <a:pt x="7" y="99"/>
                      <a:pt x="11" y="114"/>
                      <a:pt x="21" y="126"/>
                    </a:cubicBezTo>
                    <a:cubicBezTo>
                      <a:pt x="33" y="141"/>
                      <a:pt x="50" y="148"/>
                      <a:pt x="68" y="154"/>
                    </a:cubicBezTo>
                    <a:cubicBezTo>
                      <a:pt x="73" y="156"/>
                      <a:pt x="78" y="157"/>
                      <a:pt x="83" y="159"/>
                    </a:cubicBezTo>
                    <a:cubicBezTo>
                      <a:pt x="94" y="162"/>
                      <a:pt x="105" y="164"/>
                      <a:pt x="113" y="173"/>
                    </a:cubicBezTo>
                    <a:cubicBezTo>
                      <a:pt x="117" y="178"/>
                      <a:pt x="119" y="184"/>
                      <a:pt x="119" y="192"/>
                    </a:cubicBezTo>
                    <a:cubicBezTo>
                      <a:pt x="119" y="200"/>
                      <a:pt x="116" y="207"/>
                      <a:pt x="111" y="213"/>
                    </a:cubicBezTo>
                    <a:cubicBezTo>
                      <a:pt x="96" y="231"/>
                      <a:pt x="66" y="226"/>
                      <a:pt x="52" y="208"/>
                    </a:cubicBezTo>
                    <a:cubicBezTo>
                      <a:pt x="47" y="202"/>
                      <a:pt x="44" y="195"/>
                      <a:pt x="42" y="186"/>
                    </a:cubicBezTo>
                    <a:cubicBezTo>
                      <a:pt x="0" y="190"/>
                      <a:pt x="0" y="190"/>
                      <a:pt x="0" y="190"/>
                    </a:cubicBezTo>
                    <a:cubicBezTo>
                      <a:pt x="3" y="212"/>
                      <a:pt x="11" y="228"/>
                      <a:pt x="22" y="240"/>
                    </a:cubicBezTo>
                    <a:cubicBezTo>
                      <a:pt x="34" y="252"/>
                      <a:pt x="49" y="259"/>
                      <a:pt x="68" y="261"/>
                    </a:cubicBezTo>
                    <a:cubicBezTo>
                      <a:pt x="68" y="290"/>
                      <a:pt x="68" y="290"/>
                      <a:pt x="68" y="290"/>
                    </a:cubicBezTo>
                    <a:cubicBezTo>
                      <a:pt x="92" y="290"/>
                      <a:pt x="92" y="290"/>
                      <a:pt x="92" y="290"/>
                    </a:cubicBezTo>
                    <a:cubicBezTo>
                      <a:pt x="92" y="260"/>
                      <a:pt x="92" y="260"/>
                      <a:pt x="92" y="260"/>
                    </a:cubicBezTo>
                    <a:cubicBezTo>
                      <a:pt x="113" y="257"/>
                      <a:pt x="129" y="249"/>
                      <a:pt x="141" y="235"/>
                    </a:cubicBezTo>
                    <a:cubicBezTo>
                      <a:pt x="153" y="222"/>
                      <a:pt x="159" y="205"/>
                      <a:pt x="159" y="186"/>
                    </a:cubicBezTo>
                    <a:cubicBezTo>
                      <a:pt x="159" y="168"/>
                      <a:pt x="154" y="154"/>
                      <a:pt x="145" y="143"/>
                    </a:cubicBezTo>
                    <a:cubicBezTo>
                      <a:pt x="133" y="129"/>
                      <a:pt x="115" y="122"/>
                      <a:pt x="98" y="118"/>
                    </a:cubicBezTo>
                    <a:close/>
                    <a:moveTo>
                      <a:pt x="98" y="118"/>
                    </a:moveTo>
                    <a:cubicBezTo>
                      <a:pt x="98" y="118"/>
                      <a:pt x="98" y="118"/>
                      <a:pt x="98" y="118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17" name="îṩḻíḋe">
              <a:extLst>
                <a:ext uri="{FF2B5EF4-FFF2-40B4-BE49-F238E27FC236}">
                  <a16:creationId xmlns:a16="http://schemas.microsoft.com/office/drawing/2014/main" xmlns="" id="{9B5D69FC-13DA-4605-B900-9B0406A46522}"/>
                </a:ext>
              </a:extLst>
            </p:cNvPr>
            <p:cNvGrpSpPr/>
            <p:nvPr/>
          </p:nvGrpSpPr>
          <p:grpSpPr>
            <a:xfrm>
              <a:off x="4395790" y="3282702"/>
              <a:ext cx="677334" cy="677334"/>
              <a:chOff x="4395790" y="3282702"/>
              <a:chExt cx="677334" cy="677334"/>
            </a:xfrm>
          </p:grpSpPr>
          <p:sp>
            <p:nvSpPr>
              <p:cNvPr id="22" name="íŝḷïḋê">
                <a:extLst>
                  <a:ext uri="{FF2B5EF4-FFF2-40B4-BE49-F238E27FC236}">
                    <a16:creationId xmlns:a16="http://schemas.microsoft.com/office/drawing/2014/main" xmlns="" id="{261D7BDE-3902-4FDB-9EFB-880CB1B3EB18}"/>
                  </a:ext>
                </a:extLst>
              </p:cNvPr>
              <p:cNvSpPr/>
              <p:nvPr/>
            </p:nvSpPr>
            <p:spPr>
              <a:xfrm>
                <a:off x="4395790" y="3282702"/>
                <a:ext cx="677334" cy="677334"/>
              </a:xfrm>
              <a:prstGeom prst="ellips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ïṡlîḍê">
                <a:extLst>
                  <a:ext uri="{FF2B5EF4-FFF2-40B4-BE49-F238E27FC236}">
                    <a16:creationId xmlns:a16="http://schemas.microsoft.com/office/drawing/2014/main" xmlns="" id="{4FE2B934-F439-4BE1-9C17-D0A5DD501037}"/>
                  </a:ext>
                </a:extLst>
              </p:cNvPr>
              <p:cNvSpPr/>
              <p:nvPr/>
            </p:nvSpPr>
            <p:spPr bwMode="auto">
              <a:xfrm>
                <a:off x="4543930" y="3467155"/>
                <a:ext cx="381053" cy="308427"/>
              </a:xfrm>
              <a:custGeom>
                <a:avLst/>
                <a:gdLst>
                  <a:gd name="connsiteX0" fmla="*/ 355420 w 607568"/>
                  <a:gd name="connsiteY0" fmla="*/ 250307 h 491771"/>
                  <a:gd name="connsiteX1" fmla="*/ 352312 w 607568"/>
                  <a:gd name="connsiteY1" fmla="*/ 251812 h 491771"/>
                  <a:gd name="connsiteX2" fmla="*/ 321042 w 607568"/>
                  <a:gd name="connsiteY2" fmla="*/ 289814 h 491771"/>
                  <a:gd name="connsiteX3" fmla="*/ 321513 w 607568"/>
                  <a:gd name="connsiteY3" fmla="*/ 295364 h 491771"/>
                  <a:gd name="connsiteX4" fmla="*/ 369736 w 607568"/>
                  <a:gd name="connsiteY4" fmla="*/ 338257 h 491771"/>
                  <a:gd name="connsiteX5" fmla="*/ 371997 w 607568"/>
                  <a:gd name="connsiteY5" fmla="*/ 339104 h 491771"/>
                  <a:gd name="connsiteX6" fmla="*/ 373127 w 607568"/>
                  <a:gd name="connsiteY6" fmla="*/ 338916 h 491771"/>
                  <a:gd name="connsiteX7" fmla="*/ 375293 w 607568"/>
                  <a:gd name="connsiteY7" fmla="*/ 336282 h 491771"/>
                  <a:gd name="connsiteX8" fmla="*/ 383676 w 607568"/>
                  <a:gd name="connsiteY8" fmla="*/ 279467 h 491771"/>
                  <a:gd name="connsiteX9" fmla="*/ 376424 w 607568"/>
                  <a:gd name="connsiteY9" fmla="*/ 263287 h 491771"/>
                  <a:gd name="connsiteX10" fmla="*/ 357681 w 607568"/>
                  <a:gd name="connsiteY10" fmla="*/ 250965 h 491771"/>
                  <a:gd name="connsiteX11" fmla="*/ 355420 w 607568"/>
                  <a:gd name="connsiteY11" fmla="*/ 250307 h 491771"/>
                  <a:gd name="connsiteX12" fmla="*/ 258879 w 607568"/>
                  <a:gd name="connsiteY12" fmla="*/ 250307 h 491771"/>
                  <a:gd name="connsiteX13" fmla="*/ 256712 w 607568"/>
                  <a:gd name="connsiteY13" fmla="*/ 250965 h 491771"/>
                  <a:gd name="connsiteX14" fmla="*/ 237969 w 607568"/>
                  <a:gd name="connsiteY14" fmla="*/ 263287 h 491771"/>
                  <a:gd name="connsiteX15" fmla="*/ 230717 w 607568"/>
                  <a:gd name="connsiteY15" fmla="*/ 279467 h 491771"/>
                  <a:gd name="connsiteX16" fmla="*/ 239100 w 607568"/>
                  <a:gd name="connsiteY16" fmla="*/ 336282 h 491771"/>
                  <a:gd name="connsiteX17" fmla="*/ 241266 w 607568"/>
                  <a:gd name="connsiteY17" fmla="*/ 338916 h 491771"/>
                  <a:gd name="connsiteX18" fmla="*/ 242396 w 607568"/>
                  <a:gd name="connsiteY18" fmla="*/ 339104 h 491771"/>
                  <a:gd name="connsiteX19" fmla="*/ 244657 w 607568"/>
                  <a:gd name="connsiteY19" fmla="*/ 338257 h 491771"/>
                  <a:gd name="connsiteX20" fmla="*/ 292880 w 607568"/>
                  <a:gd name="connsiteY20" fmla="*/ 295364 h 491771"/>
                  <a:gd name="connsiteX21" fmla="*/ 293351 w 607568"/>
                  <a:gd name="connsiteY21" fmla="*/ 289814 h 491771"/>
                  <a:gd name="connsiteX22" fmla="*/ 261987 w 607568"/>
                  <a:gd name="connsiteY22" fmla="*/ 251812 h 491771"/>
                  <a:gd name="connsiteX23" fmla="*/ 258879 w 607568"/>
                  <a:gd name="connsiteY23" fmla="*/ 250307 h 491771"/>
                  <a:gd name="connsiteX24" fmla="*/ 500465 w 607568"/>
                  <a:gd name="connsiteY24" fmla="*/ 66049 h 491771"/>
                  <a:gd name="connsiteX25" fmla="*/ 565743 w 607568"/>
                  <a:gd name="connsiteY25" fmla="*/ 130673 h 491771"/>
                  <a:gd name="connsiteX26" fmla="*/ 566120 w 607568"/>
                  <a:gd name="connsiteY26" fmla="*/ 130673 h 491771"/>
                  <a:gd name="connsiteX27" fmla="*/ 580250 w 607568"/>
                  <a:gd name="connsiteY27" fmla="*/ 160962 h 491771"/>
                  <a:gd name="connsiteX28" fmla="*/ 560939 w 607568"/>
                  <a:gd name="connsiteY28" fmla="*/ 182503 h 491771"/>
                  <a:gd name="connsiteX29" fmla="*/ 531927 w 607568"/>
                  <a:gd name="connsiteY29" fmla="*/ 223799 h 491771"/>
                  <a:gd name="connsiteX30" fmla="*/ 528253 w 607568"/>
                  <a:gd name="connsiteY30" fmla="*/ 234240 h 491771"/>
                  <a:gd name="connsiteX31" fmla="*/ 530797 w 607568"/>
                  <a:gd name="connsiteY31" fmla="*/ 246281 h 491771"/>
                  <a:gd name="connsiteX32" fmla="*/ 545868 w 607568"/>
                  <a:gd name="connsiteY32" fmla="*/ 261143 h 491771"/>
                  <a:gd name="connsiteX33" fmla="*/ 558961 w 607568"/>
                  <a:gd name="connsiteY33" fmla="*/ 263777 h 491771"/>
                  <a:gd name="connsiteX34" fmla="*/ 597299 w 607568"/>
                  <a:gd name="connsiteY34" fmla="*/ 301968 h 491771"/>
                  <a:gd name="connsiteX35" fmla="*/ 607002 w 607568"/>
                  <a:gd name="connsiteY35" fmla="*/ 350788 h 491771"/>
                  <a:gd name="connsiteX36" fmla="*/ 601256 w 607568"/>
                  <a:gd name="connsiteY36" fmla="*/ 373835 h 491771"/>
                  <a:gd name="connsiteX37" fmla="*/ 579685 w 607568"/>
                  <a:gd name="connsiteY37" fmla="*/ 384088 h 491771"/>
                  <a:gd name="connsiteX38" fmla="*/ 490386 w 607568"/>
                  <a:gd name="connsiteY38" fmla="*/ 384088 h 491771"/>
                  <a:gd name="connsiteX39" fmla="*/ 467685 w 607568"/>
                  <a:gd name="connsiteY39" fmla="*/ 310058 h 491771"/>
                  <a:gd name="connsiteX40" fmla="*/ 431702 w 607568"/>
                  <a:gd name="connsiteY40" fmla="*/ 267445 h 491771"/>
                  <a:gd name="connsiteX41" fmla="*/ 441969 w 607568"/>
                  <a:gd name="connsiteY41" fmla="*/ 263777 h 491771"/>
                  <a:gd name="connsiteX42" fmla="*/ 455157 w 607568"/>
                  <a:gd name="connsiteY42" fmla="*/ 261237 h 491771"/>
                  <a:gd name="connsiteX43" fmla="*/ 470228 w 607568"/>
                  <a:gd name="connsiteY43" fmla="*/ 246281 h 491771"/>
                  <a:gd name="connsiteX44" fmla="*/ 472677 w 607568"/>
                  <a:gd name="connsiteY44" fmla="*/ 234240 h 491771"/>
                  <a:gd name="connsiteX45" fmla="*/ 469098 w 607568"/>
                  <a:gd name="connsiteY45" fmla="*/ 223893 h 491771"/>
                  <a:gd name="connsiteX46" fmla="*/ 439991 w 607568"/>
                  <a:gd name="connsiteY46" fmla="*/ 182503 h 491771"/>
                  <a:gd name="connsiteX47" fmla="*/ 426144 w 607568"/>
                  <a:gd name="connsiteY47" fmla="*/ 172720 h 491771"/>
                  <a:gd name="connsiteX48" fmla="*/ 441404 w 607568"/>
                  <a:gd name="connsiteY48" fmla="*/ 143278 h 491771"/>
                  <a:gd name="connsiteX49" fmla="*/ 439708 w 607568"/>
                  <a:gd name="connsiteY49" fmla="*/ 107438 h 491771"/>
                  <a:gd name="connsiteX50" fmla="*/ 500465 w 607568"/>
                  <a:gd name="connsiteY50" fmla="*/ 66049 h 491771"/>
                  <a:gd name="connsiteX51" fmla="*/ 107100 w 607568"/>
                  <a:gd name="connsiteY51" fmla="*/ 66049 h 491771"/>
                  <a:gd name="connsiteX52" fmla="*/ 171341 w 607568"/>
                  <a:gd name="connsiteY52" fmla="*/ 123618 h 491771"/>
                  <a:gd name="connsiteX53" fmla="*/ 172849 w 607568"/>
                  <a:gd name="connsiteY53" fmla="*/ 143278 h 491771"/>
                  <a:gd name="connsiteX54" fmla="*/ 184246 w 607568"/>
                  <a:gd name="connsiteY54" fmla="*/ 168205 h 491771"/>
                  <a:gd name="connsiteX55" fmla="*/ 167574 w 607568"/>
                  <a:gd name="connsiteY55" fmla="*/ 182503 h 491771"/>
                  <a:gd name="connsiteX56" fmla="*/ 138468 w 607568"/>
                  <a:gd name="connsiteY56" fmla="*/ 223799 h 491771"/>
                  <a:gd name="connsiteX57" fmla="*/ 134794 w 607568"/>
                  <a:gd name="connsiteY57" fmla="*/ 234240 h 491771"/>
                  <a:gd name="connsiteX58" fmla="*/ 137337 w 607568"/>
                  <a:gd name="connsiteY58" fmla="*/ 246281 h 491771"/>
                  <a:gd name="connsiteX59" fmla="*/ 152408 w 607568"/>
                  <a:gd name="connsiteY59" fmla="*/ 261143 h 491771"/>
                  <a:gd name="connsiteX60" fmla="*/ 165596 w 607568"/>
                  <a:gd name="connsiteY60" fmla="*/ 263777 h 491771"/>
                  <a:gd name="connsiteX61" fmla="*/ 179442 w 607568"/>
                  <a:gd name="connsiteY61" fmla="*/ 268856 h 491771"/>
                  <a:gd name="connsiteX62" fmla="*/ 146662 w 607568"/>
                  <a:gd name="connsiteY62" fmla="*/ 310058 h 491771"/>
                  <a:gd name="connsiteX63" fmla="*/ 123867 w 607568"/>
                  <a:gd name="connsiteY63" fmla="*/ 384088 h 491771"/>
                  <a:gd name="connsiteX64" fmla="*/ 27883 w 607568"/>
                  <a:gd name="connsiteY64" fmla="*/ 384088 h 491771"/>
                  <a:gd name="connsiteX65" fmla="*/ 6312 w 607568"/>
                  <a:gd name="connsiteY65" fmla="*/ 373835 h 491771"/>
                  <a:gd name="connsiteX66" fmla="*/ 566 w 607568"/>
                  <a:gd name="connsiteY66" fmla="*/ 350788 h 491771"/>
                  <a:gd name="connsiteX67" fmla="*/ 10268 w 607568"/>
                  <a:gd name="connsiteY67" fmla="*/ 301968 h 491771"/>
                  <a:gd name="connsiteX68" fmla="*/ 48606 w 607568"/>
                  <a:gd name="connsiteY68" fmla="*/ 263777 h 491771"/>
                  <a:gd name="connsiteX69" fmla="*/ 61699 w 607568"/>
                  <a:gd name="connsiteY69" fmla="*/ 261237 h 491771"/>
                  <a:gd name="connsiteX70" fmla="*/ 76770 w 607568"/>
                  <a:gd name="connsiteY70" fmla="*/ 246281 h 491771"/>
                  <a:gd name="connsiteX71" fmla="*/ 79313 w 607568"/>
                  <a:gd name="connsiteY71" fmla="*/ 234240 h 491771"/>
                  <a:gd name="connsiteX72" fmla="*/ 75639 w 607568"/>
                  <a:gd name="connsiteY72" fmla="*/ 223893 h 491771"/>
                  <a:gd name="connsiteX73" fmla="*/ 46628 w 607568"/>
                  <a:gd name="connsiteY73" fmla="*/ 182503 h 491771"/>
                  <a:gd name="connsiteX74" fmla="*/ 27318 w 607568"/>
                  <a:gd name="connsiteY74" fmla="*/ 160962 h 491771"/>
                  <a:gd name="connsiteX75" fmla="*/ 41447 w 607568"/>
                  <a:gd name="connsiteY75" fmla="*/ 130673 h 491771"/>
                  <a:gd name="connsiteX76" fmla="*/ 41824 w 607568"/>
                  <a:gd name="connsiteY76" fmla="*/ 130673 h 491771"/>
                  <a:gd name="connsiteX77" fmla="*/ 107100 w 607568"/>
                  <a:gd name="connsiteY77" fmla="*/ 66049 h 491771"/>
                  <a:gd name="connsiteX78" fmla="*/ 298626 w 607568"/>
                  <a:gd name="connsiteY78" fmla="*/ 0 h 491771"/>
                  <a:gd name="connsiteX79" fmla="*/ 315956 w 607568"/>
                  <a:gd name="connsiteY79" fmla="*/ 0 h 491771"/>
                  <a:gd name="connsiteX80" fmla="*/ 401854 w 607568"/>
                  <a:gd name="connsiteY80" fmla="*/ 85787 h 491771"/>
                  <a:gd name="connsiteX81" fmla="*/ 401854 w 607568"/>
                  <a:gd name="connsiteY81" fmla="*/ 95476 h 491771"/>
                  <a:gd name="connsiteX82" fmla="*/ 421633 w 607568"/>
                  <a:gd name="connsiteY82" fmla="*/ 138840 h 491771"/>
                  <a:gd name="connsiteX83" fmla="*/ 417960 w 607568"/>
                  <a:gd name="connsiteY83" fmla="*/ 149281 h 491771"/>
                  <a:gd name="connsiteX84" fmla="*/ 417112 w 607568"/>
                  <a:gd name="connsiteY84" fmla="*/ 151068 h 491771"/>
                  <a:gd name="connsiteX85" fmla="*/ 411273 w 607568"/>
                  <a:gd name="connsiteY85" fmla="*/ 159534 h 491771"/>
                  <a:gd name="connsiteX86" fmla="*/ 410896 w 607568"/>
                  <a:gd name="connsiteY86" fmla="*/ 159910 h 491771"/>
                  <a:gd name="connsiteX87" fmla="*/ 394037 w 607568"/>
                  <a:gd name="connsiteY87" fmla="*/ 169787 h 491771"/>
                  <a:gd name="connsiteX88" fmla="*/ 384900 w 607568"/>
                  <a:gd name="connsiteY88" fmla="*/ 189541 h 491771"/>
                  <a:gd name="connsiteX89" fmla="*/ 384712 w 607568"/>
                  <a:gd name="connsiteY89" fmla="*/ 189823 h 491771"/>
                  <a:gd name="connsiteX90" fmla="*/ 373316 w 607568"/>
                  <a:gd name="connsiteY90" fmla="*/ 207131 h 491771"/>
                  <a:gd name="connsiteX91" fmla="*/ 372750 w 607568"/>
                  <a:gd name="connsiteY91" fmla="*/ 207789 h 491771"/>
                  <a:gd name="connsiteX92" fmla="*/ 359847 w 607568"/>
                  <a:gd name="connsiteY92" fmla="*/ 222275 h 491771"/>
                  <a:gd name="connsiteX93" fmla="*/ 359188 w 607568"/>
                  <a:gd name="connsiteY93" fmla="*/ 222934 h 491771"/>
                  <a:gd name="connsiteX94" fmla="*/ 345154 w 607568"/>
                  <a:gd name="connsiteY94" fmla="*/ 234598 h 491771"/>
                  <a:gd name="connsiteX95" fmla="*/ 345625 w 607568"/>
                  <a:gd name="connsiteY95" fmla="*/ 236855 h 491771"/>
                  <a:gd name="connsiteX96" fmla="*/ 348639 w 607568"/>
                  <a:gd name="connsiteY96" fmla="*/ 235538 h 491771"/>
                  <a:gd name="connsiteX97" fmla="*/ 355514 w 607568"/>
                  <a:gd name="connsiteY97" fmla="*/ 234033 h 491771"/>
                  <a:gd name="connsiteX98" fmla="*/ 366628 w 607568"/>
                  <a:gd name="connsiteY98" fmla="*/ 237326 h 491771"/>
                  <a:gd name="connsiteX99" fmla="*/ 385371 w 607568"/>
                  <a:gd name="connsiteY99" fmla="*/ 249648 h 491771"/>
                  <a:gd name="connsiteX100" fmla="*/ 399876 w 607568"/>
                  <a:gd name="connsiteY100" fmla="*/ 279373 h 491771"/>
                  <a:gd name="connsiteX101" fmla="*/ 430016 w 607568"/>
                  <a:gd name="connsiteY101" fmla="*/ 289814 h 491771"/>
                  <a:gd name="connsiteX102" fmla="*/ 448382 w 607568"/>
                  <a:gd name="connsiteY102" fmla="*/ 316058 h 491771"/>
                  <a:gd name="connsiteX103" fmla="*/ 481630 w 607568"/>
                  <a:gd name="connsiteY103" fmla="*/ 424515 h 491771"/>
                  <a:gd name="connsiteX104" fmla="*/ 483891 w 607568"/>
                  <a:gd name="connsiteY104" fmla="*/ 436461 h 491771"/>
                  <a:gd name="connsiteX105" fmla="*/ 473718 w 607568"/>
                  <a:gd name="connsiteY105" fmla="*/ 470700 h 491771"/>
                  <a:gd name="connsiteX106" fmla="*/ 443956 w 607568"/>
                  <a:gd name="connsiteY106" fmla="*/ 490360 h 491771"/>
                  <a:gd name="connsiteX107" fmla="*/ 431805 w 607568"/>
                  <a:gd name="connsiteY107" fmla="*/ 491771 h 491771"/>
                  <a:gd name="connsiteX108" fmla="*/ 325375 w 607568"/>
                  <a:gd name="connsiteY108" fmla="*/ 491771 h 491771"/>
                  <a:gd name="connsiteX109" fmla="*/ 337430 w 607568"/>
                  <a:gd name="connsiteY109" fmla="*/ 415296 h 491771"/>
                  <a:gd name="connsiteX110" fmla="*/ 334605 w 607568"/>
                  <a:gd name="connsiteY110" fmla="*/ 389052 h 491771"/>
                  <a:gd name="connsiteX111" fmla="*/ 323962 w 607568"/>
                  <a:gd name="connsiteY111" fmla="*/ 360927 h 491771"/>
                  <a:gd name="connsiteX112" fmla="*/ 337430 w 607568"/>
                  <a:gd name="connsiteY112" fmla="*/ 347476 h 491771"/>
                  <a:gd name="connsiteX113" fmla="*/ 307196 w 607568"/>
                  <a:gd name="connsiteY113" fmla="*/ 317281 h 491771"/>
                  <a:gd name="connsiteX114" fmla="*/ 276868 w 607568"/>
                  <a:gd name="connsiteY114" fmla="*/ 347476 h 491771"/>
                  <a:gd name="connsiteX115" fmla="*/ 290337 w 607568"/>
                  <a:gd name="connsiteY115" fmla="*/ 360927 h 491771"/>
                  <a:gd name="connsiteX116" fmla="*/ 279694 w 607568"/>
                  <a:gd name="connsiteY116" fmla="*/ 389052 h 491771"/>
                  <a:gd name="connsiteX117" fmla="*/ 276963 w 607568"/>
                  <a:gd name="connsiteY117" fmla="*/ 415296 h 491771"/>
                  <a:gd name="connsiteX118" fmla="*/ 288736 w 607568"/>
                  <a:gd name="connsiteY118" fmla="*/ 491771 h 491771"/>
                  <a:gd name="connsiteX119" fmla="*/ 182493 w 607568"/>
                  <a:gd name="connsiteY119" fmla="*/ 491771 h 491771"/>
                  <a:gd name="connsiteX120" fmla="*/ 170437 w 607568"/>
                  <a:gd name="connsiteY120" fmla="*/ 490360 h 491771"/>
                  <a:gd name="connsiteX121" fmla="*/ 140675 w 607568"/>
                  <a:gd name="connsiteY121" fmla="*/ 470700 h 491771"/>
                  <a:gd name="connsiteX122" fmla="*/ 132669 w 607568"/>
                  <a:gd name="connsiteY122" fmla="*/ 424515 h 491771"/>
                  <a:gd name="connsiteX123" fmla="*/ 166011 w 607568"/>
                  <a:gd name="connsiteY123" fmla="*/ 316058 h 491771"/>
                  <a:gd name="connsiteX124" fmla="*/ 184377 w 607568"/>
                  <a:gd name="connsiteY124" fmla="*/ 289814 h 491771"/>
                  <a:gd name="connsiteX125" fmla="*/ 214517 w 607568"/>
                  <a:gd name="connsiteY125" fmla="*/ 279373 h 491771"/>
                  <a:gd name="connsiteX126" fmla="*/ 214517 w 607568"/>
                  <a:gd name="connsiteY126" fmla="*/ 279279 h 491771"/>
                  <a:gd name="connsiteX127" fmla="*/ 229022 w 607568"/>
                  <a:gd name="connsiteY127" fmla="*/ 249648 h 491771"/>
                  <a:gd name="connsiteX128" fmla="*/ 247765 w 607568"/>
                  <a:gd name="connsiteY128" fmla="*/ 237326 h 491771"/>
                  <a:gd name="connsiteX129" fmla="*/ 258879 w 607568"/>
                  <a:gd name="connsiteY129" fmla="*/ 234033 h 491771"/>
                  <a:gd name="connsiteX130" fmla="*/ 265754 w 607568"/>
                  <a:gd name="connsiteY130" fmla="*/ 235538 h 491771"/>
                  <a:gd name="connsiteX131" fmla="*/ 268768 w 607568"/>
                  <a:gd name="connsiteY131" fmla="*/ 236855 h 491771"/>
                  <a:gd name="connsiteX132" fmla="*/ 269239 w 607568"/>
                  <a:gd name="connsiteY132" fmla="*/ 234598 h 491771"/>
                  <a:gd name="connsiteX133" fmla="*/ 255205 w 607568"/>
                  <a:gd name="connsiteY133" fmla="*/ 222934 h 491771"/>
                  <a:gd name="connsiteX134" fmla="*/ 254546 w 607568"/>
                  <a:gd name="connsiteY134" fmla="*/ 222275 h 491771"/>
                  <a:gd name="connsiteX135" fmla="*/ 241548 w 607568"/>
                  <a:gd name="connsiteY135" fmla="*/ 207789 h 491771"/>
                  <a:gd name="connsiteX136" fmla="*/ 241077 w 607568"/>
                  <a:gd name="connsiteY136" fmla="*/ 207225 h 491771"/>
                  <a:gd name="connsiteX137" fmla="*/ 229681 w 607568"/>
                  <a:gd name="connsiteY137" fmla="*/ 189823 h 491771"/>
                  <a:gd name="connsiteX138" fmla="*/ 229493 w 607568"/>
                  <a:gd name="connsiteY138" fmla="*/ 189635 h 491771"/>
                  <a:gd name="connsiteX139" fmla="*/ 220356 w 607568"/>
                  <a:gd name="connsiteY139" fmla="*/ 169787 h 491771"/>
                  <a:gd name="connsiteX140" fmla="*/ 203497 w 607568"/>
                  <a:gd name="connsiteY140" fmla="*/ 159910 h 491771"/>
                  <a:gd name="connsiteX141" fmla="*/ 203120 w 607568"/>
                  <a:gd name="connsiteY141" fmla="*/ 159534 h 491771"/>
                  <a:gd name="connsiteX142" fmla="*/ 197281 w 607568"/>
                  <a:gd name="connsiteY142" fmla="*/ 151068 h 491771"/>
                  <a:gd name="connsiteX143" fmla="*/ 196433 w 607568"/>
                  <a:gd name="connsiteY143" fmla="*/ 149281 h 491771"/>
                  <a:gd name="connsiteX144" fmla="*/ 192666 w 607568"/>
                  <a:gd name="connsiteY144" fmla="*/ 138840 h 491771"/>
                  <a:gd name="connsiteX145" fmla="*/ 212727 w 607568"/>
                  <a:gd name="connsiteY145" fmla="*/ 95476 h 491771"/>
                  <a:gd name="connsiteX146" fmla="*/ 212727 w 607568"/>
                  <a:gd name="connsiteY146" fmla="*/ 85787 h 491771"/>
                  <a:gd name="connsiteX147" fmla="*/ 298626 w 607568"/>
                  <a:gd name="connsiteY147" fmla="*/ 0 h 4917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</a:cxnLst>
                <a:rect l="l" t="t" r="r" b="b"/>
                <a:pathLst>
                  <a:path w="607568" h="491771">
                    <a:moveTo>
                      <a:pt x="355420" y="250307"/>
                    </a:moveTo>
                    <a:cubicBezTo>
                      <a:pt x="354290" y="250307"/>
                      <a:pt x="353160" y="250871"/>
                      <a:pt x="352312" y="251812"/>
                    </a:cubicBezTo>
                    <a:lnTo>
                      <a:pt x="321042" y="289814"/>
                    </a:lnTo>
                    <a:cubicBezTo>
                      <a:pt x="319723" y="291507"/>
                      <a:pt x="319912" y="293953"/>
                      <a:pt x="321513" y="295364"/>
                    </a:cubicBezTo>
                    <a:lnTo>
                      <a:pt x="369736" y="338257"/>
                    </a:lnTo>
                    <a:cubicBezTo>
                      <a:pt x="370396" y="338822"/>
                      <a:pt x="371149" y="339104"/>
                      <a:pt x="371997" y="339104"/>
                    </a:cubicBezTo>
                    <a:cubicBezTo>
                      <a:pt x="372374" y="339104"/>
                      <a:pt x="372750" y="339010"/>
                      <a:pt x="373127" y="338916"/>
                    </a:cubicBezTo>
                    <a:cubicBezTo>
                      <a:pt x="374257" y="338539"/>
                      <a:pt x="375105" y="337505"/>
                      <a:pt x="375293" y="336282"/>
                    </a:cubicBezTo>
                    <a:lnTo>
                      <a:pt x="383676" y="279467"/>
                    </a:lnTo>
                    <a:cubicBezTo>
                      <a:pt x="384618" y="273164"/>
                      <a:pt x="381792" y="266768"/>
                      <a:pt x="376424" y="263287"/>
                    </a:cubicBezTo>
                    <a:lnTo>
                      <a:pt x="357681" y="250965"/>
                    </a:lnTo>
                    <a:cubicBezTo>
                      <a:pt x="357021" y="250495"/>
                      <a:pt x="356174" y="250307"/>
                      <a:pt x="355420" y="250307"/>
                    </a:cubicBezTo>
                    <a:close/>
                    <a:moveTo>
                      <a:pt x="258879" y="250307"/>
                    </a:moveTo>
                    <a:cubicBezTo>
                      <a:pt x="258125" y="250307"/>
                      <a:pt x="257372" y="250495"/>
                      <a:pt x="256712" y="250965"/>
                    </a:cubicBezTo>
                    <a:lnTo>
                      <a:pt x="237969" y="263287"/>
                    </a:lnTo>
                    <a:cubicBezTo>
                      <a:pt x="232601" y="266768"/>
                      <a:pt x="229775" y="273164"/>
                      <a:pt x="230717" y="279467"/>
                    </a:cubicBezTo>
                    <a:lnTo>
                      <a:pt x="239100" y="336282"/>
                    </a:lnTo>
                    <a:cubicBezTo>
                      <a:pt x="239288" y="337505"/>
                      <a:pt x="240136" y="338539"/>
                      <a:pt x="241266" y="338916"/>
                    </a:cubicBezTo>
                    <a:cubicBezTo>
                      <a:pt x="241643" y="339010"/>
                      <a:pt x="242019" y="339104"/>
                      <a:pt x="242396" y="339104"/>
                    </a:cubicBezTo>
                    <a:cubicBezTo>
                      <a:pt x="243244" y="339104"/>
                      <a:pt x="243997" y="338822"/>
                      <a:pt x="244657" y="338257"/>
                    </a:cubicBezTo>
                    <a:lnTo>
                      <a:pt x="292880" y="295364"/>
                    </a:lnTo>
                    <a:cubicBezTo>
                      <a:pt x="294481" y="293953"/>
                      <a:pt x="294670" y="291507"/>
                      <a:pt x="293351" y="289814"/>
                    </a:cubicBezTo>
                    <a:lnTo>
                      <a:pt x="261987" y="251812"/>
                    </a:lnTo>
                    <a:cubicBezTo>
                      <a:pt x="261233" y="250871"/>
                      <a:pt x="260103" y="250307"/>
                      <a:pt x="258879" y="250307"/>
                    </a:cubicBezTo>
                    <a:close/>
                    <a:moveTo>
                      <a:pt x="500465" y="66049"/>
                    </a:moveTo>
                    <a:cubicBezTo>
                      <a:pt x="548129" y="66049"/>
                      <a:pt x="562447" y="93516"/>
                      <a:pt x="565743" y="130673"/>
                    </a:cubicBezTo>
                    <a:cubicBezTo>
                      <a:pt x="565932" y="130673"/>
                      <a:pt x="566026" y="130673"/>
                      <a:pt x="566120" y="130673"/>
                    </a:cubicBezTo>
                    <a:cubicBezTo>
                      <a:pt x="577141" y="133118"/>
                      <a:pt x="583358" y="146664"/>
                      <a:pt x="580250" y="160962"/>
                    </a:cubicBezTo>
                    <a:cubicBezTo>
                      <a:pt x="577706" y="172532"/>
                      <a:pt x="569700" y="180904"/>
                      <a:pt x="560939" y="182503"/>
                    </a:cubicBezTo>
                    <a:cubicBezTo>
                      <a:pt x="554628" y="199529"/>
                      <a:pt x="543796" y="214016"/>
                      <a:pt x="531927" y="223799"/>
                    </a:cubicBezTo>
                    <a:cubicBezTo>
                      <a:pt x="528913" y="226338"/>
                      <a:pt x="527500" y="230383"/>
                      <a:pt x="528253" y="234240"/>
                    </a:cubicBezTo>
                    <a:lnTo>
                      <a:pt x="530797" y="246281"/>
                    </a:lnTo>
                    <a:cubicBezTo>
                      <a:pt x="532304" y="253806"/>
                      <a:pt x="538238" y="259732"/>
                      <a:pt x="545868" y="261143"/>
                    </a:cubicBezTo>
                    <a:lnTo>
                      <a:pt x="558961" y="263777"/>
                    </a:lnTo>
                    <a:cubicBezTo>
                      <a:pt x="578366" y="267634"/>
                      <a:pt x="593437" y="282684"/>
                      <a:pt x="597299" y="301968"/>
                    </a:cubicBezTo>
                    <a:lnTo>
                      <a:pt x="607002" y="350788"/>
                    </a:lnTo>
                    <a:cubicBezTo>
                      <a:pt x="608697" y="358972"/>
                      <a:pt x="606531" y="367438"/>
                      <a:pt x="601256" y="373835"/>
                    </a:cubicBezTo>
                    <a:cubicBezTo>
                      <a:pt x="595981" y="380325"/>
                      <a:pt x="588068" y="384088"/>
                      <a:pt x="579685" y="384088"/>
                    </a:cubicBezTo>
                    <a:lnTo>
                      <a:pt x="490386" y="384088"/>
                    </a:lnTo>
                    <a:lnTo>
                      <a:pt x="467685" y="310058"/>
                    </a:lnTo>
                    <a:cubicBezTo>
                      <a:pt x="461845" y="291150"/>
                      <a:pt x="448563" y="276194"/>
                      <a:pt x="431702" y="267445"/>
                    </a:cubicBezTo>
                    <a:cubicBezTo>
                      <a:pt x="434999" y="265940"/>
                      <a:pt x="438295" y="264529"/>
                      <a:pt x="441969" y="263777"/>
                    </a:cubicBezTo>
                    <a:lnTo>
                      <a:pt x="455157" y="261237"/>
                    </a:lnTo>
                    <a:cubicBezTo>
                      <a:pt x="462692" y="259732"/>
                      <a:pt x="468627" y="253806"/>
                      <a:pt x="470228" y="246281"/>
                    </a:cubicBezTo>
                    <a:lnTo>
                      <a:pt x="472677" y="234240"/>
                    </a:lnTo>
                    <a:cubicBezTo>
                      <a:pt x="473525" y="230383"/>
                      <a:pt x="472112" y="226338"/>
                      <a:pt x="469098" y="223893"/>
                    </a:cubicBezTo>
                    <a:cubicBezTo>
                      <a:pt x="457229" y="214016"/>
                      <a:pt x="446302" y="199529"/>
                      <a:pt x="439991" y="182503"/>
                    </a:cubicBezTo>
                    <a:cubicBezTo>
                      <a:pt x="434716" y="181563"/>
                      <a:pt x="429818" y="177894"/>
                      <a:pt x="426144" y="172720"/>
                    </a:cubicBezTo>
                    <a:cubicBezTo>
                      <a:pt x="433303" y="164725"/>
                      <a:pt x="438861" y="154754"/>
                      <a:pt x="441404" y="143278"/>
                    </a:cubicBezTo>
                    <a:cubicBezTo>
                      <a:pt x="444324" y="130485"/>
                      <a:pt x="443476" y="118068"/>
                      <a:pt x="439708" y="107438"/>
                    </a:cubicBezTo>
                    <a:cubicBezTo>
                      <a:pt x="447244" y="82699"/>
                      <a:pt x="464200" y="66049"/>
                      <a:pt x="500465" y="66049"/>
                    </a:cubicBezTo>
                    <a:close/>
                    <a:moveTo>
                      <a:pt x="107100" y="66049"/>
                    </a:moveTo>
                    <a:cubicBezTo>
                      <a:pt x="151561" y="66049"/>
                      <a:pt x="166820" y="90130"/>
                      <a:pt x="171341" y="123618"/>
                    </a:cubicBezTo>
                    <a:cubicBezTo>
                      <a:pt x="170965" y="129920"/>
                      <a:pt x="171436" y="136505"/>
                      <a:pt x="172849" y="143278"/>
                    </a:cubicBezTo>
                    <a:cubicBezTo>
                      <a:pt x="174921" y="152590"/>
                      <a:pt x="178971" y="161056"/>
                      <a:pt x="184246" y="168205"/>
                    </a:cubicBezTo>
                    <a:cubicBezTo>
                      <a:pt x="180573" y="175919"/>
                      <a:pt x="174356" y="181281"/>
                      <a:pt x="167574" y="182503"/>
                    </a:cubicBezTo>
                    <a:cubicBezTo>
                      <a:pt x="161263" y="199529"/>
                      <a:pt x="150336" y="214016"/>
                      <a:pt x="138468" y="223799"/>
                    </a:cubicBezTo>
                    <a:cubicBezTo>
                      <a:pt x="135453" y="226338"/>
                      <a:pt x="134040" y="230383"/>
                      <a:pt x="134794" y="234240"/>
                    </a:cubicBezTo>
                    <a:lnTo>
                      <a:pt x="137337" y="246281"/>
                    </a:lnTo>
                    <a:cubicBezTo>
                      <a:pt x="138939" y="253806"/>
                      <a:pt x="144873" y="259732"/>
                      <a:pt x="152408" y="261143"/>
                    </a:cubicBezTo>
                    <a:lnTo>
                      <a:pt x="165596" y="263777"/>
                    </a:lnTo>
                    <a:cubicBezTo>
                      <a:pt x="170494" y="264812"/>
                      <a:pt x="175203" y="266505"/>
                      <a:pt x="179442" y="268856"/>
                    </a:cubicBezTo>
                    <a:cubicBezTo>
                      <a:pt x="164088" y="277793"/>
                      <a:pt x="152126" y="292279"/>
                      <a:pt x="146662" y="310058"/>
                    </a:cubicBezTo>
                    <a:lnTo>
                      <a:pt x="123867" y="384088"/>
                    </a:lnTo>
                    <a:lnTo>
                      <a:pt x="27883" y="384088"/>
                    </a:lnTo>
                    <a:cubicBezTo>
                      <a:pt x="19499" y="384088"/>
                      <a:pt x="11587" y="380325"/>
                      <a:pt x="6312" y="373835"/>
                    </a:cubicBezTo>
                    <a:cubicBezTo>
                      <a:pt x="1037" y="367438"/>
                      <a:pt x="-1129" y="358972"/>
                      <a:pt x="566" y="350788"/>
                    </a:cubicBezTo>
                    <a:lnTo>
                      <a:pt x="10268" y="301968"/>
                    </a:lnTo>
                    <a:cubicBezTo>
                      <a:pt x="14130" y="282684"/>
                      <a:pt x="29202" y="267634"/>
                      <a:pt x="48606" y="263777"/>
                    </a:cubicBezTo>
                    <a:lnTo>
                      <a:pt x="61699" y="261237"/>
                    </a:lnTo>
                    <a:cubicBezTo>
                      <a:pt x="69328" y="259732"/>
                      <a:pt x="75263" y="253806"/>
                      <a:pt x="76770" y="246281"/>
                    </a:cubicBezTo>
                    <a:lnTo>
                      <a:pt x="79313" y="234240"/>
                    </a:lnTo>
                    <a:cubicBezTo>
                      <a:pt x="80067" y="230383"/>
                      <a:pt x="78654" y="226338"/>
                      <a:pt x="75639" y="223893"/>
                    </a:cubicBezTo>
                    <a:cubicBezTo>
                      <a:pt x="63771" y="214016"/>
                      <a:pt x="52939" y="199623"/>
                      <a:pt x="46628" y="182503"/>
                    </a:cubicBezTo>
                    <a:cubicBezTo>
                      <a:pt x="37867" y="180904"/>
                      <a:pt x="29861" y="172532"/>
                      <a:pt x="27318" y="160962"/>
                    </a:cubicBezTo>
                    <a:cubicBezTo>
                      <a:pt x="24115" y="146664"/>
                      <a:pt x="30426" y="133118"/>
                      <a:pt x="41447" y="130673"/>
                    </a:cubicBezTo>
                    <a:cubicBezTo>
                      <a:pt x="41541" y="130673"/>
                      <a:pt x="41729" y="130673"/>
                      <a:pt x="41824" y="130673"/>
                    </a:cubicBezTo>
                    <a:cubicBezTo>
                      <a:pt x="45403" y="93516"/>
                      <a:pt x="60192" y="66049"/>
                      <a:pt x="107100" y="66049"/>
                    </a:cubicBezTo>
                    <a:close/>
                    <a:moveTo>
                      <a:pt x="298626" y="0"/>
                    </a:moveTo>
                    <a:lnTo>
                      <a:pt x="315956" y="0"/>
                    </a:lnTo>
                    <a:cubicBezTo>
                      <a:pt x="363426" y="0"/>
                      <a:pt x="401854" y="38378"/>
                      <a:pt x="401854" y="85787"/>
                    </a:cubicBezTo>
                    <a:lnTo>
                      <a:pt x="401854" y="95476"/>
                    </a:lnTo>
                    <a:cubicBezTo>
                      <a:pt x="417301" y="99238"/>
                      <a:pt x="426154" y="118522"/>
                      <a:pt x="421633" y="138840"/>
                    </a:cubicBezTo>
                    <a:cubicBezTo>
                      <a:pt x="420880" y="142602"/>
                      <a:pt x="419467" y="146083"/>
                      <a:pt x="417960" y="149281"/>
                    </a:cubicBezTo>
                    <a:cubicBezTo>
                      <a:pt x="417677" y="149939"/>
                      <a:pt x="417395" y="150504"/>
                      <a:pt x="417112" y="151068"/>
                    </a:cubicBezTo>
                    <a:cubicBezTo>
                      <a:pt x="415417" y="154172"/>
                      <a:pt x="413533" y="157088"/>
                      <a:pt x="411273" y="159534"/>
                    </a:cubicBezTo>
                    <a:cubicBezTo>
                      <a:pt x="411179" y="159628"/>
                      <a:pt x="410990" y="159816"/>
                      <a:pt x="410896" y="159910"/>
                    </a:cubicBezTo>
                    <a:cubicBezTo>
                      <a:pt x="406092" y="165084"/>
                      <a:pt x="400159" y="168658"/>
                      <a:pt x="394037" y="169787"/>
                    </a:cubicBezTo>
                    <a:cubicBezTo>
                      <a:pt x="391494" y="176654"/>
                      <a:pt x="388385" y="183332"/>
                      <a:pt x="384900" y="189541"/>
                    </a:cubicBezTo>
                    <a:cubicBezTo>
                      <a:pt x="384806" y="189635"/>
                      <a:pt x="384806" y="189729"/>
                      <a:pt x="384712" y="189823"/>
                    </a:cubicBezTo>
                    <a:cubicBezTo>
                      <a:pt x="381227" y="196031"/>
                      <a:pt x="377460" y="201769"/>
                      <a:pt x="373316" y="207131"/>
                    </a:cubicBezTo>
                    <a:cubicBezTo>
                      <a:pt x="373127" y="207413"/>
                      <a:pt x="372939" y="207601"/>
                      <a:pt x="372750" y="207789"/>
                    </a:cubicBezTo>
                    <a:cubicBezTo>
                      <a:pt x="368700" y="213057"/>
                      <a:pt x="364368" y="217948"/>
                      <a:pt x="359847" y="222275"/>
                    </a:cubicBezTo>
                    <a:cubicBezTo>
                      <a:pt x="359658" y="222463"/>
                      <a:pt x="359376" y="222651"/>
                      <a:pt x="359188" y="222934"/>
                    </a:cubicBezTo>
                    <a:cubicBezTo>
                      <a:pt x="354667" y="227261"/>
                      <a:pt x="349957" y="231211"/>
                      <a:pt x="345154" y="234598"/>
                    </a:cubicBezTo>
                    <a:lnTo>
                      <a:pt x="345625" y="236855"/>
                    </a:lnTo>
                    <a:cubicBezTo>
                      <a:pt x="346567" y="236385"/>
                      <a:pt x="347603" y="235915"/>
                      <a:pt x="348639" y="235538"/>
                    </a:cubicBezTo>
                    <a:cubicBezTo>
                      <a:pt x="350899" y="234786"/>
                      <a:pt x="353065" y="234033"/>
                      <a:pt x="355514" y="234033"/>
                    </a:cubicBezTo>
                    <a:cubicBezTo>
                      <a:pt x="359470" y="234033"/>
                      <a:pt x="363238" y="235162"/>
                      <a:pt x="366628" y="237326"/>
                    </a:cubicBezTo>
                    <a:cubicBezTo>
                      <a:pt x="366628" y="237326"/>
                      <a:pt x="380756" y="246450"/>
                      <a:pt x="385371" y="249648"/>
                    </a:cubicBezTo>
                    <a:cubicBezTo>
                      <a:pt x="401854" y="261030"/>
                      <a:pt x="399876" y="279373"/>
                      <a:pt x="399876" y="279373"/>
                    </a:cubicBezTo>
                    <a:cubicBezTo>
                      <a:pt x="410990" y="279655"/>
                      <a:pt x="421822" y="283041"/>
                      <a:pt x="430016" y="289814"/>
                    </a:cubicBezTo>
                    <a:cubicBezTo>
                      <a:pt x="445180" y="302324"/>
                      <a:pt x="447535" y="313330"/>
                      <a:pt x="448382" y="316058"/>
                    </a:cubicBezTo>
                    <a:lnTo>
                      <a:pt x="481630" y="424515"/>
                    </a:lnTo>
                    <a:cubicBezTo>
                      <a:pt x="482855" y="428371"/>
                      <a:pt x="483608" y="432416"/>
                      <a:pt x="483891" y="436461"/>
                    </a:cubicBezTo>
                    <a:cubicBezTo>
                      <a:pt x="484644" y="448595"/>
                      <a:pt x="481159" y="460730"/>
                      <a:pt x="473718" y="470700"/>
                    </a:cubicBezTo>
                    <a:cubicBezTo>
                      <a:pt x="466372" y="480671"/>
                      <a:pt x="455823" y="487538"/>
                      <a:pt x="443956" y="490360"/>
                    </a:cubicBezTo>
                    <a:cubicBezTo>
                      <a:pt x="440000" y="491301"/>
                      <a:pt x="435950" y="491771"/>
                      <a:pt x="431805" y="491771"/>
                    </a:cubicBezTo>
                    <a:lnTo>
                      <a:pt x="325375" y="491771"/>
                    </a:lnTo>
                    <a:lnTo>
                      <a:pt x="337430" y="415296"/>
                    </a:lnTo>
                    <a:cubicBezTo>
                      <a:pt x="338749" y="406454"/>
                      <a:pt x="337807" y="397424"/>
                      <a:pt x="334605" y="389052"/>
                    </a:cubicBezTo>
                    <a:lnTo>
                      <a:pt x="323962" y="360927"/>
                    </a:lnTo>
                    <a:lnTo>
                      <a:pt x="337430" y="347476"/>
                    </a:lnTo>
                    <a:lnTo>
                      <a:pt x="307196" y="317281"/>
                    </a:lnTo>
                    <a:lnTo>
                      <a:pt x="276868" y="347476"/>
                    </a:lnTo>
                    <a:lnTo>
                      <a:pt x="290337" y="360927"/>
                    </a:lnTo>
                    <a:lnTo>
                      <a:pt x="279694" y="389052"/>
                    </a:lnTo>
                    <a:cubicBezTo>
                      <a:pt x="276586" y="397424"/>
                      <a:pt x="275644" y="406454"/>
                      <a:pt x="276963" y="415296"/>
                    </a:cubicBezTo>
                    <a:lnTo>
                      <a:pt x="288736" y="491771"/>
                    </a:lnTo>
                    <a:lnTo>
                      <a:pt x="182493" y="491771"/>
                    </a:lnTo>
                    <a:cubicBezTo>
                      <a:pt x="178443" y="491771"/>
                      <a:pt x="174299" y="491301"/>
                      <a:pt x="170437" y="490360"/>
                    </a:cubicBezTo>
                    <a:cubicBezTo>
                      <a:pt x="158570" y="487538"/>
                      <a:pt x="148021" y="480671"/>
                      <a:pt x="140675" y="470700"/>
                    </a:cubicBezTo>
                    <a:cubicBezTo>
                      <a:pt x="130785" y="457343"/>
                      <a:pt x="127865" y="440223"/>
                      <a:pt x="132669" y="424515"/>
                    </a:cubicBezTo>
                    <a:lnTo>
                      <a:pt x="166011" y="316058"/>
                    </a:lnTo>
                    <a:cubicBezTo>
                      <a:pt x="166858" y="313330"/>
                      <a:pt x="170908" y="300631"/>
                      <a:pt x="184377" y="289814"/>
                    </a:cubicBezTo>
                    <a:cubicBezTo>
                      <a:pt x="192666" y="283229"/>
                      <a:pt x="203403" y="279655"/>
                      <a:pt x="214517" y="279373"/>
                    </a:cubicBezTo>
                    <a:lnTo>
                      <a:pt x="214517" y="279279"/>
                    </a:lnTo>
                    <a:cubicBezTo>
                      <a:pt x="214140" y="273447"/>
                      <a:pt x="211880" y="260654"/>
                      <a:pt x="229022" y="249648"/>
                    </a:cubicBezTo>
                    <a:cubicBezTo>
                      <a:pt x="233731" y="246638"/>
                      <a:pt x="247765" y="237326"/>
                      <a:pt x="247765" y="237326"/>
                    </a:cubicBezTo>
                    <a:cubicBezTo>
                      <a:pt x="251061" y="235162"/>
                      <a:pt x="254923" y="234033"/>
                      <a:pt x="258879" y="234033"/>
                    </a:cubicBezTo>
                    <a:cubicBezTo>
                      <a:pt x="261328" y="234033"/>
                      <a:pt x="263494" y="234786"/>
                      <a:pt x="265754" y="235538"/>
                    </a:cubicBezTo>
                    <a:cubicBezTo>
                      <a:pt x="266790" y="236009"/>
                      <a:pt x="267826" y="236385"/>
                      <a:pt x="268768" y="236855"/>
                    </a:cubicBezTo>
                    <a:lnTo>
                      <a:pt x="269239" y="234598"/>
                    </a:lnTo>
                    <a:cubicBezTo>
                      <a:pt x="264436" y="231211"/>
                      <a:pt x="259726" y="227261"/>
                      <a:pt x="255205" y="222934"/>
                    </a:cubicBezTo>
                    <a:cubicBezTo>
                      <a:pt x="254923" y="222651"/>
                      <a:pt x="254735" y="222463"/>
                      <a:pt x="254546" y="222275"/>
                    </a:cubicBezTo>
                    <a:cubicBezTo>
                      <a:pt x="250025" y="217948"/>
                      <a:pt x="245693" y="213057"/>
                      <a:pt x="241548" y="207789"/>
                    </a:cubicBezTo>
                    <a:cubicBezTo>
                      <a:pt x="241454" y="207601"/>
                      <a:pt x="241266" y="207413"/>
                      <a:pt x="241077" y="207225"/>
                    </a:cubicBezTo>
                    <a:cubicBezTo>
                      <a:pt x="236933" y="201769"/>
                      <a:pt x="233072" y="196031"/>
                      <a:pt x="229681" y="189823"/>
                    </a:cubicBezTo>
                    <a:cubicBezTo>
                      <a:pt x="229587" y="189729"/>
                      <a:pt x="229587" y="189635"/>
                      <a:pt x="229493" y="189635"/>
                    </a:cubicBezTo>
                    <a:cubicBezTo>
                      <a:pt x="226008" y="183332"/>
                      <a:pt x="222899" y="176654"/>
                      <a:pt x="220356" y="169787"/>
                    </a:cubicBezTo>
                    <a:cubicBezTo>
                      <a:pt x="214140" y="168658"/>
                      <a:pt x="208301" y="165084"/>
                      <a:pt x="203497" y="159910"/>
                    </a:cubicBezTo>
                    <a:cubicBezTo>
                      <a:pt x="203309" y="159722"/>
                      <a:pt x="203214" y="159628"/>
                      <a:pt x="203120" y="159534"/>
                    </a:cubicBezTo>
                    <a:cubicBezTo>
                      <a:pt x="200860" y="157088"/>
                      <a:pt x="198976" y="154172"/>
                      <a:pt x="197281" y="151068"/>
                    </a:cubicBezTo>
                    <a:cubicBezTo>
                      <a:pt x="196998" y="150504"/>
                      <a:pt x="196716" y="149939"/>
                      <a:pt x="196433" y="149281"/>
                    </a:cubicBezTo>
                    <a:cubicBezTo>
                      <a:pt x="194832" y="146083"/>
                      <a:pt x="193513" y="142602"/>
                      <a:pt x="192666" y="138840"/>
                    </a:cubicBezTo>
                    <a:cubicBezTo>
                      <a:pt x="188145" y="118428"/>
                      <a:pt x="197092" y="99050"/>
                      <a:pt x="212727" y="95476"/>
                    </a:cubicBezTo>
                    <a:lnTo>
                      <a:pt x="212727" y="85787"/>
                    </a:lnTo>
                    <a:cubicBezTo>
                      <a:pt x="212727" y="38378"/>
                      <a:pt x="251155" y="0"/>
                      <a:pt x="29862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18" name="îs1îďe">
              <a:extLst>
                <a:ext uri="{FF2B5EF4-FFF2-40B4-BE49-F238E27FC236}">
                  <a16:creationId xmlns:a16="http://schemas.microsoft.com/office/drawing/2014/main" xmlns="" id="{0DD9AC2A-E48A-46EC-B8B7-18074D143613}"/>
                </a:ext>
              </a:extLst>
            </p:cNvPr>
            <p:cNvSpPr/>
            <p:nvPr/>
          </p:nvSpPr>
          <p:spPr>
            <a:xfrm>
              <a:off x="7118875" y="3282702"/>
              <a:ext cx="677334" cy="677334"/>
            </a:xfrm>
            <a:prstGeom prst="ellipse">
              <a:avLst/>
            </a:prstGeom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ïsḷîḑé">
              <a:extLst>
                <a:ext uri="{FF2B5EF4-FFF2-40B4-BE49-F238E27FC236}">
                  <a16:creationId xmlns:a16="http://schemas.microsoft.com/office/drawing/2014/main" xmlns="" id="{4B788BD0-3726-4B5D-8FAE-EE6A2C645E48}"/>
                </a:ext>
              </a:extLst>
            </p:cNvPr>
            <p:cNvSpPr/>
            <p:nvPr/>
          </p:nvSpPr>
          <p:spPr bwMode="auto">
            <a:xfrm>
              <a:off x="7267015" y="3431548"/>
              <a:ext cx="381053" cy="379641"/>
            </a:xfrm>
            <a:custGeom>
              <a:avLst/>
              <a:gdLst>
                <a:gd name="connsiteX0" fmla="*/ 503895 w 609473"/>
                <a:gd name="connsiteY0" fmla="*/ 296940 h 607216"/>
                <a:gd name="connsiteX1" fmla="*/ 511570 w 609473"/>
                <a:gd name="connsiteY1" fmla="*/ 296940 h 607216"/>
                <a:gd name="connsiteX2" fmla="*/ 538816 w 609473"/>
                <a:gd name="connsiteY2" fmla="*/ 296940 h 607216"/>
                <a:gd name="connsiteX3" fmla="*/ 549465 w 609473"/>
                <a:gd name="connsiteY3" fmla="*/ 307624 h 607216"/>
                <a:gd name="connsiteX4" fmla="*/ 549465 w 609473"/>
                <a:gd name="connsiteY4" fmla="*/ 324202 h 607216"/>
                <a:gd name="connsiteX5" fmla="*/ 577094 w 609473"/>
                <a:gd name="connsiteY5" fmla="*/ 338384 h 607216"/>
                <a:gd name="connsiteX6" fmla="*/ 603717 w 609473"/>
                <a:gd name="connsiteY6" fmla="*/ 388308 h 607216"/>
                <a:gd name="connsiteX7" fmla="*/ 594699 w 609473"/>
                <a:gd name="connsiteY7" fmla="*/ 400381 h 607216"/>
                <a:gd name="connsiteX8" fmla="*/ 560353 w 609473"/>
                <a:gd name="connsiteY8" fmla="*/ 405460 h 607216"/>
                <a:gd name="connsiteX9" fmla="*/ 558771 w 609473"/>
                <a:gd name="connsiteY9" fmla="*/ 405604 h 607216"/>
                <a:gd name="connsiteX10" fmla="*/ 548218 w 609473"/>
                <a:gd name="connsiteY10" fmla="*/ 396548 h 607216"/>
                <a:gd name="connsiteX11" fmla="*/ 541310 w 609473"/>
                <a:gd name="connsiteY11" fmla="*/ 378581 h 607216"/>
                <a:gd name="connsiteX12" fmla="*/ 521067 w 609473"/>
                <a:gd name="connsiteY12" fmla="*/ 370676 h 607216"/>
                <a:gd name="connsiteX13" fmla="*/ 511618 w 609473"/>
                <a:gd name="connsiteY13" fmla="*/ 371922 h 607216"/>
                <a:gd name="connsiteX14" fmla="*/ 498426 w 609473"/>
                <a:gd name="connsiteY14" fmla="*/ 379683 h 607216"/>
                <a:gd name="connsiteX15" fmla="*/ 492574 w 609473"/>
                <a:gd name="connsiteY15" fmla="*/ 395398 h 607216"/>
                <a:gd name="connsiteX16" fmla="*/ 497371 w 609473"/>
                <a:gd name="connsiteY16" fmla="*/ 410395 h 607216"/>
                <a:gd name="connsiteX17" fmla="*/ 500537 w 609473"/>
                <a:gd name="connsiteY17" fmla="*/ 413605 h 607216"/>
                <a:gd name="connsiteX18" fmla="*/ 533731 w 609473"/>
                <a:gd name="connsiteY18" fmla="*/ 425343 h 607216"/>
                <a:gd name="connsiteX19" fmla="*/ 563232 w 609473"/>
                <a:gd name="connsiteY19" fmla="*/ 433536 h 607216"/>
                <a:gd name="connsiteX20" fmla="*/ 588415 w 609473"/>
                <a:gd name="connsiteY20" fmla="*/ 450209 h 607216"/>
                <a:gd name="connsiteX21" fmla="*/ 604149 w 609473"/>
                <a:gd name="connsiteY21" fmla="*/ 474405 h 607216"/>
                <a:gd name="connsiteX22" fmla="*/ 609473 w 609473"/>
                <a:gd name="connsiteY22" fmla="*/ 503583 h 607216"/>
                <a:gd name="connsiteX23" fmla="*/ 587408 w 609473"/>
                <a:gd name="connsiteY23" fmla="*/ 560885 h 607216"/>
                <a:gd name="connsiteX24" fmla="*/ 549465 w 609473"/>
                <a:gd name="connsiteY24" fmla="*/ 583116 h 607216"/>
                <a:gd name="connsiteX25" fmla="*/ 549465 w 609473"/>
                <a:gd name="connsiteY25" fmla="*/ 596532 h 607216"/>
                <a:gd name="connsiteX26" fmla="*/ 538816 w 609473"/>
                <a:gd name="connsiteY26" fmla="*/ 607216 h 607216"/>
                <a:gd name="connsiteX27" fmla="*/ 503991 w 609473"/>
                <a:gd name="connsiteY27" fmla="*/ 607216 h 607216"/>
                <a:gd name="connsiteX28" fmla="*/ 493342 w 609473"/>
                <a:gd name="connsiteY28" fmla="*/ 596532 h 607216"/>
                <a:gd name="connsiteX29" fmla="*/ 493342 w 609473"/>
                <a:gd name="connsiteY29" fmla="*/ 582829 h 607216"/>
                <a:gd name="connsiteX30" fmla="*/ 473819 w 609473"/>
                <a:gd name="connsiteY30" fmla="*/ 575259 h 607216"/>
                <a:gd name="connsiteX31" fmla="*/ 446045 w 609473"/>
                <a:gd name="connsiteY31" fmla="*/ 548907 h 607216"/>
                <a:gd name="connsiteX32" fmla="*/ 432950 w 609473"/>
                <a:gd name="connsiteY32" fmla="*/ 506170 h 607216"/>
                <a:gd name="connsiteX33" fmla="*/ 441776 w 609473"/>
                <a:gd name="connsiteY33" fmla="*/ 494863 h 607216"/>
                <a:gd name="connsiteX34" fmla="*/ 475354 w 609473"/>
                <a:gd name="connsiteY34" fmla="*/ 489018 h 607216"/>
                <a:gd name="connsiteX35" fmla="*/ 477224 w 609473"/>
                <a:gd name="connsiteY35" fmla="*/ 488826 h 607216"/>
                <a:gd name="connsiteX36" fmla="*/ 487777 w 609473"/>
                <a:gd name="connsiteY36" fmla="*/ 497977 h 607216"/>
                <a:gd name="connsiteX37" fmla="*/ 496412 w 609473"/>
                <a:gd name="connsiteY37" fmla="*/ 524377 h 607216"/>
                <a:gd name="connsiteX38" fmla="*/ 522602 w 609473"/>
                <a:gd name="connsiteY38" fmla="*/ 536307 h 607216"/>
                <a:gd name="connsiteX39" fmla="*/ 528071 w 609473"/>
                <a:gd name="connsiteY39" fmla="*/ 535923 h 607216"/>
                <a:gd name="connsiteX40" fmla="*/ 546539 w 609473"/>
                <a:gd name="connsiteY40" fmla="*/ 526197 h 607216"/>
                <a:gd name="connsiteX41" fmla="*/ 553686 w 609473"/>
                <a:gd name="connsiteY41" fmla="*/ 505452 h 607216"/>
                <a:gd name="connsiteX42" fmla="*/ 549273 w 609473"/>
                <a:gd name="connsiteY42" fmla="*/ 489784 h 607216"/>
                <a:gd name="connsiteX43" fmla="*/ 519724 w 609473"/>
                <a:gd name="connsiteY43" fmla="*/ 475986 h 607216"/>
                <a:gd name="connsiteX44" fmla="*/ 472140 w 609473"/>
                <a:gd name="connsiteY44" fmla="*/ 459648 h 607216"/>
                <a:gd name="connsiteX45" fmla="*/ 446429 w 609473"/>
                <a:gd name="connsiteY45" fmla="*/ 433824 h 607216"/>
                <a:gd name="connsiteX46" fmla="*/ 439857 w 609473"/>
                <a:gd name="connsiteY46" fmla="*/ 416767 h 607216"/>
                <a:gd name="connsiteX47" fmla="*/ 437603 w 609473"/>
                <a:gd name="connsiteY47" fmla="*/ 397602 h 607216"/>
                <a:gd name="connsiteX48" fmla="*/ 463218 w 609473"/>
                <a:gd name="connsiteY48" fmla="*/ 339629 h 607216"/>
                <a:gd name="connsiteX49" fmla="*/ 493198 w 609473"/>
                <a:gd name="connsiteY49" fmla="*/ 323962 h 607216"/>
                <a:gd name="connsiteX50" fmla="*/ 493198 w 609473"/>
                <a:gd name="connsiteY50" fmla="*/ 307624 h 607216"/>
                <a:gd name="connsiteX51" fmla="*/ 503895 w 609473"/>
                <a:gd name="connsiteY51" fmla="*/ 296940 h 607216"/>
                <a:gd name="connsiteX52" fmla="*/ 382097 w 609473"/>
                <a:gd name="connsiteY52" fmla="*/ 246415 h 607216"/>
                <a:gd name="connsiteX53" fmla="*/ 489125 w 609473"/>
                <a:gd name="connsiteY53" fmla="*/ 246415 h 607216"/>
                <a:gd name="connsiteX54" fmla="*/ 511528 w 609473"/>
                <a:gd name="connsiteY54" fmla="*/ 268793 h 607216"/>
                <a:gd name="connsiteX55" fmla="*/ 511528 w 609473"/>
                <a:gd name="connsiteY55" fmla="*/ 276891 h 607216"/>
                <a:gd name="connsiteX56" fmla="*/ 503852 w 609473"/>
                <a:gd name="connsiteY56" fmla="*/ 276891 h 607216"/>
                <a:gd name="connsiteX57" fmla="*/ 473150 w 609473"/>
                <a:gd name="connsiteY57" fmla="*/ 307558 h 607216"/>
                <a:gd name="connsiteX58" fmla="*/ 473150 w 609473"/>
                <a:gd name="connsiteY58" fmla="*/ 309858 h 607216"/>
                <a:gd name="connsiteX59" fmla="*/ 449979 w 609473"/>
                <a:gd name="connsiteY59" fmla="*/ 324521 h 607216"/>
                <a:gd name="connsiteX60" fmla="*/ 425657 w 609473"/>
                <a:gd name="connsiteY60" fmla="*/ 357105 h 607216"/>
                <a:gd name="connsiteX61" fmla="*/ 417549 w 609473"/>
                <a:gd name="connsiteY61" fmla="*/ 397452 h 607216"/>
                <a:gd name="connsiteX62" fmla="*/ 419324 w 609473"/>
                <a:gd name="connsiteY62" fmla="*/ 416619 h 607216"/>
                <a:gd name="connsiteX63" fmla="*/ 382097 w 609473"/>
                <a:gd name="connsiteY63" fmla="*/ 416619 h 607216"/>
                <a:gd name="connsiteX64" fmla="*/ 359742 w 609473"/>
                <a:gd name="connsiteY64" fmla="*/ 394289 h 607216"/>
                <a:gd name="connsiteX65" fmla="*/ 359742 w 609473"/>
                <a:gd name="connsiteY65" fmla="*/ 268793 h 607216"/>
                <a:gd name="connsiteX66" fmla="*/ 382097 w 609473"/>
                <a:gd name="connsiteY66" fmla="*/ 246415 h 607216"/>
                <a:gd name="connsiteX67" fmla="*/ 22403 w 609473"/>
                <a:gd name="connsiteY67" fmla="*/ 117844 h 607216"/>
                <a:gd name="connsiteX68" fmla="*/ 129383 w 609473"/>
                <a:gd name="connsiteY68" fmla="*/ 117844 h 607216"/>
                <a:gd name="connsiteX69" fmla="*/ 151786 w 609473"/>
                <a:gd name="connsiteY69" fmla="*/ 140217 h 607216"/>
                <a:gd name="connsiteX70" fmla="*/ 151786 w 609473"/>
                <a:gd name="connsiteY70" fmla="*/ 394316 h 607216"/>
                <a:gd name="connsiteX71" fmla="*/ 129335 w 609473"/>
                <a:gd name="connsiteY71" fmla="*/ 416689 h 607216"/>
                <a:gd name="connsiteX72" fmla="*/ 22403 w 609473"/>
                <a:gd name="connsiteY72" fmla="*/ 416689 h 607216"/>
                <a:gd name="connsiteX73" fmla="*/ 0 w 609473"/>
                <a:gd name="connsiteY73" fmla="*/ 394316 h 607216"/>
                <a:gd name="connsiteX74" fmla="*/ 0 w 609473"/>
                <a:gd name="connsiteY74" fmla="*/ 140217 h 607216"/>
                <a:gd name="connsiteX75" fmla="*/ 22403 w 609473"/>
                <a:gd name="connsiteY75" fmla="*/ 117844 h 607216"/>
                <a:gd name="connsiteX76" fmla="*/ 202271 w 609473"/>
                <a:gd name="connsiteY76" fmla="*/ 0 h 607216"/>
                <a:gd name="connsiteX77" fmla="*/ 309187 w 609473"/>
                <a:gd name="connsiteY77" fmla="*/ 0 h 607216"/>
                <a:gd name="connsiteX78" fmla="*/ 331587 w 609473"/>
                <a:gd name="connsiteY78" fmla="*/ 22371 h 607216"/>
                <a:gd name="connsiteX79" fmla="*/ 331587 w 609473"/>
                <a:gd name="connsiteY79" fmla="*/ 394296 h 607216"/>
                <a:gd name="connsiteX80" fmla="*/ 309187 w 609473"/>
                <a:gd name="connsiteY80" fmla="*/ 416619 h 607216"/>
                <a:gd name="connsiteX81" fmla="*/ 202271 w 609473"/>
                <a:gd name="connsiteY81" fmla="*/ 416619 h 607216"/>
                <a:gd name="connsiteX82" fmla="*/ 179871 w 609473"/>
                <a:gd name="connsiteY82" fmla="*/ 394296 h 607216"/>
                <a:gd name="connsiteX83" fmla="*/ 179871 w 609473"/>
                <a:gd name="connsiteY83" fmla="*/ 22371 h 607216"/>
                <a:gd name="connsiteX84" fmla="*/ 202271 w 609473"/>
                <a:gd name="connsiteY84" fmla="*/ 0 h 607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609473" h="607216">
                  <a:moveTo>
                    <a:pt x="503895" y="296940"/>
                  </a:moveTo>
                  <a:lnTo>
                    <a:pt x="511570" y="296940"/>
                  </a:lnTo>
                  <a:lnTo>
                    <a:pt x="538816" y="296940"/>
                  </a:lnTo>
                  <a:cubicBezTo>
                    <a:pt x="544668" y="296940"/>
                    <a:pt x="549465" y="301731"/>
                    <a:pt x="549465" y="307624"/>
                  </a:cubicBezTo>
                  <a:lnTo>
                    <a:pt x="549465" y="324202"/>
                  </a:lnTo>
                  <a:cubicBezTo>
                    <a:pt x="560114" y="327268"/>
                    <a:pt x="569563" y="332155"/>
                    <a:pt x="577094" y="338384"/>
                  </a:cubicBezTo>
                  <a:cubicBezTo>
                    <a:pt x="591821" y="350601"/>
                    <a:pt x="600791" y="367418"/>
                    <a:pt x="603717" y="388308"/>
                  </a:cubicBezTo>
                  <a:cubicBezTo>
                    <a:pt x="604532" y="394105"/>
                    <a:pt x="600503" y="399471"/>
                    <a:pt x="594699" y="400381"/>
                  </a:cubicBezTo>
                  <a:lnTo>
                    <a:pt x="560353" y="405460"/>
                  </a:lnTo>
                  <a:cubicBezTo>
                    <a:pt x="559826" y="405556"/>
                    <a:pt x="559250" y="405604"/>
                    <a:pt x="558771" y="405604"/>
                  </a:cubicBezTo>
                  <a:cubicBezTo>
                    <a:pt x="553590" y="405604"/>
                    <a:pt x="549033" y="401819"/>
                    <a:pt x="548218" y="396548"/>
                  </a:cubicBezTo>
                  <a:cubicBezTo>
                    <a:pt x="546970" y="388499"/>
                    <a:pt x="544620" y="382271"/>
                    <a:pt x="541310" y="378581"/>
                  </a:cubicBezTo>
                  <a:cubicBezTo>
                    <a:pt x="536801" y="373551"/>
                    <a:pt x="529414" y="370676"/>
                    <a:pt x="521067" y="370676"/>
                  </a:cubicBezTo>
                  <a:cubicBezTo>
                    <a:pt x="517806" y="370676"/>
                    <a:pt x="514640" y="371107"/>
                    <a:pt x="511618" y="371922"/>
                  </a:cubicBezTo>
                  <a:cubicBezTo>
                    <a:pt x="506293" y="373407"/>
                    <a:pt x="501640" y="376090"/>
                    <a:pt x="498426" y="379683"/>
                  </a:cubicBezTo>
                  <a:cubicBezTo>
                    <a:pt x="494397" y="384139"/>
                    <a:pt x="492574" y="389122"/>
                    <a:pt x="492574" y="395398"/>
                  </a:cubicBezTo>
                  <a:cubicBezTo>
                    <a:pt x="492574" y="401579"/>
                    <a:pt x="494157" y="406514"/>
                    <a:pt x="497371" y="410395"/>
                  </a:cubicBezTo>
                  <a:cubicBezTo>
                    <a:pt x="498331" y="411545"/>
                    <a:pt x="499386" y="412647"/>
                    <a:pt x="500537" y="413605"/>
                  </a:cubicBezTo>
                  <a:cubicBezTo>
                    <a:pt x="508548" y="420313"/>
                    <a:pt x="520828" y="422708"/>
                    <a:pt x="533731" y="425343"/>
                  </a:cubicBezTo>
                  <a:cubicBezTo>
                    <a:pt x="543613" y="427308"/>
                    <a:pt x="553830" y="429368"/>
                    <a:pt x="563232" y="433536"/>
                  </a:cubicBezTo>
                  <a:cubicBezTo>
                    <a:pt x="573353" y="437992"/>
                    <a:pt x="581843" y="443598"/>
                    <a:pt x="588415" y="450209"/>
                  </a:cubicBezTo>
                  <a:cubicBezTo>
                    <a:pt x="595130" y="456965"/>
                    <a:pt x="600407" y="465014"/>
                    <a:pt x="604149" y="474405"/>
                  </a:cubicBezTo>
                  <a:cubicBezTo>
                    <a:pt x="607698" y="483412"/>
                    <a:pt x="609473" y="493234"/>
                    <a:pt x="609473" y="503583"/>
                  </a:cubicBezTo>
                  <a:cubicBezTo>
                    <a:pt x="609473" y="526293"/>
                    <a:pt x="602038" y="545554"/>
                    <a:pt x="587408" y="560885"/>
                  </a:cubicBezTo>
                  <a:cubicBezTo>
                    <a:pt x="577382" y="571426"/>
                    <a:pt x="564383" y="578996"/>
                    <a:pt x="549465" y="583116"/>
                  </a:cubicBezTo>
                  <a:lnTo>
                    <a:pt x="549465" y="596532"/>
                  </a:lnTo>
                  <a:cubicBezTo>
                    <a:pt x="549465" y="602425"/>
                    <a:pt x="544668" y="607216"/>
                    <a:pt x="538816" y="607216"/>
                  </a:cubicBezTo>
                  <a:lnTo>
                    <a:pt x="503991" y="607216"/>
                  </a:lnTo>
                  <a:cubicBezTo>
                    <a:pt x="498139" y="607216"/>
                    <a:pt x="493342" y="602425"/>
                    <a:pt x="493342" y="596532"/>
                  </a:cubicBezTo>
                  <a:lnTo>
                    <a:pt x="493342" y="582829"/>
                  </a:lnTo>
                  <a:cubicBezTo>
                    <a:pt x="486482" y="580960"/>
                    <a:pt x="479959" y="578421"/>
                    <a:pt x="473819" y="575259"/>
                  </a:cubicBezTo>
                  <a:cubicBezTo>
                    <a:pt x="463026" y="569701"/>
                    <a:pt x="453672" y="560837"/>
                    <a:pt x="446045" y="548907"/>
                  </a:cubicBezTo>
                  <a:cubicBezTo>
                    <a:pt x="438514" y="537073"/>
                    <a:pt x="434101" y="522700"/>
                    <a:pt x="432950" y="506170"/>
                  </a:cubicBezTo>
                  <a:cubicBezTo>
                    <a:pt x="432566" y="500660"/>
                    <a:pt x="436403" y="495821"/>
                    <a:pt x="441776" y="494863"/>
                  </a:cubicBezTo>
                  <a:lnTo>
                    <a:pt x="475354" y="489018"/>
                  </a:lnTo>
                  <a:cubicBezTo>
                    <a:pt x="475977" y="488922"/>
                    <a:pt x="476553" y="488826"/>
                    <a:pt x="477224" y="488826"/>
                  </a:cubicBezTo>
                  <a:cubicBezTo>
                    <a:pt x="482405" y="488826"/>
                    <a:pt x="487010" y="492659"/>
                    <a:pt x="487777" y="497977"/>
                  </a:cubicBezTo>
                  <a:cubicBezTo>
                    <a:pt x="489984" y="513501"/>
                    <a:pt x="493726" y="520927"/>
                    <a:pt x="496412" y="524377"/>
                  </a:cubicBezTo>
                  <a:cubicBezTo>
                    <a:pt x="502216" y="531851"/>
                    <a:pt x="512001" y="536307"/>
                    <a:pt x="522602" y="536307"/>
                  </a:cubicBezTo>
                  <a:cubicBezTo>
                    <a:pt x="524473" y="536307"/>
                    <a:pt x="526248" y="536163"/>
                    <a:pt x="528071" y="535923"/>
                  </a:cubicBezTo>
                  <a:cubicBezTo>
                    <a:pt x="535458" y="534774"/>
                    <a:pt x="542078" y="531324"/>
                    <a:pt x="546539" y="526197"/>
                  </a:cubicBezTo>
                  <a:cubicBezTo>
                    <a:pt x="551335" y="520735"/>
                    <a:pt x="553686" y="513884"/>
                    <a:pt x="553686" y="505452"/>
                  </a:cubicBezTo>
                  <a:cubicBezTo>
                    <a:pt x="553686" y="498696"/>
                    <a:pt x="552247" y="493378"/>
                    <a:pt x="549273" y="489784"/>
                  </a:cubicBezTo>
                  <a:cubicBezTo>
                    <a:pt x="543037" y="482119"/>
                    <a:pt x="530805" y="478477"/>
                    <a:pt x="519724" y="475986"/>
                  </a:cubicBezTo>
                  <a:cubicBezTo>
                    <a:pt x="502983" y="472249"/>
                    <a:pt x="487825" y="468416"/>
                    <a:pt x="472140" y="459648"/>
                  </a:cubicBezTo>
                  <a:cubicBezTo>
                    <a:pt x="461107" y="453467"/>
                    <a:pt x="452473" y="444748"/>
                    <a:pt x="446429" y="433824"/>
                  </a:cubicBezTo>
                  <a:cubicBezTo>
                    <a:pt x="443503" y="428458"/>
                    <a:pt x="441344" y="422804"/>
                    <a:pt x="439857" y="416767"/>
                  </a:cubicBezTo>
                  <a:cubicBezTo>
                    <a:pt x="438370" y="410730"/>
                    <a:pt x="437603" y="404310"/>
                    <a:pt x="437603" y="397602"/>
                  </a:cubicBezTo>
                  <a:cubicBezTo>
                    <a:pt x="437603" y="373982"/>
                    <a:pt x="446237" y="354434"/>
                    <a:pt x="463218" y="339629"/>
                  </a:cubicBezTo>
                  <a:cubicBezTo>
                    <a:pt x="471276" y="332538"/>
                    <a:pt x="481494" y="327220"/>
                    <a:pt x="493198" y="323962"/>
                  </a:cubicBezTo>
                  <a:lnTo>
                    <a:pt x="493198" y="307624"/>
                  </a:lnTo>
                  <a:cubicBezTo>
                    <a:pt x="493198" y="301731"/>
                    <a:pt x="497995" y="296940"/>
                    <a:pt x="503895" y="296940"/>
                  </a:cubicBezTo>
                  <a:close/>
                  <a:moveTo>
                    <a:pt x="382097" y="246415"/>
                  </a:moveTo>
                  <a:lnTo>
                    <a:pt x="489125" y="246415"/>
                  </a:lnTo>
                  <a:cubicBezTo>
                    <a:pt x="501454" y="246415"/>
                    <a:pt x="511528" y="256478"/>
                    <a:pt x="511528" y="268793"/>
                  </a:cubicBezTo>
                  <a:lnTo>
                    <a:pt x="511528" y="276891"/>
                  </a:lnTo>
                  <a:lnTo>
                    <a:pt x="503852" y="276891"/>
                  </a:lnTo>
                  <a:cubicBezTo>
                    <a:pt x="486870" y="276891"/>
                    <a:pt x="473150" y="290643"/>
                    <a:pt x="473150" y="307558"/>
                  </a:cubicBezTo>
                  <a:lnTo>
                    <a:pt x="473150" y="309858"/>
                  </a:lnTo>
                  <a:cubicBezTo>
                    <a:pt x="464515" y="313692"/>
                    <a:pt x="456743" y="318627"/>
                    <a:pt x="449979" y="324521"/>
                  </a:cubicBezTo>
                  <a:cubicBezTo>
                    <a:pt x="439281" y="333769"/>
                    <a:pt x="431126" y="344838"/>
                    <a:pt x="425657" y="357105"/>
                  </a:cubicBezTo>
                  <a:cubicBezTo>
                    <a:pt x="420284" y="369276"/>
                    <a:pt x="417549" y="382885"/>
                    <a:pt x="417549" y="397452"/>
                  </a:cubicBezTo>
                  <a:cubicBezTo>
                    <a:pt x="417549" y="404112"/>
                    <a:pt x="418173" y="410486"/>
                    <a:pt x="419324" y="416619"/>
                  </a:cubicBezTo>
                  <a:lnTo>
                    <a:pt x="382097" y="416619"/>
                  </a:lnTo>
                  <a:cubicBezTo>
                    <a:pt x="369768" y="416619"/>
                    <a:pt x="359742" y="406604"/>
                    <a:pt x="359742" y="394289"/>
                  </a:cubicBezTo>
                  <a:lnTo>
                    <a:pt x="359742" y="268793"/>
                  </a:lnTo>
                  <a:cubicBezTo>
                    <a:pt x="359742" y="256478"/>
                    <a:pt x="369768" y="246415"/>
                    <a:pt x="382097" y="246415"/>
                  </a:cubicBezTo>
                  <a:close/>
                  <a:moveTo>
                    <a:pt x="22403" y="117844"/>
                  </a:moveTo>
                  <a:lnTo>
                    <a:pt x="129383" y="117844"/>
                  </a:lnTo>
                  <a:cubicBezTo>
                    <a:pt x="141760" y="117844"/>
                    <a:pt x="151786" y="127905"/>
                    <a:pt x="151786" y="140217"/>
                  </a:cubicBezTo>
                  <a:lnTo>
                    <a:pt x="151786" y="394316"/>
                  </a:lnTo>
                  <a:cubicBezTo>
                    <a:pt x="151786" y="406629"/>
                    <a:pt x="141760" y="416689"/>
                    <a:pt x="129335" y="416689"/>
                  </a:cubicBezTo>
                  <a:lnTo>
                    <a:pt x="22403" y="416689"/>
                  </a:lnTo>
                  <a:cubicBezTo>
                    <a:pt x="10026" y="416689"/>
                    <a:pt x="0" y="406629"/>
                    <a:pt x="0" y="394316"/>
                  </a:cubicBezTo>
                  <a:lnTo>
                    <a:pt x="0" y="140217"/>
                  </a:lnTo>
                  <a:cubicBezTo>
                    <a:pt x="0" y="127905"/>
                    <a:pt x="10026" y="117844"/>
                    <a:pt x="22403" y="117844"/>
                  </a:cubicBezTo>
                  <a:close/>
                  <a:moveTo>
                    <a:pt x="202271" y="0"/>
                  </a:moveTo>
                  <a:lnTo>
                    <a:pt x="309187" y="0"/>
                  </a:lnTo>
                  <a:cubicBezTo>
                    <a:pt x="321562" y="0"/>
                    <a:pt x="331587" y="10012"/>
                    <a:pt x="331587" y="22371"/>
                  </a:cubicBezTo>
                  <a:lnTo>
                    <a:pt x="331587" y="394296"/>
                  </a:lnTo>
                  <a:cubicBezTo>
                    <a:pt x="331587" y="406607"/>
                    <a:pt x="321562" y="416619"/>
                    <a:pt x="309187" y="416619"/>
                  </a:cubicBezTo>
                  <a:lnTo>
                    <a:pt x="202271" y="416619"/>
                  </a:lnTo>
                  <a:cubicBezTo>
                    <a:pt x="189944" y="416619"/>
                    <a:pt x="179871" y="406607"/>
                    <a:pt x="179871" y="394296"/>
                  </a:cubicBezTo>
                  <a:lnTo>
                    <a:pt x="179871" y="22371"/>
                  </a:lnTo>
                  <a:cubicBezTo>
                    <a:pt x="179871" y="10012"/>
                    <a:pt x="189944" y="0"/>
                    <a:pt x="20227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" name="iṡľîḋè">
              <a:extLst>
                <a:ext uri="{FF2B5EF4-FFF2-40B4-BE49-F238E27FC236}">
                  <a16:creationId xmlns:a16="http://schemas.microsoft.com/office/drawing/2014/main" xmlns="" id="{30D27E5A-433F-4EA3-9A3C-51E0A5244EF3}"/>
                </a:ext>
              </a:extLst>
            </p:cNvPr>
            <p:cNvSpPr/>
            <p:nvPr/>
          </p:nvSpPr>
          <p:spPr>
            <a:xfrm>
              <a:off x="9841961" y="3282702"/>
              <a:ext cx="677334" cy="677334"/>
            </a:xfrm>
            <a:prstGeom prst="ellipse">
              <a:avLst/>
            </a:prstGeom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îşlidé">
              <a:extLst>
                <a:ext uri="{FF2B5EF4-FFF2-40B4-BE49-F238E27FC236}">
                  <a16:creationId xmlns:a16="http://schemas.microsoft.com/office/drawing/2014/main" xmlns="" id="{4611512F-37CF-4796-8FA3-8B080F9FD63F}"/>
                </a:ext>
              </a:extLst>
            </p:cNvPr>
            <p:cNvSpPr/>
            <p:nvPr/>
          </p:nvSpPr>
          <p:spPr bwMode="auto">
            <a:xfrm>
              <a:off x="9999653" y="3430842"/>
              <a:ext cx="361950" cy="381053"/>
            </a:xfrm>
            <a:custGeom>
              <a:avLst/>
              <a:gdLst>
                <a:gd name="connsiteX0" fmla="*/ 17244 w 576909"/>
                <a:gd name="connsiteY0" fmla="*/ 412385 h 607357"/>
                <a:gd name="connsiteX1" fmla="*/ 49769 w 576909"/>
                <a:gd name="connsiteY1" fmla="*/ 412385 h 607357"/>
                <a:gd name="connsiteX2" fmla="*/ 57152 w 576909"/>
                <a:gd name="connsiteY2" fmla="*/ 412385 h 607357"/>
                <a:gd name="connsiteX3" fmla="*/ 60095 w 576909"/>
                <a:gd name="connsiteY3" fmla="*/ 412643 h 607357"/>
                <a:gd name="connsiteX4" fmla="*/ 72020 w 576909"/>
                <a:gd name="connsiteY4" fmla="*/ 420839 h 607357"/>
                <a:gd name="connsiteX5" fmla="*/ 74292 w 576909"/>
                <a:gd name="connsiteY5" fmla="*/ 429498 h 607357"/>
                <a:gd name="connsiteX6" fmla="*/ 74447 w 576909"/>
                <a:gd name="connsiteY6" fmla="*/ 577176 h 607357"/>
                <a:gd name="connsiteX7" fmla="*/ 72588 w 576909"/>
                <a:gd name="connsiteY7" fmla="*/ 585011 h 607357"/>
                <a:gd name="connsiteX8" fmla="*/ 60714 w 576909"/>
                <a:gd name="connsiteY8" fmla="*/ 594083 h 607357"/>
                <a:gd name="connsiteX9" fmla="*/ 57307 w 576909"/>
                <a:gd name="connsiteY9" fmla="*/ 594444 h 607357"/>
                <a:gd name="connsiteX10" fmla="*/ 50389 w 576909"/>
                <a:gd name="connsiteY10" fmla="*/ 594444 h 607357"/>
                <a:gd name="connsiteX11" fmla="*/ 17347 w 576909"/>
                <a:gd name="connsiteY11" fmla="*/ 594444 h 607357"/>
                <a:gd name="connsiteX12" fmla="*/ 155 w 576909"/>
                <a:gd name="connsiteY12" fmla="*/ 577280 h 607357"/>
                <a:gd name="connsiteX13" fmla="*/ 0 w 576909"/>
                <a:gd name="connsiteY13" fmla="*/ 429550 h 607357"/>
                <a:gd name="connsiteX14" fmla="*/ 17244 w 576909"/>
                <a:gd name="connsiteY14" fmla="*/ 412385 h 607357"/>
                <a:gd name="connsiteX15" fmla="*/ 196520 w 576909"/>
                <a:gd name="connsiteY15" fmla="*/ 401870 h 607357"/>
                <a:gd name="connsiteX16" fmla="*/ 308583 w 576909"/>
                <a:gd name="connsiteY16" fmla="*/ 433626 h 607357"/>
                <a:gd name="connsiteX17" fmla="*/ 325823 w 576909"/>
                <a:gd name="connsiteY17" fmla="*/ 438369 h 607357"/>
                <a:gd name="connsiteX18" fmla="*/ 392669 w 576909"/>
                <a:gd name="connsiteY18" fmla="*/ 438782 h 607357"/>
                <a:gd name="connsiteX19" fmla="*/ 409806 w 576909"/>
                <a:gd name="connsiteY19" fmla="*/ 456052 h 607357"/>
                <a:gd name="connsiteX20" fmla="*/ 409651 w 576909"/>
                <a:gd name="connsiteY20" fmla="*/ 484096 h 607357"/>
                <a:gd name="connsiteX21" fmla="*/ 409599 w 576909"/>
                <a:gd name="connsiteY21" fmla="*/ 494252 h 607357"/>
                <a:gd name="connsiteX22" fmla="*/ 392410 w 576909"/>
                <a:gd name="connsiteY22" fmla="*/ 511367 h 607357"/>
                <a:gd name="connsiteX23" fmla="*/ 257584 w 576909"/>
                <a:gd name="connsiteY23" fmla="*/ 511161 h 607357"/>
                <a:gd name="connsiteX24" fmla="*/ 249325 w 576909"/>
                <a:gd name="connsiteY24" fmla="*/ 519358 h 607357"/>
                <a:gd name="connsiteX25" fmla="*/ 249325 w 576909"/>
                <a:gd name="connsiteY25" fmla="*/ 521987 h 607357"/>
                <a:gd name="connsiteX26" fmla="*/ 257584 w 576909"/>
                <a:gd name="connsiteY26" fmla="*/ 530287 h 607357"/>
                <a:gd name="connsiteX27" fmla="*/ 407122 w 576909"/>
                <a:gd name="connsiteY27" fmla="*/ 530493 h 607357"/>
                <a:gd name="connsiteX28" fmla="*/ 407793 w 576909"/>
                <a:gd name="connsiteY28" fmla="*/ 530493 h 607357"/>
                <a:gd name="connsiteX29" fmla="*/ 507519 w 576909"/>
                <a:gd name="connsiteY29" fmla="*/ 429296 h 607357"/>
                <a:gd name="connsiteX30" fmla="*/ 524656 w 576909"/>
                <a:gd name="connsiteY30" fmla="*/ 413573 h 607357"/>
                <a:gd name="connsiteX31" fmla="*/ 524811 w 576909"/>
                <a:gd name="connsiteY31" fmla="*/ 413573 h 607357"/>
                <a:gd name="connsiteX32" fmla="*/ 529921 w 576909"/>
                <a:gd name="connsiteY32" fmla="*/ 413573 h 607357"/>
                <a:gd name="connsiteX33" fmla="*/ 560066 w 576909"/>
                <a:gd name="connsiteY33" fmla="*/ 413779 h 607357"/>
                <a:gd name="connsiteX34" fmla="*/ 576842 w 576909"/>
                <a:gd name="connsiteY34" fmla="*/ 432131 h 607357"/>
                <a:gd name="connsiteX35" fmla="*/ 416258 w 576909"/>
                <a:gd name="connsiteY35" fmla="*/ 607357 h 607357"/>
                <a:gd name="connsiteX36" fmla="*/ 360252 w 576909"/>
                <a:gd name="connsiteY36" fmla="*/ 606996 h 607357"/>
                <a:gd name="connsiteX37" fmla="*/ 233943 w 576909"/>
                <a:gd name="connsiteY37" fmla="*/ 594779 h 607357"/>
                <a:gd name="connsiteX38" fmla="*/ 197191 w 576909"/>
                <a:gd name="connsiteY38" fmla="*/ 587819 h 607357"/>
                <a:gd name="connsiteX39" fmla="*/ 168801 w 576909"/>
                <a:gd name="connsiteY39" fmla="*/ 585138 h 607357"/>
                <a:gd name="connsiteX40" fmla="*/ 94162 w 576909"/>
                <a:gd name="connsiteY40" fmla="*/ 585138 h 607357"/>
                <a:gd name="connsiteX41" fmla="*/ 94988 w 576909"/>
                <a:gd name="connsiteY41" fmla="*/ 577302 h 607357"/>
                <a:gd name="connsiteX42" fmla="*/ 94884 w 576909"/>
                <a:gd name="connsiteY42" fmla="*/ 429605 h 607357"/>
                <a:gd name="connsiteX43" fmla="*/ 93852 w 576909"/>
                <a:gd name="connsiteY43" fmla="*/ 420738 h 607357"/>
                <a:gd name="connsiteX44" fmla="*/ 117028 w 576909"/>
                <a:gd name="connsiteY44" fmla="*/ 420584 h 607357"/>
                <a:gd name="connsiteX45" fmla="*/ 196520 w 576909"/>
                <a:gd name="connsiteY45" fmla="*/ 401870 h 607357"/>
                <a:gd name="connsiteX46" fmla="*/ 468886 w 576909"/>
                <a:gd name="connsiteY46" fmla="*/ 357273 h 607357"/>
                <a:gd name="connsiteX47" fmla="*/ 512800 w 576909"/>
                <a:gd name="connsiteY47" fmla="*/ 357273 h 607357"/>
                <a:gd name="connsiteX48" fmla="*/ 529984 w 576909"/>
                <a:gd name="connsiteY48" fmla="*/ 374594 h 607357"/>
                <a:gd name="connsiteX49" fmla="*/ 529881 w 576909"/>
                <a:gd name="connsiteY49" fmla="*/ 392946 h 607357"/>
                <a:gd name="connsiteX50" fmla="*/ 524772 w 576909"/>
                <a:gd name="connsiteY50" fmla="*/ 392946 h 607357"/>
                <a:gd name="connsiteX51" fmla="*/ 524566 w 576909"/>
                <a:gd name="connsiteY51" fmla="*/ 392946 h 607357"/>
                <a:gd name="connsiteX52" fmla="*/ 498971 w 576909"/>
                <a:gd name="connsiteY52" fmla="*/ 402895 h 607357"/>
                <a:gd name="connsiteX53" fmla="*/ 486844 w 576909"/>
                <a:gd name="connsiteY53" fmla="*/ 427485 h 607357"/>
                <a:gd name="connsiteX54" fmla="*/ 447368 w 576909"/>
                <a:gd name="connsiteY54" fmla="*/ 498985 h 607357"/>
                <a:gd name="connsiteX55" fmla="*/ 428120 w 576909"/>
                <a:gd name="connsiteY55" fmla="*/ 506872 h 607357"/>
                <a:gd name="connsiteX56" fmla="*/ 430287 w 576909"/>
                <a:gd name="connsiteY56" fmla="*/ 494449 h 607357"/>
                <a:gd name="connsiteX57" fmla="*/ 430391 w 576909"/>
                <a:gd name="connsiteY57" fmla="*/ 470478 h 607357"/>
                <a:gd name="connsiteX58" fmla="*/ 451496 w 576909"/>
                <a:gd name="connsiteY58" fmla="*/ 405524 h 607357"/>
                <a:gd name="connsiteX59" fmla="*/ 451702 w 576909"/>
                <a:gd name="connsiteY59" fmla="*/ 374285 h 607357"/>
                <a:gd name="connsiteX60" fmla="*/ 468886 w 576909"/>
                <a:gd name="connsiteY60" fmla="*/ 357273 h 607357"/>
                <a:gd name="connsiteX61" fmla="*/ 361457 w 576909"/>
                <a:gd name="connsiteY61" fmla="*/ 0 h 607357"/>
                <a:gd name="connsiteX62" fmla="*/ 386592 w 576909"/>
                <a:gd name="connsiteY62" fmla="*/ 0 h 607357"/>
                <a:gd name="connsiteX63" fmla="*/ 407237 w 576909"/>
                <a:gd name="connsiteY63" fmla="*/ 20619 h 607357"/>
                <a:gd name="connsiteX64" fmla="*/ 407237 w 576909"/>
                <a:gd name="connsiteY64" fmla="*/ 127010 h 607357"/>
                <a:gd name="connsiteX65" fmla="*/ 455649 w 576909"/>
                <a:gd name="connsiteY65" fmla="*/ 175463 h 607357"/>
                <a:gd name="connsiteX66" fmla="*/ 445946 w 576909"/>
                <a:gd name="connsiteY66" fmla="*/ 198917 h 607357"/>
                <a:gd name="connsiteX67" fmla="*/ 423753 w 576909"/>
                <a:gd name="connsiteY67" fmla="*/ 198917 h 607357"/>
                <a:gd name="connsiteX68" fmla="*/ 406514 w 576909"/>
                <a:gd name="connsiteY68" fmla="*/ 216081 h 607357"/>
                <a:gd name="connsiteX69" fmla="*/ 406514 w 576909"/>
                <a:gd name="connsiteY69" fmla="*/ 349070 h 607357"/>
                <a:gd name="connsiteX70" fmla="*/ 389327 w 576909"/>
                <a:gd name="connsiteY70" fmla="*/ 366235 h 607357"/>
                <a:gd name="connsiteX71" fmla="*/ 352631 w 576909"/>
                <a:gd name="connsiteY71" fmla="*/ 366235 h 607357"/>
                <a:gd name="connsiteX72" fmla="*/ 335444 w 576909"/>
                <a:gd name="connsiteY72" fmla="*/ 349070 h 607357"/>
                <a:gd name="connsiteX73" fmla="*/ 335444 w 576909"/>
                <a:gd name="connsiteY73" fmla="*/ 289895 h 607357"/>
                <a:gd name="connsiteX74" fmla="*/ 318257 w 576909"/>
                <a:gd name="connsiteY74" fmla="*/ 272731 h 607357"/>
                <a:gd name="connsiteX75" fmla="*/ 241871 w 576909"/>
                <a:gd name="connsiteY75" fmla="*/ 272731 h 607357"/>
                <a:gd name="connsiteX76" fmla="*/ 224633 w 576909"/>
                <a:gd name="connsiteY76" fmla="*/ 289895 h 607357"/>
                <a:gd name="connsiteX77" fmla="*/ 224633 w 576909"/>
                <a:gd name="connsiteY77" fmla="*/ 349019 h 607357"/>
                <a:gd name="connsiteX78" fmla="*/ 207446 w 576909"/>
                <a:gd name="connsiteY78" fmla="*/ 366184 h 607357"/>
                <a:gd name="connsiteX79" fmla="*/ 170750 w 576909"/>
                <a:gd name="connsiteY79" fmla="*/ 366184 h 607357"/>
                <a:gd name="connsiteX80" fmla="*/ 153563 w 576909"/>
                <a:gd name="connsiteY80" fmla="*/ 349019 h 607357"/>
                <a:gd name="connsiteX81" fmla="*/ 153563 w 576909"/>
                <a:gd name="connsiteY81" fmla="*/ 216030 h 607357"/>
                <a:gd name="connsiteX82" fmla="*/ 136376 w 576909"/>
                <a:gd name="connsiteY82" fmla="*/ 198814 h 607357"/>
                <a:gd name="connsiteX83" fmla="*/ 114131 w 576909"/>
                <a:gd name="connsiteY83" fmla="*/ 198814 h 607357"/>
                <a:gd name="connsiteX84" fmla="*/ 104428 w 576909"/>
                <a:gd name="connsiteY84" fmla="*/ 175412 h 607357"/>
                <a:gd name="connsiteX85" fmla="*/ 267884 w 576909"/>
                <a:gd name="connsiteY85" fmla="*/ 12165 h 607357"/>
                <a:gd name="connsiteX86" fmla="*/ 292245 w 576909"/>
                <a:gd name="connsiteY86" fmla="*/ 12165 h 607357"/>
                <a:gd name="connsiteX87" fmla="*/ 340812 w 576909"/>
                <a:gd name="connsiteY87" fmla="*/ 60670 h 607357"/>
                <a:gd name="connsiteX88" fmla="*/ 340812 w 576909"/>
                <a:gd name="connsiteY88" fmla="*/ 20619 h 607357"/>
                <a:gd name="connsiteX89" fmla="*/ 361457 w 576909"/>
                <a:gd name="connsiteY89" fmla="*/ 0 h 607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576909" h="607357">
                  <a:moveTo>
                    <a:pt x="17244" y="412385"/>
                  </a:moveTo>
                  <a:lnTo>
                    <a:pt x="49769" y="412385"/>
                  </a:lnTo>
                  <a:lnTo>
                    <a:pt x="57152" y="412385"/>
                  </a:lnTo>
                  <a:cubicBezTo>
                    <a:pt x="58184" y="412385"/>
                    <a:pt x="59165" y="412540"/>
                    <a:pt x="60095" y="412643"/>
                  </a:cubicBezTo>
                  <a:cubicBezTo>
                    <a:pt x="65206" y="413571"/>
                    <a:pt x="69491" y="416560"/>
                    <a:pt x="72020" y="420839"/>
                  </a:cubicBezTo>
                  <a:cubicBezTo>
                    <a:pt x="73518" y="423364"/>
                    <a:pt x="74447" y="426406"/>
                    <a:pt x="74292" y="429498"/>
                  </a:cubicBezTo>
                  <a:lnTo>
                    <a:pt x="74447" y="577176"/>
                  </a:lnTo>
                  <a:cubicBezTo>
                    <a:pt x="74447" y="580011"/>
                    <a:pt x="73724" y="582692"/>
                    <a:pt x="72588" y="585011"/>
                  </a:cubicBezTo>
                  <a:cubicBezTo>
                    <a:pt x="70214" y="589651"/>
                    <a:pt x="65877" y="593053"/>
                    <a:pt x="60714" y="594083"/>
                  </a:cubicBezTo>
                  <a:cubicBezTo>
                    <a:pt x="59630" y="594290"/>
                    <a:pt x="58442" y="594444"/>
                    <a:pt x="57307" y="594444"/>
                  </a:cubicBezTo>
                  <a:lnTo>
                    <a:pt x="50389" y="594444"/>
                  </a:lnTo>
                  <a:lnTo>
                    <a:pt x="17347" y="594444"/>
                  </a:lnTo>
                  <a:cubicBezTo>
                    <a:pt x="7847" y="594444"/>
                    <a:pt x="155" y="586764"/>
                    <a:pt x="155" y="577280"/>
                  </a:cubicBezTo>
                  <a:lnTo>
                    <a:pt x="0" y="429550"/>
                  </a:lnTo>
                  <a:cubicBezTo>
                    <a:pt x="0" y="420066"/>
                    <a:pt x="7744" y="412385"/>
                    <a:pt x="17244" y="412385"/>
                  </a:cubicBezTo>
                  <a:close/>
                  <a:moveTo>
                    <a:pt x="196520" y="401870"/>
                  </a:moveTo>
                  <a:cubicBezTo>
                    <a:pt x="248809" y="401870"/>
                    <a:pt x="291859" y="423831"/>
                    <a:pt x="308583" y="433626"/>
                  </a:cubicBezTo>
                  <a:cubicBezTo>
                    <a:pt x="313796" y="436720"/>
                    <a:pt x="319784" y="438318"/>
                    <a:pt x="325823" y="438369"/>
                  </a:cubicBezTo>
                  <a:lnTo>
                    <a:pt x="392669" y="438782"/>
                  </a:lnTo>
                  <a:cubicBezTo>
                    <a:pt x="402218" y="438782"/>
                    <a:pt x="409857" y="446566"/>
                    <a:pt x="409806" y="456052"/>
                  </a:cubicBezTo>
                  <a:lnTo>
                    <a:pt x="409651" y="484096"/>
                  </a:lnTo>
                  <a:lnTo>
                    <a:pt x="409599" y="494252"/>
                  </a:lnTo>
                  <a:cubicBezTo>
                    <a:pt x="409548" y="503737"/>
                    <a:pt x="401805" y="511367"/>
                    <a:pt x="392410" y="511367"/>
                  </a:cubicBezTo>
                  <a:lnTo>
                    <a:pt x="257584" y="511161"/>
                  </a:lnTo>
                  <a:cubicBezTo>
                    <a:pt x="253042" y="511161"/>
                    <a:pt x="249325" y="514821"/>
                    <a:pt x="249325" y="519358"/>
                  </a:cubicBezTo>
                  <a:lnTo>
                    <a:pt x="249325" y="521987"/>
                  </a:lnTo>
                  <a:cubicBezTo>
                    <a:pt x="249325" y="526575"/>
                    <a:pt x="253042" y="530287"/>
                    <a:pt x="257584" y="530287"/>
                  </a:cubicBezTo>
                  <a:lnTo>
                    <a:pt x="407122" y="530493"/>
                  </a:lnTo>
                  <a:lnTo>
                    <a:pt x="407793" y="530493"/>
                  </a:lnTo>
                  <a:cubicBezTo>
                    <a:pt x="416361" y="530493"/>
                    <a:pt x="499002" y="527967"/>
                    <a:pt x="507519" y="429296"/>
                  </a:cubicBezTo>
                  <a:cubicBezTo>
                    <a:pt x="508293" y="420377"/>
                    <a:pt x="515726" y="413573"/>
                    <a:pt x="524656" y="413573"/>
                  </a:cubicBezTo>
                  <a:lnTo>
                    <a:pt x="524811" y="413573"/>
                  </a:lnTo>
                  <a:lnTo>
                    <a:pt x="529921" y="413573"/>
                  </a:lnTo>
                  <a:lnTo>
                    <a:pt x="560066" y="413779"/>
                  </a:lnTo>
                  <a:cubicBezTo>
                    <a:pt x="569976" y="413830"/>
                    <a:pt x="577719" y="422233"/>
                    <a:pt x="576842" y="432131"/>
                  </a:cubicBezTo>
                  <a:cubicBezTo>
                    <a:pt x="565744" y="600346"/>
                    <a:pt x="416258" y="607357"/>
                    <a:pt x="416258" y="607357"/>
                  </a:cubicBezTo>
                  <a:lnTo>
                    <a:pt x="360252" y="606996"/>
                  </a:lnTo>
                  <a:cubicBezTo>
                    <a:pt x="317874" y="606739"/>
                    <a:pt x="275599" y="602666"/>
                    <a:pt x="233943" y="594779"/>
                  </a:cubicBezTo>
                  <a:lnTo>
                    <a:pt x="197191" y="587819"/>
                  </a:lnTo>
                  <a:cubicBezTo>
                    <a:pt x="187848" y="586015"/>
                    <a:pt x="178351" y="585138"/>
                    <a:pt x="168801" y="585138"/>
                  </a:cubicBezTo>
                  <a:lnTo>
                    <a:pt x="94162" y="585138"/>
                  </a:lnTo>
                  <a:cubicBezTo>
                    <a:pt x="94730" y="582612"/>
                    <a:pt x="94988" y="579983"/>
                    <a:pt x="94988" y="577302"/>
                  </a:cubicBezTo>
                  <a:lnTo>
                    <a:pt x="94884" y="429605"/>
                  </a:lnTo>
                  <a:cubicBezTo>
                    <a:pt x="94884" y="426512"/>
                    <a:pt x="94523" y="423522"/>
                    <a:pt x="93852" y="420738"/>
                  </a:cubicBezTo>
                  <a:lnTo>
                    <a:pt x="117028" y="420584"/>
                  </a:lnTo>
                  <a:cubicBezTo>
                    <a:pt x="144438" y="406922"/>
                    <a:pt x="171537" y="401870"/>
                    <a:pt x="196520" y="401870"/>
                  </a:cubicBezTo>
                  <a:close/>
                  <a:moveTo>
                    <a:pt x="468886" y="357273"/>
                  </a:moveTo>
                  <a:lnTo>
                    <a:pt x="512800" y="357273"/>
                  </a:lnTo>
                  <a:cubicBezTo>
                    <a:pt x="522347" y="357273"/>
                    <a:pt x="530087" y="365006"/>
                    <a:pt x="529984" y="374594"/>
                  </a:cubicBezTo>
                  <a:lnTo>
                    <a:pt x="529881" y="392946"/>
                  </a:lnTo>
                  <a:lnTo>
                    <a:pt x="524772" y="392946"/>
                  </a:lnTo>
                  <a:lnTo>
                    <a:pt x="524566" y="392946"/>
                  </a:lnTo>
                  <a:cubicBezTo>
                    <a:pt x="515071" y="392946"/>
                    <a:pt x="505989" y="396451"/>
                    <a:pt x="498971" y="402895"/>
                  </a:cubicBezTo>
                  <a:cubicBezTo>
                    <a:pt x="491953" y="409288"/>
                    <a:pt x="487670" y="418103"/>
                    <a:pt x="486844" y="427485"/>
                  </a:cubicBezTo>
                  <a:cubicBezTo>
                    <a:pt x="483903" y="461714"/>
                    <a:pt x="470641" y="485737"/>
                    <a:pt x="447368" y="498985"/>
                  </a:cubicBezTo>
                  <a:cubicBezTo>
                    <a:pt x="440763" y="502851"/>
                    <a:pt x="434003" y="505326"/>
                    <a:pt x="428120" y="506872"/>
                  </a:cubicBezTo>
                  <a:cubicBezTo>
                    <a:pt x="429565" y="502954"/>
                    <a:pt x="430287" y="498779"/>
                    <a:pt x="430287" y="494449"/>
                  </a:cubicBezTo>
                  <a:lnTo>
                    <a:pt x="430391" y="470478"/>
                  </a:lnTo>
                  <a:cubicBezTo>
                    <a:pt x="443085" y="457899"/>
                    <a:pt x="452064" y="437692"/>
                    <a:pt x="451496" y="405524"/>
                  </a:cubicBezTo>
                  <a:lnTo>
                    <a:pt x="451702" y="374285"/>
                  </a:lnTo>
                  <a:cubicBezTo>
                    <a:pt x="451754" y="364903"/>
                    <a:pt x="459494" y="357273"/>
                    <a:pt x="468886" y="357273"/>
                  </a:cubicBezTo>
                  <a:close/>
                  <a:moveTo>
                    <a:pt x="361457" y="0"/>
                  </a:moveTo>
                  <a:lnTo>
                    <a:pt x="386592" y="0"/>
                  </a:lnTo>
                  <a:cubicBezTo>
                    <a:pt x="397998" y="0"/>
                    <a:pt x="407237" y="9227"/>
                    <a:pt x="407237" y="20619"/>
                  </a:cubicBezTo>
                  <a:lnTo>
                    <a:pt x="407237" y="127010"/>
                  </a:lnTo>
                  <a:lnTo>
                    <a:pt x="455649" y="175463"/>
                  </a:lnTo>
                  <a:cubicBezTo>
                    <a:pt x="464320" y="184123"/>
                    <a:pt x="458230" y="198917"/>
                    <a:pt x="445946" y="198917"/>
                  </a:cubicBezTo>
                  <a:lnTo>
                    <a:pt x="423753" y="198917"/>
                  </a:lnTo>
                  <a:cubicBezTo>
                    <a:pt x="414256" y="198917"/>
                    <a:pt x="406514" y="206597"/>
                    <a:pt x="406514" y="216081"/>
                  </a:cubicBezTo>
                  <a:lnTo>
                    <a:pt x="406514" y="349070"/>
                  </a:lnTo>
                  <a:cubicBezTo>
                    <a:pt x="406514" y="358555"/>
                    <a:pt x="398824" y="366235"/>
                    <a:pt x="389327" y="366235"/>
                  </a:cubicBezTo>
                  <a:lnTo>
                    <a:pt x="352631" y="366235"/>
                  </a:lnTo>
                  <a:cubicBezTo>
                    <a:pt x="343134" y="366235"/>
                    <a:pt x="335444" y="358555"/>
                    <a:pt x="335444" y="349070"/>
                  </a:cubicBezTo>
                  <a:lnTo>
                    <a:pt x="335444" y="289895"/>
                  </a:lnTo>
                  <a:cubicBezTo>
                    <a:pt x="335444" y="280411"/>
                    <a:pt x="327754" y="272731"/>
                    <a:pt x="318257" y="272731"/>
                  </a:cubicBezTo>
                  <a:lnTo>
                    <a:pt x="241871" y="272731"/>
                  </a:lnTo>
                  <a:cubicBezTo>
                    <a:pt x="232375" y="272731"/>
                    <a:pt x="224633" y="280411"/>
                    <a:pt x="224633" y="289895"/>
                  </a:cubicBezTo>
                  <a:lnTo>
                    <a:pt x="224633" y="349019"/>
                  </a:lnTo>
                  <a:cubicBezTo>
                    <a:pt x="224633" y="358503"/>
                    <a:pt x="216943" y="366184"/>
                    <a:pt x="207446" y="366184"/>
                  </a:cubicBezTo>
                  <a:lnTo>
                    <a:pt x="170750" y="366184"/>
                  </a:lnTo>
                  <a:cubicBezTo>
                    <a:pt x="161253" y="366184"/>
                    <a:pt x="153563" y="358503"/>
                    <a:pt x="153563" y="349019"/>
                  </a:cubicBezTo>
                  <a:lnTo>
                    <a:pt x="153563" y="216030"/>
                  </a:lnTo>
                  <a:cubicBezTo>
                    <a:pt x="153563" y="206545"/>
                    <a:pt x="145872" y="198814"/>
                    <a:pt x="136376" y="198814"/>
                  </a:cubicBezTo>
                  <a:lnTo>
                    <a:pt x="114131" y="198814"/>
                  </a:lnTo>
                  <a:cubicBezTo>
                    <a:pt x="101899" y="198814"/>
                    <a:pt x="95757" y="184071"/>
                    <a:pt x="104428" y="175412"/>
                  </a:cubicBezTo>
                  <a:lnTo>
                    <a:pt x="267884" y="12165"/>
                  </a:lnTo>
                  <a:cubicBezTo>
                    <a:pt x="274593" y="5413"/>
                    <a:pt x="285484" y="5413"/>
                    <a:pt x="292245" y="12165"/>
                  </a:cubicBezTo>
                  <a:lnTo>
                    <a:pt x="340812" y="60670"/>
                  </a:lnTo>
                  <a:lnTo>
                    <a:pt x="340812" y="20619"/>
                  </a:lnTo>
                  <a:cubicBezTo>
                    <a:pt x="340812" y="9227"/>
                    <a:pt x="350050" y="0"/>
                    <a:pt x="36145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145599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02C7BDCF-6A42-4EE9-912B-C8B925F44750}"/>
              </a:ext>
            </a:extLst>
          </p:cNvPr>
          <p:cNvGrpSpPr/>
          <p:nvPr/>
        </p:nvGrpSpPr>
        <p:grpSpPr>
          <a:xfrm>
            <a:off x="669925" y="3648073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iSlide Add-in belongs to its owner or the assignee of this ownership. You only acquired the usage of the resources supplied in iSlide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distribute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iSlide Add-in to any website, platform, application in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205E32D3-F97D-4444-85C3-800AAD5285EE}"/>
              </a:ext>
            </a:extLst>
          </p:cNvPr>
          <p:cNvGrpSpPr/>
          <p:nvPr/>
        </p:nvGrpSpPr>
        <p:grpSpPr>
          <a:xfrm>
            <a:off x="3351892" y="1132701"/>
            <a:ext cx="3551553" cy="1643957"/>
            <a:chOff x="3351892" y="1132701"/>
            <a:chExt cx="3551553" cy="1643957"/>
          </a:xfrm>
        </p:grpSpPr>
        <p:sp>
          <p:nvSpPr>
            <p:cNvPr id="32" name="矩形 189">
              <a:extLst>
                <a:ext uri="{FF2B5EF4-FFF2-40B4-BE49-F238E27FC236}">
                  <a16:creationId xmlns:a16="http://schemas.microsoft.com/office/drawing/2014/main" xmlns="" id="{FEBC6BBC-BB54-4927-B452-5451B28DDDA5}"/>
                </a:ext>
              </a:extLst>
            </p:cNvPr>
            <p:cNvSpPr/>
            <p:nvPr/>
          </p:nvSpPr>
          <p:spPr>
            <a:xfrm>
              <a:off x="3351892" y="2453493"/>
              <a:ext cx="3336479" cy="3231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spAutoFit/>
            </a:bodyPr>
            <a:lstStyle/>
            <a:p>
              <a:pPr defTabSz="914354">
                <a:lnSpc>
                  <a:spcPct val="15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  <a:hlinkClick r:id="rId4"/>
                </a:rPr>
                <a:t>www.islide.cc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矩形 190">
              <a:extLst>
                <a:ext uri="{FF2B5EF4-FFF2-40B4-BE49-F238E27FC236}">
                  <a16:creationId xmlns:a16="http://schemas.microsoft.com/office/drawing/2014/main" xmlns="" id="{387C4D2F-DDE4-4325-9289-797FA395D4BE}"/>
                </a:ext>
              </a:extLst>
            </p:cNvPr>
            <p:cNvSpPr/>
            <p:nvPr/>
          </p:nvSpPr>
          <p:spPr>
            <a:xfrm>
              <a:off x="3351892" y="1132701"/>
              <a:ext cx="3551553" cy="126188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t">
              <a:spAutoFit/>
            </a:bodyPr>
            <a:lstStyle/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“一键”美化神器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专业</a:t>
              </a: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素材资源下载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让</a:t>
              </a:r>
              <a:r>
                <a: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设计简单起来！</a:t>
              </a: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All-in-One PowerPoint Optimization Add-in 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 Professional PowerPoint Resources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Make Presentation Design Easy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DBF86C5A-46C1-4DD7-84CF-BB20DBAF36B2}"/>
              </a:ext>
            </a:extLst>
          </p:cNvPr>
          <p:cNvGrpSpPr/>
          <p:nvPr/>
        </p:nvGrpSpPr>
        <p:grpSpPr>
          <a:xfrm>
            <a:off x="7381329" y="1128666"/>
            <a:ext cx="1980029" cy="1757843"/>
            <a:chOff x="7381329" y="1128666"/>
            <a:chExt cx="1980029" cy="1757843"/>
          </a:xfrm>
        </p:grpSpPr>
        <p:sp>
          <p:nvSpPr>
            <p:cNvPr id="34" name="矩形 211">
              <a:extLst>
                <a:ext uri="{FF2B5EF4-FFF2-40B4-BE49-F238E27FC236}">
                  <a16:creationId xmlns:a16="http://schemas.microsoft.com/office/drawing/2014/main" xmlns="" id="{7D7628F9-10BB-4B1A-9FD7-13B5C4904AEE}"/>
                </a:ext>
              </a:extLst>
            </p:cNvPr>
            <p:cNvSpPr/>
            <p:nvPr/>
          </p:nvSpPr>
          <p:spPr>
            <a:xfrm>
              <a:off x="7381329" y="2486399"/>
              <a:ext cx="198002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关注官方微信公众号</a:t>
              </a:r>
              <a:b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en-US" altLang="zh-CN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Contact us at support@islide.cc</a:t>
              </a:r>
            </a:p>
          </p:txBody>
        </p:sp>
        <p:grpSp>
          <p:nvGrpSpPr>
            <p:cNvPr id="35" name="组合 212">
              <a:extLst>
                <a:ext uri="{FF2B5EF4-FFF2-40B4-BE49-F238E27FC236}">
                  <a16:creationId xmlns:a16="http://schemas.microsoft.com/office/drawing/2014/main" xmlns="" id="{9D4A6AFC-4EDB-4329-A490-B7F93AD11431}"/>
                </a:ext>
              </a:extLst>
            </p:cNvPr>
            <p:cNvGrpSpPr/>
            <p:nvPr/>
          </p:nvGrpSpPr>
          <p:grpSpPr>
            <a:xfrm>
              <a:off x="7692468" y="1128666"/>
              <a:ext cx="1357733" cy="1357734"/>
              <a:chOff x="4693653" y="1484781"/>
              <a:chExt cx="2329760" cy="2329758"/>
            </a:xfrm>
          </p:grpSpPr>
          <p:pic>
            <p:nvPicPr>
              <p:cNvPr id="36" name="图片 213">
                <a:extLst>
                  <a:ext uri="{FF2B5EF4-FFF2-40B4-BE49-F238E27FC236}">
                    <a16:creationId xmlns:a16="http://schemas.microsoft.com/office/drawing/2014/main" xmlns="" id="{942EAD01-3CC1-4412-880E-B86F171325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93653" y="1484781"/>
                <a:ext cx="2329760" cy="2329758"/>
              </a:xfrm>
              <a:prstGeom prst="rect">
                <a:avLst/>
              </a:prstGeom>
            </p:spPr>
          </p:pic>
          <p:grpSp>
            <p:nvGrpSpPr>
              <p:cNvPr id="37" name="组合 214">
                <a:extLst>
                  <a:ext uri="{FF2B5EF4-FFF2-40B4-BE49-F238E27FC236}">
                    <a16:creationId xmlns:a16="http://schemas.microsoft.com/office/drawing/2014/main" xmlns="" id="{D01E47ED-C402-438D-9A79-BC1163AB6CE1}"/>
                  </a:ext>
                </a:extLst>
              </p:cNvPr>
              <p:cNvGrpSpPr/>
              <p:nvPr/>
            </p:nvGrpSpPr>
            <p:grpSpPr>
              <a:xfrm>
                <a:off x="5497245" y="2228001"/>
                <a:ext cx="722580" cy="722580"/>
                <a:chOff x="5758004" y="2227152"/>
                <a:chExt cx="724278" cy="724278"/>
              </a:xfrm>
            </p:grpSpPr>
            <p:sp>
              <p:nvSpPr>
                <p:cNvPr id="38" name="圆角矩形 215">
                  <a:extLst>
                    <a:ext uri="{FF2B5EF4-FFF2-40B4-BE49-F238E27FC236}">
                      <a16:creationId xmlns:a16="http://schemas.microsoft.com/office/drawing/2014/main" xmlns="" id="{CEE1B0A4-0F49-4D05-B77A-DAF004479898}"/>
                    </a:ext>
                  </a:extLst>
                </p:cNvPr>
                <p:cNvSpPr/>
                <p:nvPr/>
              </p:nvSpPr>
              <p:spPr>
                <a:xfrm>
                  <a:off x="5758004" y="2227152"/>
                  <a:ext cx="724278" cy="724278"/>
                </a:xfrm>
                <a:prstGeom prst="roundRect">
                  <a:avLst>
                    <a:gd name="adj" fmla="val 7023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圆角矩形 216">
                  <a:extLst>
                    <a:ext uri="{FF2B5EF4-FFF2-40B4-BE49-F238E27FC236}">
                      <a16:creationId xmlns:a16="http://schemas.microsoft.com/office/drawing/2014/main" xmlns="" id="{9AFDF6F6-5203-42D6-8C4C-E3737A97AB7C}"/>
                    </a:ext>
                  </a:extLst>
                </p:cNvPr>
                <p:cNvSpPr/>
                <p:nvPr/>
              </p:nvSpPr>
              <p:spPr>
                <a:xfrm>
                  <a:off x="5804041" y="2273189"/>
                  <a:ext cx="632205" cy="632205"/>
                </a:xfrm>
                <a:prstGeom prst="roundRect">
                  <a:avLst>
                    <a:gd name="adj" fmla="val 10091"/>
                  </a:avLst>
                </a:prstGeom>
                <a:blipFill>
                  <a:blip r:embed="rId6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xmlns="" id="{C3A85DFC-ADF1-474C-BF81-0F72CD8A2D8A}"/>
              </a:ext>
            </a:extLst>
          </p:cNvPr>
          <p:cNvCxnSpPr/>
          <p:nvPr/>
        </p:nvCxnSpPr>
        <p:spPr>
          <a:xfrm>
            <a:off x="3007696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xmlns="" id="{9EA76247-2E45-497B-9699-23C3E298E518}"/>
              </a:ext>
            </a:extLst>
          </p:cNvPr>
          <p:cNvCxnSpPr/>
          <p:nvPr/>
        </p:nvCxnSpPr>
        <p:spPr>
          <a:xfrm>
            <a:off x="7247640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6E55B609-DF7B-4808-8F5D-EA3B33D46549}"/>
              </a:ext>
            </a:extLst>
          </p:cNvPr>
          <p:cNvGrpSpPr/>
          <p:nvPr/>
        </p:nvGrpSpPr>
        <p:grpSpPr>
          <a:xfrm>
            <a:off x="669926" y="1204895"/>
            <a:ext cx="1263649" cy="331470"/>
            <a:chOff x="669926" y="1204895"/>
            <a:chExt cx="1699443" cy="445784"/>
          </a:xfrm>
        </p:grpSpPr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xmlns="" id="{F7A235F1-D186-4F8C-9E3D-0DB3AD5C3DAD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669926" y="1204895"/>
              <a:ext cx="1699443" cy="445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17">
              <a:extLst>
                <a:ext uri="{FF2B5EF4-FFF2-40B4-BE49-F238E27FC236}">
                  <a16:creationId xmlns:a16="http://schemas.microsoft.com/office/drawing/2014/main" xmlns="" id="{941C3095-FFD0-4B57-883A-2C237609F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73" y="1204895"/>
              <a:ext cx="444415" cy="445784"/>
            </a:xfrm>
            <a:custGeom>
              <a:avLst/>
              <a:gdLst>
                <a:gd name="T0" fmla="*/ 344 w 687"/>
                <a:gd name="T1" fmla="*/ 687 h 687"/>
                <a:gd name="T2" fmla="*/ 344 w 687"/>
                <a:gd name="T3" fmla="*/ 687 h 687"/>
                <a:gd name="T4" fmla="*/ 0 w 687"/>
                <a:gd name="T5" fmla="*/ 344 h 687"/>
                <a:gd name="T6" fmla="*/ 0 w 687"/>
                <a:gd name="T7" fmla="*/ 344 h 687"/>
                <a:gd name="T8" fmla="*/ 344 w 687"/>
                <a:gd name="T9" fmla="*/ 0 h 687"/>
                <a:gd name="T10" fmla="*/ 344 w 687"/>
                <a:gd name="T11" fmla="*/ 0 h 687"/>
                <a:gd name="T12" fmla="*/ 687 w 687"/>
                <a:gd name="T13" fmla="*/ 344 h 687"/>
                <a:gd name="T14" fmla="*/ 687 w 687"/>
                <a:gd name="T15" fmla="*/ 344 h 687"/>
                <a:gd name="T16" fmla="*/ 344 w 687"/>
                <a:gd name="T17" fmla="*/ 68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7" h="687">
                  <a:moveTo>
                    <a:pt x="344" y="687"/>
                  </a:moveTo>
                  <a:cubicBezTo>
                    <a:pt x="344" y="687"/>
                    <a:pt x="344" y="687"/>
                    <a:pt x="344" y="687"/>
                  </a:cubicBezTo>
                  <a:cubicBezTo>
                    <a:pt x="155" y="687"/>
                    <a:pt x="0" y="533"/>
                    <a:pt x="0" y="344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155"/>
                    <a:pt x="155" y="0"/>
                    <a:pt x="344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533" y="0"/>
                    <a:pt x="687" y="155"/>
                    <a:pt x="687" y="344"/>
                  </a:cubicBezTo>
                  <a:cubicBezTo>
                    <a:pt x="687" y="344"/>
                    <a:pt x="687" y="344"/>
                    <a:pt x="687" y="344"/>
                  </a:cubicBezTo>
                  <a:cubicBezTo>
                    <a:pt x="687" y="533"/>
                    <a:pt x="533" y="687"/>
                    <a:pt x="344" y="6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18">
              <a:extLst>
                <a:ext uri="{FF2B5EF4-FFF2-40B4-BE49-F238E27FC236}">
                  <a16:creationId xmlns:a16="http://schemas.microsoft.com/office/drawing/2014/main" xmlns="" id="{CC5E806E-76B1-4ABF-BEE7-23A937B981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0473" y="1204895"/>
              <a:ext cx="444415" cy="444417"/>
            </a:xfrm>
            <a:custGeom>
              <a:avLst/>
              <a:gdLst>
                <a:gd name="T0" fmla="*/ 344 w 687"/>
                <a:gd name="T1" fmla="*/ 0 h 685"/>
                <a:gd name="T2" fmla="*/ 344 w 687"/>
                <a:gd name="T3" fmla="*/ 0 h 685"/>
                <a:gd name="T4" fmla="*/ 0 w 687"/>
                <a:gd name="T5" fmla="*/ 344 h 685"/>
                <a:gd name="T6" fmla="*/ 209 w 687"/>
                <a:gd name="T7" fmla="*/ 659 h 685"/>
                <a:gd name="T8" fmla="*/ 210 w 687"/>
                <a:gd name="T9" fmla="*/ 648 h 685"/>
                <a:gd name="T10" fmla="*/ 260 w 687"/>
                <a:gd name="T11" fmla="*/ 402 h 685"/>
                <a:gd name="T12" fmla="*/ 362 w 687"/>
                <a:gd name="T13" fmla="*/ 334 h 685"/>
                <a:gd name="T14" fmla="*/ 430 w 687"/>
                <a:gd name="T15" fmla="*/ 436 h 685"/>
                <a:gd name="T16" fmla="*/ 380 w 687"/>
                <a:gd name="T17" fmla="*/ 682 h 685"/>
                <a:gd name="T18" fmla="*/ 379 w 687"/>
                <a:gd name="T19" fmla="*/ 685 h 685"/>
                <a:gd name="T20" fmla="*/ 687 w 687"/>
                <a:gd name="T21" fmla="*/ 344 h 685"/>
                <a:gd name="T22" fmla="*/ 344 w 687"/>
                <a:gd name="T23" fmla="*/ 0 h 685"/>
                <a:gd name="T24" fmla="*/ 388 w 687"/>
                <a:gd name="T25" fmla="*/ 293 h 685"/>
                <a:gd name="T26" fmla="*/ 299 w 687"/>
                <a:gd name="T27" fmla="*/ 204 h 685"/>
                <a:gd name="T28" fmla="*/ 388 w 687"/>
                <a:gd name="T29" fmla="*/ 115 h 685"/>
                <a:gd name="T30" fmla="*/ 477 w 687"/>
                <a:gd name="T31" fmla="*/ 204 h 685"/>
                <a:gd name="T32" fmla="*/ 388 w 687"/>
                <a:gd name="T33" fmla="*/ 293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7" h="685">
                  <a:moveTo>
                    <a:pt x="344" y="0"/>
                  </a:moveTo>
                  <a:cubicBezTo>
                    <a:pt x="344" y="0"/>
                    <a:pt x="344" y="0"/>
                    <a:pt x="344" y="0"/>
                  </a:cubicBezTo>
                  <a:cubicBezTo>
                    <a:pt x="155" y="0"/>
                    <a:pt x="0" y="155"/>
                    <a:pt x="0" y="344"/>
                  </a:cubicBezTo>
                  <a:cubicBezTo>
                    <a:pt x="0" y="485"/>
                    <a:pt x="86" y="607"/>
                    <a:pt x="209" y="659"/>
                  </a:cubicBezTo>
                  <a:cubicBezTo>
                    <a:pt x="209" y="656"/>
                    <a:pt x="209" y="652"/>
                    <a:pt x="210" y="648"/>
                  </a:cubicBezTo>
                  <a:cubicBezTo>
                    <a:pt x="260" y="402"/>
                    <a:pt x="260" y="402"/>
                    <a:pt x="260" y="402"/>
                  </a:cubicBezTo>
                  <a:cubicBezTo>
                    <a:pt x="269" y="355"/>
                    <a:pt x="315" y="325"/>
                    <a:pt x="362" y="334"/>
                  </a:cubicBezTo>
                  <a:cubicBezTo>
                    <a:pt x="409" y="344"/>
                    <a:pt x="439" y="390"/>
                    <a:pt x="430" y="436"/>
                  </a:cubicBezTo>
                  <a:cubicBezTo>
                    <a:pt x="380" y="682"/>
                    <a:pt x="380" y="682"/>
                    <a:pt x="380" y="682"/>
                  </a:cubicBezTo>
                  <a:cubicBezTo>
                    <a:pt x="379" y="684"/>
                    <a:pt x="379" y="684"/>
                    <a:pt x="379" y="685"/>
                  </a:cubicBezTo>
                  <a:cubicBezTo>
                    <a:pt x="551" y="668"/>
                    <a:pt x="687" y="521"/>
                    <a:pt x="687" y="344"/>
                  </a:cubicBezTo>
                  <a:cubicBezTo>
                    <a:pt x="687" y="155"/>
                    <a:pt x="533" y="0"/>
                    <a:pt x="344" y="0"/>
                  </a:cubicBezTo>
                  <a:close/>
                  <a:moveTo>
                    <a:pt x="388" y="293"/>
                  </a:moveTo>
                  <a:cubicBezTo>
                    <a:pt x="339" y="293"/>
                    <a:pt x="299" y="253"/>
                    <a:pt x="299" y="204"/>
                  </a:cubicBezTo>
                  <a:cubicBezTo>
                    <a:pt x="299" y="155"/>
                    <a:pt x="339" y="115"/>
                    <a:pt x="388" y="115"/>
                  </a:cubicBezTo>
                  <a:cubicBezTo>
                    <a:pt x="437" y="115"/>
                    <a:pt x="477" y="155"/>
                    <a:pt x="477" y="204"/>
                  </a:cubicBezTo>
                  <a:cubicBezTo>
                    <a:pt x="477" y="253"/>
                    <a:pt x="437" y="293"/>
                    <a:pt x="388" y="293"/>
                  </a:cubicBezTo>
                  <a:close/>
                </a:path>
              </a:pathLst>
            </a:custGeom>
            <a:solidFill>
              <a:srgbClr val="CC4B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19">
              <a:extLst>
                <a:ext uri="{FF2B5EF4-FFF2-40B4-BE49-F238E27FC236}">
                  <a16:creationId xmlns:a16="http://schemas.microsoft.com/office/drawing/2014/main" xmlns="" id="{FBA0A1B2-675D-40DD-9B20-019CEA484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6721" y="1281471"/>
              <a:ext cx="237933" cy="309587"/>
            </a:xfrm>
            <a:custGeom>
              <a:avLst/>
              <a:gdLst>
                <a:gd name="T0" fmla="*/ 320 w 368"/>
                <a:gd name="T1" fmla="*/ 141 h 477"/>
                <a:gd name="T2" fmla="*/ 291 w 368"/>
                <a:gd name="T3" fmla="*/ 119 h 477"/>
                <a:gd name="T4" fmla="*/ 263 w 368"/>
                <a:gd name="T5" fmla="*/ 77 h 477"/>
                <a:gd name="T6" fmla="*/ 183 w 368"/>
                <a:gd name="T7" fmla="*/ 54 h 477"/>
                <a:gd name="T8" fmla="*/ 106 w 368"/>
                <a:gd name="T9" fmla="*/ 72 h 477"/>
                <a:gd name="T10" fmla="*/ 76 w 368"/>
                <a:gd name="T11" fmla="*/ 123 h 477"/>
                <a:gd name="T12" fmla="*/ 99 w 368"/>
                <a:gd name="T13" fmla="*/ 168 h 477"/>
                <a:gd name="T14" fmla="*/ 187 w 368"/>
                <a:gd name="T15" fmla="*/ 197 h 477"/>
                <a:gd name="T16" fmla="*/ 280 w 368"/>
                <a:gd name="T17" fmla="*/ 223 h 477"/>
                <a:gd name="T18" fmla="*/ 342 w 368"/>
                <a:gd name="T19" fmla="*/ 264 h 477"/>
                <a:gd name="T20" fmla="*/ 368 w 368"/>
                <a:gd name="T21" fmla="*/ 339 h 477"/>
                <a:gd name="T22" fmla="*/ 321 w 368"/>
                <a:gd name="T23" fmla="*/ 438 h 477"/>
                <a:gd name="T24" fmla="*/ 197 w 368"/>
                <a:gd name="T25" fmla="*/ 477 h 477"/>
                <a:gd name="T26" fmla="*/ 51 w 368"/>
                <a:gd name="T27" fmla="*/ 434 h 477"/>
                <a:gd name="T28" fmla="*/ 4 w 368"/>
                <a:gd name="T29" fmla="*/ 351 h 477"/>
                <a:gd name="T30" fmla="*/ 29 w 368"/>
                <a:gd name="T31" fmla="*/ 318 h 477"/>
                <a:gd name="T32" fmla="*/ 32 w 368"/>
                <a:gd name="T33" fmla="*/ 318 h 477"/>
                <a:gd name="T34" fmla="*/ 62 w 368"/>
                <a:gd name="T35" fmla="*/ 340 h 477"/>
                <a:gd name="T36" fmla="*/ 101 w 368"/>
                <a:gd name="T37" fmla="*/ 397 h 477"/>
                <a:gd name="T38" fmla="*/ 194 w 368"/>
                <a:gd name="T39" fmla="*/ 422 h 477"/>
                <a:gd name="T40" fmla="*/ 277 w 368"/>
                <a:gd name="T41" fmla="*/ 401 h 477"/>
                <a:gd name="T42" fmla="*/ 309 w 368"/>
                <a:gd name="T43" fmla="*/ 343 h 477"/>
                <a:gd name="T44" fmla="*/ 276 w 368"/>
                <a:gd name="T45" fmla="*/ 288 h 477"/>
                <a:gd name="T46" fmla="*/ 165 w 368"/>
                <a:gd name="T47" fmla="*/ 254 h 477"/>
                <a:gd name="T48" fmla="*/ 53 w 368"/>
                <a:gd name="T49" fmla="*/ 207 h 477"/>
                <a:gd name="T50" fmla="*/ 18 w 368"/>
                <a:gd name="T51" fmla="*/ 127 h 477"/>
                <a:gd name="T52" fmla="*/ 62 w 368"/>
                <a:gd name="T53" fmla="*/ 36 h 477"/>
                <a:gd name="T54" fmla="*/ 180 w 368"/>
                <a:gd name="T55" fmla="*/ 0 h 477"/>
                <a:gd name="T56" fmla="*/ 304 w 368"/>
                <a:gd name="T57" fmla="*/ 36 h 477"/>
                <a:gd name="T58" fmla="*/ 349 w 368"/>
                <a:gd name="T59" fmla="*/ 108 h 477"/>
                <a:gd name="T60" fmla="*/ 324 w 368"/>
                <a:gd name="T61" fmla="*/ 140 h 477"/>
                <a:gd name="T62" fmla="*/ 320 w 368"/>
                <a:gd name="T63" fmla="*/ 141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8" h="477">
                  <a:moveTo>
                    <a:pt x="320" y="141"/>
                  </a:moveTo>
                  <a:cubicBezTo>
                    <a:pt x="306" y="142"/>
                    <a:pt x="294" y="133"/>
                    <a:pt x="291" y="119"/>
                  </a:cubicBezTo>
                  <a:cubicBezTo>
                    <a:pt x="286" y="101"/>
                    <a:pt x="276" y="87"/>
                    <a:pt x="263" y="77"/>
                  </a:cubicBezTo>
                  <a:cubicBezTo>
                    <a:pt x="244" y="62"/>
                    <a:pt x="218" y="54"/>
                    <a:pt x="183" y="54"/>
                  </a:cubicBezTo>
                  <a:cubicBezTo>
                    <a:pt x="151" y="54"/>
                    <a:pt x="126" y="60"/>
                    <a:pt x="106" y="72"/>
                  </a:cubicBezTo>
                  <a:cubicBezTo>
                    <a:pt x="86" y="84"/>
                    <a:pt x="76" y="101"/>
                    <a:pt x="76" y="123"/>
                  </a:cubicBezTo>
                  <a:cubicBezTo>
                    <a:pt x="76" y="143"/>
                    <a:pt x="84" y="158"/>
                    <a:pt x="99" y="168"/>
                  </a:cubicBezTo>
                  <a:cubicBezTo>
                    <a:pt x="114" y="178"/>
                    <a:pt x="144" y="187"/>
                    <a:pt x="187" y="197"/>
                  </a:cubicBezTo>
                  <a:cubicBezTo>
                    <a:pt x="225" y="205"/>
                    <a:pt x="256" y="214"/>
                    <a:pt x="280" y="223"/>
                  </a:cubicBezTo>
                  <a:cubicBezTo>
                    <a:pt x="304" y="232"/>
                    <a:pt x="325" y="245"/>
                    <a:pt x="342" y="264"/>
                  </a:cubicBezTo>
                  <a:cubicBezTo>
                    <a:pt x="359" y="283"/>
                    <a:pt x="368" y="307"/>
                    <a:pt x="368" y="339"/>
                  </a:cubicBezTo>
                  <a:cubicBezTo>
                    <a:pt x="368" y="378"/>
                    <a:pt x="352" y="411"/>
                    <a:pt x="321" y="438"/>
                  </a:cubicBezTo>
                  <a:cubicBezTo>
                    <a:pt x="289" y="464"/>
                    <a:pt x="248" y="477"/>
                    <a:pt x="197" y="477"/>
                  </a:cubicBezTo>
                  <a:cubicBezTo>
                    <a:pt x="132" y="477"/>
                    <a:pt x="84" y="462"/>
                    <a:pt x="51" y="434"/>
                  </a:cubicBezTo>
                  <a:cubicBezTo>
                    <a:pt x="26" y="411"/>
                    <a:pt x="11" y="384"/>
                    <a:pt x="4" y="351"/>
                  </a:cubicBezTo>
                  <a:cubicBezTo>
                    <a:pt x="0" y="335"/>
                    <a:pt x="13" y="320"/>
                    <a:pt x="29" y="318"/>
                  </a:cubicBezTo>
                  <a:cubicBezTo>
                    <a:pt x="32" y="318"/>
                    <a:pt x="32" y="318"/>
                    <a:pt x="32" y="318"/>
                  </a:cubicBezTo>
                  <a:cubicBezTo>
                    <a:pt x="46" y="317"/>
                    <a:pt x="58" y="326"/>
                    <a:pt x="62" y="340"/>
                  </a:cubicBezTo>
                  <a:cubicBezTo>
                    <a:pt x="68" y="365"/>
                    <a:pt x="81" y="384"/>
                    <a:pt x="101" y="397"/>
                  </a:cubicBezTo>
                  <a:cubicBezTo>
                    <a:pt x="127" y="413"/>
                    <a:pt x="158" y="422"/>
                    <a:pt x="194" y="422"/>
                  </a:cubicBezTo>
                  <a:cubicBezTo>
                    <a:pt x="229" y="422"/>
                    <a:pt x="256" y="415"/>
                    <a:pt x="277" y="401"/>
                  </a:cubicBezTo>
                  <a:cubicBezTo>
                    <a:pt x="298" y="387"/>
                    <a:pt x="309" y="368"/>
                    <a:pt x="309" y="343"/>
                  </a:cubicBezTo>
                  <a:cubicBezTo>
                    <a:pt x="309" y="318"/>
                    <a:pt x="298" y="300"/>
                    <a:pt x="276" y="288"/>
                  </a:cubicBezTo>
                  <a:cubicBezTo>
                    <a:pt x="254" y="277"/>
                    <a:pt x="217" y="265"/>
                    <a:pt x="165" y="254"/>
                  </a:cubicBezTo>
                  <a:cubicBezTo>
                    <a:pt x="113" y="243"/>
                    <a:pt x="76" y="227"/>
                    <a:pt x="53" y="207"/>
                  </a:cubicBezTo>
                  <a:cubicBezTo>
                    <a:pt x="30" y="186"/>
                    <a:pt x="18" y="160"/>
                    <a:pt x="18" y="127"/>
                  </a:cubicBezTo>
                  <a:cubicBezTo>
                    <a:pt x="18" y="90"/>
                    <a:pt x="33" y="60"/>
                    <a:pt x="62" y="36"/>
                  </a:cubicBezTo>
                  <a:cubicBezTo>
                    <a:pt x="91" y="12"/>
                    <a:pt x="130" y="0"/>
                    <a:pt x="180" y="0"/>
                  </a:cubicBezTo>
                  <a:cubicBezTo>
                    <a:pt x="231" y="0"/>
                    <a:pt x="273" y="12"/>
                    <a:pt x="304" y="36"/>
                  </a:cubicBezTo>
                  <a:cubicBezTo>
                    <a:pt x="327" y="54"/>
                    <a:pt x="343" y="78"/>
                    <a:pt x="349" y="108"/>
                  </a:cubicBezTo>
                  <a:cubicBezTo>
                    <a:pt x="353" y="124"/>
                    <a:pt x="341" y="139"/>
                    <a:pt x="324" y="140"/>
                  </a:cubicBezTo>
                  <a:lnTo>
                    <a:pt x="320" y="141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20">
              <a:extLst>
                <a:ext uri="{FF2B5EF4-FFF2-40B4-BE49-F238E27FC236}">
                  <a16:creationId xmlns:a16="http://schemas.microsoft.com/office/drawing/2014/main" xmlns="" id="{8895173D-9045-411E-B47E-7FD23A132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3608" y="1286121"/>
              <a:ext cx="36921" cy="299742"/>
            </a:xfrm>
            <a:custGeom>
              <a:avLst/>
              <a:gdLst>
                <a:gd name="T0" fmla="*/ 29 w 57"/>
                <a:gd name="T1" fmla="*/ 462 h 462"/>
                <a:gd name="T2" fmla="*/ 29 w 57"/>
                <a:gd name="T3" fmla="*/ 462 h 462"/>
                <a:gd name="T4" fmla="*/ 0 w 57"/>
                <a:gd name="T5" fmla="*/ 434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434 h 462"/>
                <a:gd name="T16" fmla="*/ 29 w 57"/>
                <a:gd name="T17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62"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21">
              <a:extLst>
                <a:ext uri="{FF2B5EF4-FFF2-40B4-BE49-F238E27FC236}">
                  <a16:creationId xmlns:a16="http://schemas.microsoft.com/office/drawing/2014/main" xmlns="" id="{0A1E4CE6-4E33-4BA6-9D4F-22B8D5940A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6867" y="1286121"/>
              <a:ext cx="36100" cy="299742"/>
            </a:xfrm>
            <a:custGeom>
              <a:avLst/>
              <a:gdLst>
                <a:gd name="T0" fmla="*/ 28 w 56"/>
                <a:gd name="T1" fmla="*/ 65 h 462"/>
                <a:gd name="T2" fmla="*/ 28 w 56"/>
                <a:gd name="T3" fmla="*/ 65 h 462"/>
                <a:gd name="T4" fmla="*/ 0 w 56"/>
                <a:gd name="T5" fmla="*/ 36 h 462"/>
                <a:gd name="T6" fmla="*/ 0 w 56"/>
                <a:gd name="T7" fmla="*/ 29 h 462"/>
                <a:gd name="T8" fmla="*/ 28 w 56"/>
                <a:gd name="T9" fmla="*/ 0 h 462"/>
                <a:gd name="T10" fmla="*/ 28 w 56"/>
                <a:gd name="T11" fmla="*/ 0 h 462"/>
                <a:gd name="T12" fmla="*/ 56 w 56"/>
                <a:gd name="T13" fmla="*/ 29 h 462"/>
                <a:gd name="T14" fmla="*/ 56 w 56"/>
                <a:gd name="T15" fmla="*/ 36 h 462"/>
                <a:gd name="T16" fmla="*/ 28 w 56"/>
                <a:gd name="T17" fmla="*/ 65 h 462"/>
                <a:gd name="T18" fmla="*/ 28 w 56"/>
                <a:gd name="T19" fmla="*/ 462 h 462"/>
                <a:gd name="T20" fmla="*/ 28 w 56"/>
                <a:gd name="T21" fmla="*/ 462 h 462"/>
                <a:gd name="T22" fmla="*/ 0 w 56"/>
                <a:gd name="T23" fmla="*/ 434 h 462"/>
                <a:gd name="T24" fmla="*/ 0 w 56"/>
                <a:gd name="T25" fmla="*/ 156 h 462"/>
                <a:gd name="T26" fmla="*/ 28 w 56"/>
                <a:gd name="T27" fmla="*/ 128 h 462"/>
                <a:gd name="T28" fmla="*/ 28 w 56"/>
                <a:gd name="T29" fmla="*/ 128 h 462"/>
                <a:gd name="T30" fmla="*/ 56 w 56"/>
                <a:gd name="T31" fmla="*/ 156 h 462"/>
                <a:gd name="T32" fmla="*/ 56 w 56"/>
                <a:gd name="T33" fmla="*/ 434 h 462"/>
                <a:gd name="T34" fmla="*/ 28 w 56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462">
                  <a:moveTo>
                    <a:pt x="28" y="65"/>
                  </a:moveTo>
                  <a:cubicBezTo>
                    <a:pt x="28" y="65"/>
                    <a:pt x="28" y="65"/>
                    <a:pt x="28" y="65"/>
                  </a:cubicBezTo>
                  <a:cubicBezTo>
                    <a:pt x="12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44" y="0"/>
                    <a:pt x="56" y="13"/>
                    <a:pt x="56" y="29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52"/>
                    <a:pt x="44" y="65"/>
                    <a:pt x="28" y="65"/>
                  </a:cubicBezTo>
                  <a:close/>
                  <a:moveTo>
                    <a:pt x="28" y="462"/>
                  </a:moveTo>
                  <a:cubicBezTo>
                    <a:pt x="28" y="462"/>
                    <a:pt x="28" y="462"/>
                    <a:pt x="28" y="462"/>
                  </a:cubicBezTo>
                  <a:cubicBezTo>
                    <a:pt x="12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2" y="128"/>
                    <a:pt x="28" y="128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44" y="128"/>
                    <a:pt x="56" y="141"/>
                    <a:pt x="56" y="156"/>
                  </a:cubicBezTo>
                  <a:cubicBezTo>
                    <a:pt x="56" y="434"/>
                    <a:pt x="56" y="434"/>
                    <a:pt x="56" y="434"/>
                  </a:cubicBezTo>
                  <a:cubicBezTo>
                    <a:pt x="56" y="449"/>
                    <a:pt x="44" y="462"/>
                    <a:pt x="28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22">
              <a:extLst>
                <a:ext uri="{FF2B5EF4-FFF2-40B4-BE49-F238E27FC236}">
                  <a16:creationId xmlns:a16="http://schemas.microsoft.com/office/drawing/2014/main" xmlns="" id="{53805563-2D7C-487B-AB41-2ABCDF5A2D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5222" y="1286121"/>
              <a:ext cx="36647" cy="299742"/>
            </a:xfrm>
            <a:custGeom>
              <a:avLst/>
              <a:gdLst>
                <a:gd name="T0" fmla="*/ 29 w 57"/>
                <a:gd name="T1" fmla="*/ 65 h 462"/>
                <a:gd name="T2" fmla="*/ 29 w 57"/>
                <a:gd name="T3" fmla="*/ 65 h 462"/>
                <a:gd name="T4" fmla="*/ 0 w 57"/>
                <a:gd name="T5" fmla="*/ 36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36 h 462"/>
                <a:gd name="T16" fmla="*/ 29 w 57"/>
                <a:gd name="T17" fmla="*/ 65 h 462"/>
                <a:gd name="T18" fmla="*/ 29 w 57"/>
                <a:gd name="T19" fmla="*/ 462 h 462"/>
                <a:gd name="T20" fmla="*/ 29 w 57"/>
                <a:gd name="T21" fmla="*/ 462 h 462"/>
                <a:gd name="T22" fmla="*/ 0 w 57"/>
                <a:gd name="T23" fmla="*/ 434 h 462"/>
                <a:gd name="T24" fmla="*/ 0 w 57"/>
                <a:gd name="T25" fmla="*/ 156 h 462"/>
                <a:gd name="T26" fmla="*/ 29 w 57"/>
                <a:gd name="T27" fmla="*/ 128 h 462"/>
                <a:gd name="T28" fmla="*/ 29 w 57"/>
                <a:gd name="T29" fmla="*/ 128 h 462"/>
                <a:gd name="T30" fmla="*/ 57 w 57"/>
                <a:gd name="T31" fmla="*/ 156 h 462"/>
                <a:gd name="T32" fmla="*/ 57 w 57"/>
                <a:gd name="T33" fmla="*/ 434 h 462"/>
                <a:gd name="T34" fmla="*/ 29 w 57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462">
                  <a:moveTo>
                    <a:pt x="29" y="65"/>
                  </a:moveTo>
                  <a:cubicBezTo>
                    <a:pt x="29" y="65"/>
                    <a:pt x="29" y="65"/>
                    <a:pt x="29" y="65"/>
                  </a:cubicBezTo>
                  <a:cubicBezTo>
                    <a:pt x="13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57" y="52"/>
                    <a:pt x="44" y="65"/>
                    <a:pt x="29" y="65"/>
                  </a:cubicBezTo>
                  <a:close/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3" y="128"/>
                    <a:pt x="29" y="128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4" y="128"/>
                    <a:pt x="57" y="141"/>
                    <a:pt x="57" y="156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23">
              <a:extLst>
                <a:ext uri="{FF2B5EF4-FFF2-40B4-BE49-F238E27FC236}">
                  <a16:creationId xmlns:a16="http://schemas.microsoft.com/office/drawing/2014/main" xmlns="" id="{F5B09A70-BD5C-4AEC-8E34-1AB2A86C5B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76451" y="1286121"/>
              <a:ext cx="187338" cy="304938"/>
            </a:xfrm>
            <a:custGeom>
              <a:avLst/>
              <a:gdLst>
                <a:gd name="T0" fmla="*/ 264 w 290"/>
                <a:gd name="T1" fmla="*/ 462 h 470"/>
                <a:gd name="T2" fmla="*/ 264 w 290"/>
                <a:gd name="T3" fmla="*/ 462 h 470"/>
                <a:gd name="T4" fmla="*/ 237 w 290"/>
                <a:gd name="T5" fmla="*/ 436 h 470"/>
                <a:gd name="T6" fmla="*/ 237 w 290"/>
                <a:gd name="T7" fmla="*/ 420 h 470"/>
                <a:gd name="T8" fmla="*/ 236 w 290"/>
                <a:gd name="T9" fmla="*/ 420 h 470"/>
                <a:gd name="T10" fmla="*/ 144 w 290"/>
                <a:gd name="T11" fmla="*/ 470 h 470"/>
                <a:gd name="T12" fmla="*/ 41 w 290"/>
                <a:gd name="T13" fmla="*/ 421 h 470"/>
                <a:gd name="T14" fmla="*/ 0 w 290"/>
                <a:gd name="T15" fmla="*/ 295 h 470"/>
                <a:gd name="T16" fmla="*/ 39 w 290"/>
                <a:gd name="T17" fmla="*/ 167 h 470"/>
                <a:gd name="T18" fmla="*/ 141 w 290"/>
                <a:gd name="T19" fmla="*/ 120 h 470"/>
                <a:gd name="T20" fmla="*/ 232 w 290"/>
                <a:gd name="T21" fmla="*/ 166 h 470"/>
                <a:gd name="T22" fmla="*/ 234 w 290"/>
                <a:gd name="T23" fmla="*/ 166 h 470"/>
                <a:gd name="T24" fmla="*/ 234 w 290"/>
                <a:gd name="T25" fmla="*/ 27 h 470"/>
                <a:gd name="T26" fmla="*/ 260 w 290"/>
                <a:gd name="T27" fmla="*/ 0 h 470"/>
                <a:gd name="T28" fmla="*/ 264 w 290"/>
                <a:gd name="T29" fmla="*/ 0 h 470"/>
                <a:gd name="T30" fmla="*/ 290 w 290"/>
                <a:gd name="T31" fmla="*/ 27 h 470"/>
                <a:gd name="T32" fmla="*/ 290 w 290"/>
                <a:gd name="T33" fmla="*/ 436 h 470"/>
                <a:gd name="T34" fmla="*/ 264 w 290"/>
                <a:gd name="T35" fmla="*/ 462 h 470"/>
                <a:gd name="T36" fmla="*/ 150 w 290"/>
                <a:gd name="T37" fmla="*/ 423 h 470"/>
                <a:gd name="T38" fmla="*/ 213 w 290"/>
                <a:gd name="T39" fmla="*/ 393 h 470"/>
                <a:gd name="T40" fmla="*/ 239 w 290"/>
                <a:gd name="T41" fmla="*/ 300 h 470"/>
                <a:gd name="T42" fmla="*/ 215 w 290"/>
                <a:gd name="T43" fmla="*/ 203 h 470"/>
                <a:gd name="T44" fmla="*/ 147 w 290"/>
                <a:gd name="T45" fmla="*/ 167 h 470"/>
                <a:gd name="T46" fmla="*/ 81 w 290"/>
                <a:gd name="T47" fmla="*/ 202 h 470"/>
                <a:gd name="T48" fmla="*/ 58 w 290"/>
                <a:gd name="T49" fmla="*/ 295 h 470"/>
                <a:gd name="T50" fmla="*/ 70 w 290"/>
                <a:gd name="T51" fmla="*/ 366 h 470"/>
                <a:gd name="T52" fmla="*/ 104 w 290"/>
                <a:gd name="T53" fmla="*/ 409 h 470"/>
                <a:gd name="T54" fmla="*/ 150 w 290"/>
                <a:gd name="T55" fmla="*/ 423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0" h="470">
                  <a:moveTo>
                    <a:pt x="264" y="462"/>
                  </a:moveTo>
                  <a:cubicBezTo>
                    <a:pt x="264" y="462"/>
                    <a:pt x="264" y="462"/>
                    <a:pt x="264" y="462"/>
                  </a:cubicBezTo>
                  <a:cubicBezTo>
                    <a:pt x="249" y="462"/>
                    <a:pt x="237" y="450"/>
                    <a:pt x="237" y="436"/>
                  </a:cubicBezTo>
                  <a:cubicBezTo>
                    <a:pt x="237" y="420"/>
                    <a:pt x="237" y="420"/>
                    <a:pt x="237" y="420"/>
                  </a:cubicBezTo>
                  <a:cubicBezTo>
                    <a:pt x="236" y="420"/>
                    <a:pt x="236" y="420"/>
                    <a:pt x="236" y="420"/>
                  </a:cubicBezTo>
                  <a:cubicBezTo>
                    <a:pt x="216" y="453"/>
                    <a:pt x="185" y="470"/>
                    <a:pt x="144" y="470"/>
                  </a:cubicBezTo>
                  <a:cubicBezTo>
                    <a:pt x="103" y="470"/>
                    <a:pt x="69" y="454"/>
                    <a:pt x="41" y="421"/>
                  </a:cubicBezTo>
                  <a:cubicBezTo>
                    <a:pt x="14" y="389"/>
                    <a:pt x="0" y="347"/>
                    <a:pt x="0" y="295"/>
                  </a:cubicBezTo>
                  <a:cubicBezTo>
                    <a:pt x="0" y="241"/>
                    <a:pt x="13" y="199"/>
                    <a:pt x="39" y="167"/>
                  </a:cubicBezTo>
                  <a:cubicBezTo>
                    <a:pt x="65" y="136"/>
                    <a:pt x="99" y="120"/>
                    <a:pt x="141" y="120"/>
                  </a:cubicBezTo>
                  <a:cubicBezTo>
                    <a:pt x="181" y="120"/>
                    <a:pt x="212" y="136"/>
                    <a:pt x="232" y="166"/>
                  </a:cubicBezTo>
                  <a:cubicBezTo>
                    <a:pt x="234" y="166"/>
                    <a:pt x="234" y="166"/>
                    <a:pt x="234" y="166"/>
                  </a:cubicBezTo>
                  <a:cubicBezTo>
                    <a:pt x="234" y="27"/>
                    <a:pt x="234" y="27"/>
                    <a:pt x="234" y="27"/>
                  </a:cubicBezTo>
                  <a:cubicBezTo>
                    <a:pt x="234" y="12"/>
                    <a:pt x="245" y="0"/>
                    <a:pt x="260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78" y="0"/>
                    <a:pt x="290" y="12"/>
                    <a:pt x="290" y="27"/>
                  </a:cubicBezTo>
                  <a:cubicBezTo>
                    <a:pt x="290" y="436"/>
                    <a:pt x="290" y="436"/>
                    <a:pt x="290" y="436"/>
                  </a:cubicBezTo>
                  <a:cubicBezTo>
                    <a:pt x="290" y="450"/>
                    <a:pt x="278" y="462"/>
                    <a:pt x="264" y="462"/>
                  </a:cubicBezTo>
                  <a:close/>
                  <a:moveTo>
                    <a:pt x="150" y="423"/>
                  </a:moveTo>
                  <a:cubicBezTo>
                    <a:pt x="175" y="423"/>
                    <a:pt x="196" y="413"/>
                    <a:pt x="213" y="393"/>
                  </a:cubicBezTo>
                  <a:cubicBezTo>
                    <a:pt x="230" y="372"/>
                    <a:pt x="239" y="342"/>
                    <a:pt x="239" y="300"/>
                  </a:cubicBezTo>
                  <a:cubicBezTo>
                    <a:pt x="239" y="260"/>
                    <a:pt x="231" y="227"/>
                    <a:pt x="215" y="203"/>
                  </a:cubicBezTo>
                  <a:cubicBezTo>
                    <a:pt x="199" y="179"/>
                    <a:pt x="177" y="167"/>
                    <a:pt x="147" y="167"/>
                  </a:cubicBezTo>
                  <a:cubicBezTo>
                    <a:pt x="118" y="167"/>
                    <a:pt x="96" y="178"/>
                    <a:pt x="81" y="202"/>
                  </a:cubicBezTo>
                  <a:cubicBezTo>
                    <a:pt x="66" y="226"/>
                    <a:pt x="58" y="257"/>
                    <a:pt x="58" y="295"/>
                  </a:cubicBezTo>
                  <a:cubicBezTo>
                    <a:pt x="58" y="323"/>
                    <a:pt x="62" y="346"/>
                    <a:pt x="70" y="366"/>
                  </a:cubicBezTo>
                  <a:cubicBezTo>
                    <a:pt x="78" y="385"/>
                    <a:pt x="90" y="399"/>
                    <a:pt x="104" y="409"/>
                  </a:cubicBezTo>
                  <a:cubicBezTo>
                    <a:pt x="119" y="419"/>
                    <a:pt x="134" y="423"/>
                    <a:pt x="150" y="423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24">
              <a:extLst>
                <a:ext uri="{FF2B5EF4-FFF2-40B4-BE49-F238E27FC236}">
                  <a16:creationId xmlns:a16="http://schemas.microsoft.com/office/drawing/2014/main" xmlns="" id="{3776C0FC-51B4-43E9-A802-9FD933C30A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09735" y="1363791"/>
              <a:ext cx="199371" cy="227268"/>
            </a:xfrm>
            <a:custGeom>
              <a:avLst/>
              <a:gdLst>
                <a:gd name="T0" fmla="*/ 280 w 308"/>
                <a:gd name="T1" fmla="*/ 189 h 350"/>
                <a:gd name="T2" fmla="*/ 68 w 308"/>
                <a:gd name="T3" fmla="*/ 189 h 350"/>
                <a:gd name="T4" fmla="*/ 59 w 308"/>
                <a:gd name="T5" fmla="*/ 200 h 350"/>
                <a:gd name="T6" fmla="*/ 89 w 308"/>
                <a:gd name="T7" fmla="*/ 274 h 350"/>
                <a:gd name="T8" fmla="*/ 160 w 308"/>
                <a:gd name="T9" fmla="*/ 303 h 350"/>
                <a:gd name="T10" fmla="*/ 214 w 308"/>
                <a:gd name="T11" fmla="*/ 286 h 350"/>
                <a:gd name="T12" fmla="*/ 239 w 308"/>
                <a:gd name="T13" fmla="*/ 255 h 350"/>
                <a:gd name="T14" fmla="*/ 272 w 308"/>
                <a:gd name="T15" fmla="*/ 237 h 350"/>
                <a:gd name="T16" fmla="*/ 272 w 308"/>
                <a:gd name="T17" fmla="*/ 237 h 350"/>
                <a:gd name="T18" fmla="*/ 293 w 308"/>
                <a:gd name="T19" fmla="*/ 277 h 350"/>
                <a:gd name="T20" fmla="*/ 254 w 308"/>
                <a:gd name="T21" fmla="*/ 322 h 350"/>
                <a:gd name="T22" fmla="*/ 160 w 308"/>
                <a:gd name="T23" fmla="*/ 350 h 350"/>
                <a:gd name="T24" fmla="*/ 42 w 308"/>
                <a:gd name="T25" fmla="*/ 304 h 350"/>
                <a:gd name="T26" fmla="*/ 0 w 308"/>
                <a:gd name="T27" fmla="*/ 178 h 350"/>
                <a:gd name="T28" fmla="*/ 41 w 308"/>
                <a:gd name="T29" fmla="*/ 50 h 350"/>
                <a:gd name="T30" fmla="*/ 157 w 308"/>
                <a:gd name="T31" fmla="*/ 0 h 350"/>
                <a:gd name="T32" fmla="*/ 227 w 308"/>
                <a:gd name="T33" fmla="*/ 16 h 350"/>
                <a:gd name="T34" fmla="*/ 284 w 308"/>
                <a:gd name="T35" fmla="*/ 71 h 350"/>
                <a:gd name="T36" fmla="*/ 307 w 308"/>
                <a:gd name="T37" fmla="*/ 161 h 350"/>
                <a:gd name="T38" fmla="*/ 280 w 308"/>
                <a:gd name="T39" fmla="*/ 189 h 350"/>
                <a:gd name="T40" fmla="*/ 245 w 308"/>
                <a:gd name="T41" fmla="*/ 143 h 350"/>
                <a:gd name="T42" fmla="*/ 249 w 308"/>
                <a:gd name="T43" fmla="*/ 137 h 350"/>
                <a:gd name="T44" fmla="*/ 218 w 308"/>
                <a:gd name="T45" fmla="*/ 69 h 350"/>
                <a:gd name="T46" fmla="*/ 157 w 308"/>
                <a:gd name="T47" fmla="*/ 47 h 350"/>
                <a:gd name="T48" fmla="*/ 91 w 308"/>
                <a:gd name="T49" fmla="*/ 73 h 350"/>
                <a:gd name="T50" fmla="*/ 63 w 308"/>
                <a:gd name="T51" fmla="*/ 127 h 350"/>
                <a:gd name="T52" fmla="*/ 75 w 308"/>
                <a:gd name="T53" fmla="*/ 143 h 350"/>
                <a:gd name="T54" fmla="*/ 245 w 308"/>
                <a:gd name="T55" fmla="*/ 14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8" h="350">
                  <a:moveTo>
                    <a:pt x="280" y="189"/>
                  </a:moveTo>
                  <a:cubicBezTo>
                    <a:pt x="68" y="189"/>
                    <a:pt x="68" y="189"/>
                    <a:pt x="68" y="189"/>
                  </a:cubicBezTo>
                  <a:cubicBezTo>
                    <a:pt x="63" y="189"/>
                    <a:pt x="58" y="194"/>
                    <a:pt x="59" y="200"/>
                  </a:cubicBezTo>
                  <a:cubicBezTo>
                    <a:pt x="62" y="232"/>
                    <a:pt x="72" y="256"/>
                    <a:pt x="89" y="274"/>
                  </a:cubicBezTo>
                  <a:cubicBezTo>
                    <a:pt x="108" y="294"/>
                    <a:pt x="132" y="303"/>
                    <a:pt x="160" y="303"/>
                  </a:cubicBezTo>
                  <a:cubicBezTo>
                    <a:pt x="181" y="303"/>
                    <a:pt x="200" y="298"/>
                    <a:pt x="214" y="286"/>
                  </a:cubicBezTo>
                  <a:cubicBezTo>
                    <a:pt x="224" y="278"/>
                    <a:pt x="232" y="268"/>
                    <a:pt x="239" y="255"/>
                  </a:cubicBezTo>
                  <a:cubicBezTo>
                    <a:pt x="246" y="243"/>
                    <a:pt x="258" y="236"/>
                    <a:pt x="272" y="237"/>
                  </a:cubicBezTo>
                  <a:cubicBezTo>
                    <a:pt x="272" y="237"/>
                    <a:pt x="272" y="237"/>
                    <a:pt x="272" y="237"/>
                  </a:cubicBezTo>
                  <a:cubicBezTo>
                    <a:pt x="291" y="240"/>
                    <a:pt x="301" y="260"/>
                    <a:pt x="293" y="277"/>
                  </a:cubicBezTo>
                  <a:cubicBezTo>
                    <a:pt x="283" y="295"/>
                    <a:pt x="270" y="310"/>
                    <a:pt x="254" y="322"/>
                  </a:cubicBezTo>
                  <a:cubicBezTo>
                    <a:pt x="229" y="341"/>
                    <a:pt x="198" y="350"/>
                    <a:pt x="160" y="350"/>
                  </a:cubicBezTo>
                  <a:cubicBezTo>
                    <a:pt x="110" y="350"/>
                    <a:pt x="70" y="335"/>
                    <a:pt x="42" y="304"/>
                  </a:cubicBezTo>
                  <a:cubicBezTo>
                    <a:pt x="14" y="273"/>
                    <a:pt x="0" y="231"/>
                    <a:pt x="0" y="178"/>
                  </a:cubicBezTo>
                  <a:cubicBezTo>
                    <a:pt x="0" y="125"/>
                    <a:pt x="13" y="82"/>
                    <a:pt x="41" y="50"/>
                  </a:cubicBezTo>
                  <a:cubicBezTo>
                    <a:pt x="68" y="17"/>
                    <a:pt x="107" y="0"/>
                    <a:pt x="157" y="0"/>
                  </a:cubicBezTo>
                  <a:cubicBezTo>
                    <a:pt x="181" y="0"/>
                    <a:pt x="204" y="6"/>
                    <a:pt x="227" y="16"/>
                  </a:cubicBezTo>
                  <a:cubicBezTo>
                    <a:pt x="250" y="27"/>
                    <a:pt x="269" y="45"/>
                    <a:pt x="284" y="71"/>
                  </a:cubicBezTo>
                  <a:cubicBezTo>
                    <a:pt x="297" y="92"/>
                    <a:pt x="305" y="122"/>
                    <a:pt x="307" y="161"/>
                  </a:cubicBezTo>
                  <a:cubicBezTo>
                    <a:pt x="308" y="176"/>
                    <a:pt x="296" y="189"/>
                    <a:pt x="280" y="189"/>
                  </a:cubicBezTo>
                  <a:close/>
                  <a:moveTo>
                    <a:pt x="245" y="143"/>
                  </a:moveTo>
                  <a:cubicBezTo>
                    <a:pt x="247" y="143"/>
                    <a:pt x="250" y="140"/>
                    <a:pt x="249" y="137"/>
                  </a:cubicBezTo>
                  <a:cubicBezTo>
                    <a:pt x="246" y="106"/>
                    <a:pt x="236" y="83"/>
                    <a:pt x="218" y="69"/>
                  </a:cubicBezTo>
                  <a:cubicBezTo>
                    <a:pt x="199" y="54"/>
                    <a:pt x="179" y="47"/>
                    <a:pt x="157" y="47"/>
                  </a:cubicBezTo>
                  <a:cubicBezTo>
                    <a:pt x="130" y="47"/>
                    <a:pt x="108" y="56"/>
                    <a:pt x="91" y="73"/>
                  </a:cubicBezTo>
                  <a:cubicBezTo>
                    <a:pt x="77" y="88"/>
                    <a:pt x="68" y="106"/>
                    <a:pt x="63" y="127"/>
                  </a:cubicBezTo>
                  <a:cubicBezTo>
                    <a:pt x="62" y="135"/>
                    <a:pt x="67" y="143"/>
                    <a:pt x="75" y="143"/>
                  </a:cubicBezTo>
                  <a:lnTo>
                    <a:pt x="245" y="143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61072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380763" y="3548543"/>
            <a:ext cx="519278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 </a:t>
            </a:r>
            <a:r>
              <a:rPr lang="zh-CN" altLang="en-US" dirty="0" smtClean="0"/>
              <a:t>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774979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80A2509-755F-4CE8-9D78-9DC3EB4323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126AB31-A975-45AC-A7CA-74FE983333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9CFFCB35-D703-4889-9BE5-90B643B746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/>
          </a:p>
        </p:txBody>
      </p:sp>
      <p:grpSp>
        <p:nvGrpSpPr>
          <p:cNvPr id="5" name="7f2cec5c-68b9-4fc5-84cb-b9660b255b6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A7A80027-2A44-4E97-AEDD-20C2B13D20C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802405"/>
            <a:ext cx="10845800" cy="5197425"/>
            <a:chOff x="673100" y="1802405"/>
            <a:chExt cx="10845800" cy="5197425"/>
          </a:xfrm>
        </p:grpSpPr>
        <p:sp>
          <p:nvSpPr>
            <p:cNvPr id="6" name="ïṡļïḓe">
              <a:extLst>
                <a:ext uri="{FF2B5EF4-FFF2-40B4-BE49-F238E27FC236}">
                  <a16:creationId xmlns:a16="http://schemas.microsoft.com/office/drawing/2014/main" xmlns="" id="{91D7C73A-4B93-4ED6-8998-6EA14299C10E}"/>
                </a:ext>
              </a:extLst>
            </p:cNvPr>
            <p:cNvSpPr/>
            <p:nvPr/>
          </p:nvSpPr>
          <p:spPr bwMode="auto">
            <a:xfrm>
              <a:off x="3782228" y="2361968"/>
              <a:ext cx="4637862" cy="4637862"/>
            </a:xfrm>
            <a:prstGeom prst="blockArc">
              <a:avLst>
                <a:gd name="adj1" fmla="val 11058826"/>
                <a:gd name="adj2" fmla="val 21364096"/>
                <a:gd name="adj3" fmla="val 7347"/>
              </a:avLst>
            </a:prstGeom>
            <a:solidFill>
              <a:schemeClr val="bg1">
                <a:lumMod val="95000"/>
              </a:schemeClr>
            </a:solidFill>
            <a:ln w="38100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7" name="iṥḻíḓê">
              <a:extLst>
                <a:ext uri="{FF2B5EF4-FFF2-40B4-BE49-F238E27FC236}">
                  <a16:creationId xmlns:a16="http://schemas.microsoft.com/office/drawing/2014/main" xmlns="" id="{ED60DC2B-F44C-43F7-9629-85EA5C5EEA3F}"/>
                </a:ext>
              </a:extLst>
            </p:cNvPr>
            <p:cNvGrpSpPr/>
            <p:nvPr/>
          </p:nvGrpSpPr>
          <p:grpSpPr>
            <a:xfrm>
              <a:off x="4909939" y="3323958"/>
              <a:ext cx="2370534" cy="2850356"/>
              <a:chOff x="3377804" y="1778794"/>
              <a:chExt cx="2370534" cy="2850356"/>
            </a:xfrm>
          </p:grpSpPr>
          <p:sp>
            <p:nvSpPr>
              <p:cNvPr id="35" name="ïşľîdé">
                <a:extLst>
                  <a:ext uri="{FF2B5EF4-FFF2-40B4-BE49-F238E27FC236}">
                    <a16:creationId xmlns:a16="http://schemas.microsoft.com/office/drawing/2014/main" xmlns="" id="{ACDE3B4B-D2E0-41BF-85AD-2D95A8C3AE87}"/>
                  </a:ext>
                </a:extLst>
              </p:cNvPr>
              <p:cNvSpPr/>
              <p:nvPr/>
            </p:nvSpPr>
            <p:spPr bwMode="auto">
              <a:xfrm>
                <a:off x="3377804" y="1778794"/>
                <a:ext cx="2370534" cy="2370535"/>
              </a:xfrm>
              <a:custGeom>
                <a:avLst/>
                <a:gdLst>
                  <a:gd name="T0" fmla="*/ 556 w 1252"/>
                  <a:gd name="T1" fmla="*/ 1248 h 1252"/>
                  <a:gd name="T2" fmla="*/ 375 w 1252"/>
                  <a:gd name="T3" fmla="*/ 1200 h 1252"/>
                  <a:gd name="T4" fmla="*/ 255 w 1252"/>
                  <a:gd name="T5" fmla="*/ 1130 h 1252"/>
                  <a:gd name="T6" fmla="*/ 122 w 1252"/>
                  <a:gd name="T7" fmla="*/ 998 h 1252"/>
                  <a:gd name="T8" fmla="*/ 52 w 1252"/>
                  <a:gd name="T9" fmla="*/ 877 h 1252"/>
                  <a:gd name="T10" fmla="*/ 4 w 1252"/>
                  <a:gd name="T11" fmla="*/ 696 h 1252"/>
                  <a:gd name="T12" fmla="*/ 4 w 1252"/>
                  <a:gd name="T13" fmla="*/ 560 h 1252"/>
                  <a:gd name="T14" fmla="*/ 137 w 1252"/>
                  <a:gd name="T15" fmla="*/ 458 h 1252"/>
                  <a:gd name="T16" fmla="*/ 120 w 1252"/>
                  <a:gd name="T17" fmla="*/ 257 h 1252"/>
                  <a:gd name="T18" fmla="*/ 287 w 1252"/>
                  <a:gd name="T19" fmla="*/ 236 h 1252"/>
                  <a:gd name="T20" fmla="*/ 372 w 1252"/>
                  <a:gd name="T21" fmla="*/ 54 h 1252"/>
                  <a:gd name="T22" fmla="*/ 528 w 1252"/>
                  <a:gd name="T23" fmla="*/ 119 h 1252"/>
                  <a:gd name="T24" fmla="*/ 626 w 1252"/>
                  <a:gd name="T25" fmla="*/ 0 h 1252"/>
                  <a:gd name="T26" fmla="*/ 724 w 1252"/>
                  <a:gd name="T27" fmla="*/ 119 h 1252"/>
                  <a:gd name="T28" fmla="*/ 879 w 1252"/>
                  <a:gd name="T29" fmla="*/ 54 h 1252"/>
                  <a:gd name="T30" fmla="*/ 965 w 1252"/>
                  <a:gd name="T31" fmla="*/ 236 h 1252"/>
                  <a:gd name="T32" fmla="*/ 1132 w 1252"/>
                  <a:gd name="T33" fmla="*/ 257 h 1252"/>
                  <a:gd name="T34" fmla="*/ 1115 w 1252"/>
                  <a:gd name="T35" fmla="*/ 458 h 1252"/>
                  <a:gd name="T36" fmla="*/ 1248 w 1252"/>
                  <a:gd name="T37" fmla="*/ 560 h 1252"/>
                  <a:gd name="T38" fmla="*/ 1248 w 1252"/>
                  <a:gd name="T39" fmla="*/ 696 h 1252"/>
                  <a:gd name="T40" fmla="*/ 1200 w 1252"/>
                  <a:gd name="T41" fmla="*/ 877 h 1252"/>
                  <a:gd name="T42" fmla="*/ 1130 w 1252"/>
                  <a:gd name="T43" fmla="*/ 998 h 1252"/>
                  <a:gd name="T44" fmla="*/ 997 w 1252"/>
                  <a:gd name="T45" fmla="*/ 1130 h 1252"/>
                  <a:gd name="T46" fmla="*/ 877 w 1252"/>
                  <a:gd name="T47" fmla="*/ 1200 h 1252"/>
                  <a:gd name="T48" fmla="*/ 696 w 1252"/>
                  <a:gd name="T49" fmla="*/ 1248 h 1252"/>
                  <a:gd name="T50" fmla="*/ 563 w 1252"/>
                  <a:gd name="T51" fmla="*/ 1241 h 1252"/>
                  <a:gd name="T52" fmla="*/ 717 w 1252"/>
                  <a:gd name="T53" fmla="*/ 1126 h 1252"/>
                  <a:gd name="T54" fmla="*/ 797 w 1252"/>
                  <a:gd name="T55" fmla="*/ 1105 h 1252"/>
                  <a:gd name="T56" fmla="*/ 955 w 1252"/>
                  <a:gd name="T57" fmla="*/ 1014 h 1252"/>
                  <a:gd name="T58" fmla="*/ 1013 w 1252"/>
                  <a:gd name="T59" fmla="*/ 955 h 1252"/>
                  <a:gd name="T60" fmla="*/ 1105 w 1252"/>
                  <a:gd name="T61" fmla="*/ 797 h 1252"/>
                  <a:gd name="T62" fmla="*/ 1126 w 1252"/>
                  <a:gd name="T63" fmla="*/ 718 h 1252"/>
                  <a:gd name="T64" fmla="*/ 1240 w 1252"/>
                  <a:gd name="T65" fmla="*/ 563 h 1252"/>
                  <a:gd name="T66" fmla="*/ 1106 w 1252"/>
                  <a:gd name="T67" fmla="*/ 458 h 1252"/>
                  <a:gd name="T68" fmla="*/ 1127 w 1252"/>
                  <a:gd name="T69" fmla="*/ 265 h 1252"/>
                  <a:gd name="T70" fmla="*/ 957 w 1252"/>
                  <a:gd name="T71" fmla="*/ 241 h 1252"/>
                  <a:gd name="T72" fmla="*/ 879 w 1252"/>
                  <a:gd name="T73" fmla="*/ 63 h 1252"/>
                  <a:gd name="T74" fmla="*/ 720 w 1252"/>
                  <a:gd name="T75" fmla="*/ 127 h 1252"/>
                  <a:gd name="T76" fmla="*/ 626 w 1252"/>
                  <a:gd name="T77" fmla="*/ 9 h 1252"/>
                  <a:gd name="T78" fmla="*/ 532 w 1252"/>
                  <a:gd name="T79" fmla="*/ 127 h 1252"/>
                  <a:gd name="T80" fmla="*/ 373 w 1252"/>
                  <a:gd name="T81" fmla="*/ 63 h 1252"/>
                  <a:gd name="T82" fmla="*/ 295 w 1252"/>
                  <a:gd name="T83" fmla="*/ 241 h 1252"/>
                  <a:gd name="T84" fmla="*/ 125 w 1252"/>
                  <a:gd name="T85" fmla="*/ 265 h 1252"/>
                  <a:gd name="T86" fmla="*/ 146 w 1252"/>
                  <a:gd name="T87" fmla="*/ 458 h 1252"/>
                  <a:gd name="T88" fmla="*/ 12 w 1252"/>
                  <a:gd name="T89" fmla="*/ 563 h 1252"/>
                  <a:gd name="T90" fmla="*/ 126 w 1252"/>
                  <a:gd name="T91" fmla="*/ 718 h 1252"/>
                  <a:gd name="T92" fmla="*/ 147 w 1252"/>
                  <a:gd name="T93" fmla="*/ 797 h 1252"/>
                  <a:gd name="T94" fmla="*/ 239 w 1252"/>
                  <a:gd name="T95" fmla="*/ 955 h 1252"/>
                  <a:gd name="T96" fmla="*/ 297 w 1252"/>
                  <a:gd name="T97" fmla="*/ 1014 h 1252"/>
                  <a:gd name="T98" fmla="*/ 455 w 1252"/>
                  <a:gd name="T99" fmla="*/ 1105 h 1252"/>
                  <a:gd name="T100" fmla="*/ 535 w 1252"/>
                  <a:gd name="T101" fmla="*/ 1126 h 1252"/>
                  <a:gd name="T102" fmla="*/ 288 w 1252"/>
                  <a:gd name="T103" fmla="*/ 964 h 1252"/>
                  <a:gd name="T104" fmla="*/ 626 w 1252"/>
                  <a:gd name="T105" fmla="*/ 148 h 1252"/>
                  <a:gd name="T106" fmla="*/ 964 w 1252"/>
                  <a:gd name="T107" fmla="*/ 964 h 1252"/>
                  <a:gd name="T108" fmla="*/ 157 w 1252"/>
                  <a:gd name="T109" fmla="*/ 626 h 1252"/>
                  <a:gd name="T110" fmla="*/ 626 w 1252"/>
                  <a:gd name="T111" fmla="*/ 157 h 1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252" h="1252">
                    <a:moveTo>
                      <a:pt x="626" y="1252"/>
                    </a:moveTo>
                    <a:cubicBezTo>
                      <a:pt x="604" y="1252"/>
                      <a:pt x="581" y="1251"/>
                      <a:pt x="559" y="1249"/>
                    </a:cubicBezTo>
                    <a:cubicBezTo>
                      <a:pt x="556" y="1248"/>
                      <a:pt x="556" y="1248"/>
                      <a:pt x="556" y="1248"/>
                    </a:cubicBezTo>
                    <a:cubicBezTo>
                      <a:pt x="528" y="1134"/>
                      <a:pt x="528" y="1134"/>
                      <a:pt x="528" y="1134"/>
                    </a:cubicBezTo>
                    <a:cubicBezTo>
                      <a:pt x="504" y="1129"/>
                      <a:pt x="480" y="1123"/>
                      <a:pt x="458" y="1115"/>
                    </a:cubicBezTo>
                    <a:cubicBezTo>
                      <a:pt x="375" y="1200"/>
                      <a:pt x="375" y="1200"/>
                      <a:pt x="375" y="1200"/>
                    </a:cubicBezTo>
                    <a:cubicBezTo>
                      <a:pt x="372" y="1199"/>
                      <a:pt x="372" y="1199"/>
                      <a:pt x="372" y="1199"/>
                    </a:cubicBezTo>
                    <a:cubicBezTo>
                      <a:pt x="332" y="1181"/>
                      <a:pt x="293" y="1158"/>
                      <a:pt x="257" y="1132"/>
                    </a:cubicBezTo>
                    <a:cubicBezTo>
                      <a:pt x="255" y="1130"/>
                      <a:pt x="255" y="1130"/>
                      <a:pt x="255" y="1130"/>
                    </a:cubicBezTo>
                    <a:cubicBezTo>
                      <a:pt x="287" y="1016"/>
                      <a:pt x="287" y="1016"/>
                      <a:pt x="287" y="1016"/>
                    </a:cubicBezTo>
                    <a:cubicBezTo>
                      <a:pt x="269" y="1001"/>
                      <a:pt x="252" y="983"/>
                      <a:pt x="236" y="965"/>
                    </a:cubicBezTo>
                    <a:cubicBezTo>
                      <a:pt x="122" y="998"/>
                      <a:pt x="122" y="998"/>
                      <a:pt x="122" y="998"/>
                    </a:cubicBezTo>
                    <a:cubicBezTo>
                      <a:pt x="120" y="995"/>
                      <a:pt x="120" y="995"/>
                      <a:pt x="120" y="995"/>
                    </a:cubicBezTo>
                    <a:cubicBezTo>
                      <a:pt x="94" y="959"/>
                      <a:pt x="72" y="921"/>
                      <a:pt x="54" y="880"/>
                    </a:cubicBezTo>
                    <a:cubicBezTo>
                      <a:pt x="52" y="877"/>
                      <a:pt x="52" y="877"/>
                      <a:pt x="52" y="877"/>
                    </a:cubicBezTo>
                    <a:cubicBezTo>
                      <a:pt x="137" y="795"/>
                      <a:pt x="137" y="795"/>
                      <a:pt x="137" y="795"/>
                    </a:cubicBezTo>
                    <a:cubicBezTo>
                      <a:pt x="130" y="772"/>
                      <a:pt x="123" y="748"/>
                      <a:pt x="119" y="725"/>
                    </a:cubicBezTo>
                    <a:cubicBezTo>
                      <a:pt x="4" y="696"/>
                      <a:pt x="4" y="696"/>
                      <a:pt x="4" y="696"/>
                    </a:cubicBezTo>
                    <a:cubicBezTo>
                      <a:pt x="4" y="693"/>
                      <a:pt x="4" y="693"/>
                      <a:pt x="4" y="693"/>
                    </a:cubicBezTo>
                    <a:cubicBezTo>
                      <a:pt x="1" y="671"/>
                      <a:pt x="0" y="648"/>
                      <a:pt x="0" y="626"/>
                    </a:cubicBezTo>
                    <a:cubicBezTo>
                      <a:pt x="0" y="604"/>
                      <a:pt x="1" y="582"/>
                      <a:pt x="4" y="560"/>
                    </a:cubicBezTo>
                    <a:cubicBezTo>
                      <a:pt x="4" y="557"/>
                      <a:pt x="4" y="557"/>
                      <a:pt x="4" y="557"/>
                    </a:cubicBezTo>
                    <a:cubicBezTo>
                      <a:pt x="119" y="528"/>
                      <a:pt x="119" y="528"/>
                      <a:pt x="119" y="528"/>
                    </a:cubicBezTo>
                    <a:cubicBezTo>
                      <a:pt x="123" y="504"/>
                      <a:pt x="130" y="481"/>
                      <a:pt x="137" y="458"/>
                    </a:cubicBezTo>
                    <a:cubicBezTo>
                      <a:pt x="52" y="376"/>
                      <a:pt x="52" y="376"/>
                      <a:pt x="52" y="376"/>
                    </a:cubicBezTo>
                    <a:cubicBezTo>
                      <a:pt x="54" y="373"/>
                      <a:pt x="54" y="373"/>
                      <a:pt x="54" y="373"/>
                    </a:cubicBezTo>
                    <a:cubicBezTo>
                      <a:pt x="72" y="332"/>
                      <a:pt x="94" y="293"/>
                      <a:pt x="120" y="257"/>
                    </a:cubicBezTo>
                    <a:cubicBezTo>
                      <a:pt x="122" y="255"/>
                      <a:pt x="122" y="255"/>
                      <a:pt x="122" y="255"/>
                    </a:cubicBezTo>
                    <a:cubicBezTo>
                      <a:pt x="236" y="287"/>
                      <a:pt x="236" y="287"/>
                      <a:pt x="236" y="287"/>
                    </a:cubicBezTo>
                    <a:cubicBezTo>
                      <a:pt x="252" y="269"/>
                      <a:pt x="269" y="252"/>
                      <a:pt x="287" y="236"/>
                    </a:cubicBezTo>
                    <a:cubicBezTo>
                      <a:pt x="255" y="122"/>
                      <a:pt x="255" y="122"/>
                      <a:pt x="255" y="122"/>
                    </a:cubicBezTo>
                    <a:cubicBezTo>
                      <a:pt x="257" y="121"/>
                      <a:pt x="257" y="121"/>
                      <a:pt x="257" y="121"/>
                    </a:cubicBezTo>
                    <a:cubicBezTo>
                      <a:pt x="293" y="94"/>
                      <a:pt x="332" y="72"/>
                      <a:pt x="372" y="54"/>
                    </a:cubicBezTo>
                    <a:cubicBezTo>
                      <a:pt x="375" y="53"/>
                      <a:pt x="375" y="53"/>
                      <a:pt x="375" y="53"/>
                    </a:cubicBezTo>
                    <a:cubicBezTo>
                      <a:pt x="458" y="138"/>
                      <a:pt x="458" y="138"/>
                      <a:pt x="458" y="138"/>
                    </a:cubicBezTo>
                    <a:cubicBezTo>
                      <a:pt x="480" y="130"/>
                      <a:pt x="504" y="123"/>
                      <a:pt x="528" y="119"/>
                    </a:cubicBezTo>
                    <a:cubicBezTo>
                      <a:pt x="556" y="4"/>
                      <a:pt x="556" y="4"/>
                      <a:pt x="556" y="4"/>
                    </a:cubicBezTo>
                    <a:cubicBezTo>
                      <a:pt x="559" y="4"/>
                      <a:pt x="559" y="4"/>
                      <a:pt x="559" y="4"/>
                    </a:cubicBezTo>
                    <a:cubicBezTo>
                      <a:pt x="581" y="2"/>
                      <a:pt x="604" y="0"/>
                      <a:pt x="626" y="0"/>
                    </a:cubicBezTo>
                    <a:cubicBezTo>
                      <a:pt x="648" y="0"/>
                      <a:pt x="671" y="2"/>
                      <a:pt x="693" y="4"/>
                    </a:cubicBezTo>
                    <a:cubicBezTo>
                      <a:pt x="696" y="4"/>
                      <a:pt x="696" y="4"/>
                      <a:pt x="696" y="4"/>
                    </a:cubicBezTo>
                    <a:cubicBezTo>
                      <a:pt x="724" y="119"/>
                      <a:pt x="724" y="119"/>
                      <a:pt x="724" y="119"/>
                    </a:cubicBezTo>
                    <a:cubicBezTo>
                      <a:pt x="748" y="123"/>
                      <a:pt x="772" y="130"/>
                      <a:pt x="794" y="138"/>
                    </a:cubicBezTo>
                    <a:cubicBezTo>
                      <a:pt x="877" y="53"/>
                      <a:pt x="877" y="53"/>
                      <a:pt x="877" y="53"/>
                    </a:cubicBezTo>
                    <a:cubicBezTo>
                      <a:pt x="879" y="54"/>
                      <a:pt x="879" y="54"/>
                      <a:pt x="879" y="54"/>
                    </a:cubicBezTo>
                    <a:cubicBezTo>
                      <a:pt x="920" y="72"/>
                      <a:pt x="959" y="94"/>
                      <a:pt x="995" y="121"/>
                    </a:cubicBezTo>
                    <a:cubicBezTo>
                      <a:pt x="997" y="122"/>
                      <a:pt x="997" y="122"/>
                      <a:pt x="997" y="122"/>
                    </a:cubicBezTo>
                    <a:cubicBezTo>
                      <a:pt x="965" y="236"/>
                      <a:pt x="965" y="236"/>
                      <a:pt x="965" y="236"/>
                    </a:cubicBezTo>
                    <a:cubicBezTo>
                      <a:pt x="983" y="252"/>
                      <a:pt x="1000" y="269"/>
                      <a:pt x="1016" y="287"/>
                    </a:cubicBezTo>
                    <a:cubicBezTo>
                      <a:pt x="1130" y="255"/>
                      <a:pt x="1130" y="255"/>
                      <a:pt x="1130" y="255"/>
                    </a:cubicBezTo>
                    <a:cubicBezTo>
                      <a:pt x="1132" y="257"/>
                      <a:pt x="1132" y="257"/>
                      <a:pt x="1132" y="257"/>
                    </a:cubicBezTo>
                    <a:cubicBezTo>
                      <a:pt x="1158" y="293"/>
                      <a:pt x="1180" y="332"/>
                      <a:pt x="1198" y="373"/>
                    </a:cubicBezTo>
                    <a:cubicBezTo>
                      <a:pt x="1200" y="376"/>
                      <a:pt x="1200" y="376"/>
                      <a:pt x="1200" y="376"/>
                    </a:cubicBezTo>
                    <a:cubicBezTo>
                      <a:pt x="1115" y="458"/>
                      <a:pt x="1115" y="458"/>
                      <a:pt x="1115" y="458"/>
                    </a:cubicBezTo>
                    <a:cubicBezTo>
                      <a:pt x="1123" y="481"/>
                      <a:pt x="1129" y="504"/>
                      <a:pt x="1133" y="528"/>
                    </a:cubicBezTo>
                    <a:cubicBezTo>
                      <a:pt x="1248" y="557"/>
                      <a:pt x="1248" y="557"/>
                      <a:pt x="1248" y="557"/>
                    </a:cubicBezTo>
                    <a:cubicBezTo>
                      <a:pt x="1248" y="560"/>
                      <a:pt x="1248" y="560"/>
                      <a:pt x="1248" y="560"/>
                    </a:cubicBezTo>
                    <a:cubicBezTo>
                      <a:pt x="1251" y="582"/>
                      <a:pt x="1252" y="604"/>
                      <a:pt x="1252" y="626"/>
                    </a:cubicBezTo>
                    <a:cubicBezTo>
                      <a:pt x="1252" y="649"/>
                      <a:pt x="1251" y="671"/>
                      <a:pt x="1248" y="693"/>
                    </a:cubicBezTo>
                    <a:cubicBezTo>
                      <a:pt x="1248" y="696"/>
                      <a:pt x="1248" y="696"/>
                      <a:pt x="1248" y="696"/>
                    </a:cubicBezTo>
                    <a:cubicBezTo>
                      <a:pt x="1133" y="725"/>
                      <a:pt x="1133" y="725"/>
                      <a:pt x="1133" y="725"/>
                    </a:cubicBezTo>
                    <a:cubicBezTo>
                      <a:pt x="1129" y="748"/>
                      <a:pt x="1122" y="772"/>
                      <a:pt x="1115" y="795"/>
                    </a:cubicBezTo>
                    <a:cubicBezTo>
                      <a:pt x="1200" y="877"/>
                      <a:pt x="1200" y="877"/>
                      <a:pt x="1200" y="877"/>
                    </a:cubicBezTo>
                    <a:cubicBezTo>
                      <a:pt x="1198" y="880"/>
                      <a:pt x="1198" y="880"/>
                      <a:pt x="1198" y="880"/>
                    </a:cubicBezTo>
                    <a:cubicBezTo>
                      <a:pt x="1180" y="920"/>
                      <a:pt x="1158" y="959"/>
                      <a:pt x="1132" y="995"/>
                    </a:cubicBezTo>
                    <a:cubicBezTo>
                      <a:pt x="1130" y="998"/>
                      <a:pt x="1130" y="998"/>
                      <a:pt x="1130" y="998"/>
                    </a:cubicBezTo>
                    <a:cubicBezTo>
                      <a:pt x="1016" y="965"/>
                      <a:pt x="1016" y="965"/>
                      <a:pt x="1016" y="965"/>
                    </a:cubicBezTo>
                    <a:cubicBezTo>
                      <a:pt x="1000" y="983"/>
                      <a:pt x="983" y="1001"/>
                      <a:pt x="965" y="1016"/>
                    </a:cubicBezTo>
                    <a:cubicBezTo>
                      <a:pt x="997" y="1130"/>
                      <a:pt x="997" y="1130"/>
                      <a:pt x="997" y="1130"/>
                    </a:cubicBezTo>
                    <a:cubicBezTo>
                      <a:pt x="995" y="1132"/>
                      <a:pt x="995" y="1132"/>
                      <a:pt x="995" y="1132"/>
                    </a:cubicBezTo>
                    <a:cubicBezTo>
                      <a:pt x="959" y="1158"/>
                      <a:pt x="920" y="1181"/>
                      <a:pt x="879" y="1199"/>
                    </a:cubicBezTo>
                    <a:cubicBezTo>
                      <a:pt x="877" y="1200"/>
                      <a:pt x="877" y="1200"/>
                      <a:pt x="877" y="1200"/>
                    </a:cubicBezTo>
                    <a:cubicBezTo>
                      <a:pt x="794" y="1115"/>
                      <a:pt x="794" y="1115"/>
                      <a:pt x="794" y="1115"/>
                    </a:cubicBezTo>
                    <a:cubicBezTo>
                      <a:pt x="772" y="1123"/>
                      <a:pt x="748" y="1129"/>
                      <a:pt x="724" y="1134"/>
                    </a:cubicBezTo>
                    <a:cubicBezTo>
                      <a:pt x="696" y="1248"/>
                      <a:pt x="696" y="1248"/>
                      <a:pt x="696" y="1248"/>
                    </a:cubicBezTo>
                    <a:cubicBezTo>
                      <a:pt x="693" y="1249"/>
                      <a:pt x="693" y="1249"/>
                      <a:pt x="693" y="1249"/>
                    </a:cubicBezTo>
                    <a:cubicBezTo>
                      <a:pt x="671" y="1251"/>
                      <a:pt x="648" y="1252"/>
                      <a:pt x="626" y="1252"/>
                    </a:cubicBezTo>
                    <a:close/>
                    <a:moveTo>
                      <a:pt x="563" y="1241"/>
                    </a:moveTo>
                    <a:cubicBezTo>
                      <a:pt x="584" y="1243"/>
                      <a:pt x="605" y="1244"/>
                      <a:pt x="626" y="1244"/>
                    </a:cubicBezTo>
                    <a:cubicBezTo>
                      <a:pt x="647" y="1244"/>
                      <a:pt x="668" y="1243"/>
                      <a:pt x="689" y="1241"/>
                    </a:cubicBezTo>
                    <a:cubicBezTo>
                      <a:pt x="717" y="1126"/>
                      <a:pt x="717" y="1126"/>
                      <a:pt x="717" y="1126"/>
                    </a:cubicBezTo>
                    <a:cubicBezTo>
                      <a:pt x="720" y="1126"/>
                      <a:pt x="720" y="1126"/>
                      <a:pt x="720" y="1126"/>
                    </a:cubicBezTo>
                    <a:cubicBezTo>
                      <a:pt x="745" y="1121"/>
                      <a:pt x="770" y="1114"/>
                      <a:pt x="794" y="1106"/>
                    </a:cubicBezTo>
                    <a:cubicBezTo>
                      <a:pt x="797" y="1105"/>
                      <a:pt x="797" y="1105"/>
                      <a:pt x="797" y="1105"/>
                    </a:cubicBezTo>
                    <a:cubicBezTo>
                      <a:pt x="879" y="1190"/>
                      <a:pt x="879" y="1190"/>
                      <a:pt x="879" y="1190"/>
                    </a:cubicBezTo>
                    <a:cubicBezTo>
                      <a:pt x="917" y="1173"/>
                      <a:pt x="953" y="1151"/>
                      <a:pt x="988" y="1127"/>
                    </a:cubicBezTo>
                    <a:cubicBezTo>
                      <a:pt x="955" y="1014"/>
                      <a:pt x="955" y="1014"/>
                      <a:pt x="955" y="1014"/>
                    </a:cubicBezTo>
                    <a:cubicBezTo>
                      <a:pt x="957" y="1012"/>
                      <a:pt x="957" y="1012"/>
                      <a:pt x="957" y="1012"/>
                    </a:cubicBezTo>
                    <a:cubicBezTo>
                      <a:pt x="977" y="995"/>
                      <a:pt x="995" y="977"/>
                      <a:pt x="1011" y="958"/>
                    </a:cubicBezTo>
                    <a:cubicBezTo>
                      <a:pt x="1013" y="955"/>
                      <a:pt x="1013" y="955"/>
                      <a:pt x="1013" y="955"/>
                    </a:cubicBezTo>
                    <a:cubicBezTo>
                      <a:pt x="1127" y="988"/>
                      <a:pt x="1127" y="988"/>
                      <a:pt x="1127" y="988"/>
                    </a:cubicBezTo>
                    <a:cubicBezTo>
                      <a:pt x="1151" y="954"/>
                      <a:pt x="1172" y="917"/>
                      <a:pt x="1189" y="879"/>
                    </a:cubicBezTo>
                    <a:cubicBezTo>
                      <a:pt x="1105" y="797"/>
                      <a:pt x="1105" y="797"/>
                      <a:pt x="1105" y="797"/>
                    </a:cubicBezTo>
                    <a:cubicBezTo>
                      <a:pt x="1106" y="795"/>
                      <a:pt x="1106" y="795"/>
                      <a:pt x="1106" y="795"/>
                    </a:cubicBezTo>
                    <a:cubicBezTo>
                      <a:pt x="1114" y="771"/>
                      <a:pt x="1121" y="746"/>
                      <a:pt x="1125" y="720"/>
                    </a:cubicBezTo>
                    <a:cubicBezTo>
                      <a:pt x="1126" y="718"/>
                      <a:pt x="1126" y="718"/>
                      <a:pt x="1126" y="718"/>
                    </a:cubicBezTo>
                    <a:cubicBezTo>
                      <a:pt x="1240" y="689"/>
                      <a:pt x="1240" y="689"/>
                      <a:pt x="1240" y="689"/>
                    </a:cubicBezTo>
                    <a:cubicBezTo>
                      <a:pt x="1242" y="668"/>
                      <a:pt x="1243" y="647"/>
                      <a:pt x="1243" y="626"/>
                    </a:cubicBezTo>
                    <a:cubicBezTo>
                      <a:pt x="1243" y="605"/>
                      <a:pt x="1242" y="584"/>
                      <a:pt x="1240" y="563"/>
                    </a:cubicBezTo>
                    <a:cubicBezTo>
                      <a:pt x="1126" y="535"/>
                      <a:pt x="1126" y="535"/>
                      <a:pt x="1126" y="535"/>
                    </a:cubicBezTo>
                    <a:cubicBezTo>
                      <a:pt x="1125" y="532"/>
                      <a:pt x="1125" y="532"/>
                      <a:pt x="1125" y="532"/>
                    </a:cubicBezTo>
                    <a:cubicBezTo>
                      <a:pt x="1121" y="507"/>
                      <a:pt x="1114" y="482"/>
                      <a:pt x="1106" y="458"/>
                    </a:cubicBezTo>
                    <a:cubicBezTo>
                      <a:pt x="1105" y="455"/>
                      <a:pt x="1105" y="455"/>
                      <a:pt x="1105" y="455"/>
                    </a:cubicBezTo>
                    <a:cubicBezTo>
                      <a:pt x="1189" y="374"/>
                      <a:pt x="1189" y="374"/>
                      <a:pt x="1189" y="374"/>
                    </a:cubicBezTo>
                    <a:cubicBezTo>
                      <a:pt x="1172" y="335"/>
                      <a:pt x="1151" y="299"/>
                      <a:pt x="1127" y="265"/>
                    </a:cubicBezTo>
                    <a:cubicBezTo>
                      <a:pt x="1013" y="297"/>
                      <a:pt x="1013" y="297"/>
                      <a:pt x="1013" y="297"/>
                    </a:cubicBezTo>
                    <a:cubicBezTo>
                      <a:pt x="1011" y="295"/>
                      <a:pt x="1011" y="295"/>
                      <a:pt x="1011" y="295"/>
                    </a:cubicBezTo>
                    <a:cubicBezTo>
                      <a:pt x="995" y="276"/>
                      <a:pt x="977" y="257"/>
                      <a:pt x="957" y="241"/>
                    </a:cubicBezTo>
                    <a:cubicBezTo>
                      <a:pt x="955" y="239"/>
                      <a:pt x="955" y="239"/>
                      <a:pt x="955" y="239"/>
                    </a:cubicBezTo>
                    <a:cubicBezTo>
                      <a:pt x="988" y="126"/>
                      <a:pt x="988" y="126"/>
                      <a:pt x="988" y="126"/>
                    </a:cubicBezTo>
                    <a:cubicBezTo>
                      <a:pt x="953" y="101"/>
                      <a:pt x="917" y="80"/>
                      <a:pt x="879" y="63"/>
                    </a:cubicBezTo>
                    <a:cubicBezTo>
                      <a:pt x="797" y="148"/>
                      <a:pt x="797" y="148"/>
                      <a:pt x="797" y="148"/>
                    </a:cubicBezTo>
                    <a:cubicBezTo>
                      <a:pt x="794" y="147"/>
                      <a:pt x="794" y="147"/>
                      <a:pt x="794" y="147"/>
                    </a:cubicBezTo>
                    <a:cubicBezTo>
                      <a:pt x="770" y="138"/>
                      <a:pt x="745" y="131"/>
                      <a:pt x="720" y="127"/>
                    </a:cubicBezTo>
                    <a:cubicBezTo>
                      <a:pt x="717" y="126"/>
                      <a:pt x="717" y="126"/>
                      <a:pt x="717" y="126"/>
                    </a:cubicBezTo>
                    <a:cubicBezTo>
                      <a:pt x="689" y="12"/>
                      <a:pt x="689" y="12"/>
                      <a:pt x="689" y="12"/>
                    </a:cubicBezTo>
                    <a:cubicBezTo>
                      <a:pt x="668" y="10"/>
                      <a:pt x="647" y="9"/>
                      <a:pt x="626" y="9"/>
                    </a:cubicBezTo>
                    <a:cubicBezTo>
                      <a:pt x="605" y="9"/>
                      <a:pt x="584" y="10"/>
                      <a:pt x="563" y="12"/>
                    </a:cubicBezTo>
                    <a:cubicBezTo>
                      <a:pt x="535" y="126"/>
                      <a:pt x="535" y="126"/>
                      <a:pt x="535" y="126"/>
                    </a:cubicBezTo>
                    <a:cubicBezTo>
                      <a:pt x="532" y="127"/>
                      <a:pt x="532" y="127"/>
                      <a:pt x="532" y="127"/>
                    </a:cubicBezTo>
                    <a:cubicBezTo>
                      <a:pt x="507" y="131"/>
                      <a:pt x="482" y="138"/>
                      <a:pt x="458" y="147"/>
                    </a:cubicBezTo>
                    <a:cubicBezTo>
                      <a:pt x="455" y="148"/>
                      <a:pt x="455" y="148"/>
                      <a:pt x="455" y="148"/>
                    </a:cubicBezTo>
                    <a:cubicBezTo>
                      <a:pt x="373" y="63"/>
                      <a:pt x="373" y="63"/>
                      <a:pt x="373" y="63"/>
                    </a:cubicBezTo>
                    <a:cubicBezTo>
                      <a:pt x="335" y="80"/>
                      <a:pt x="298" y="101"/>
                      <a:pt x="264" y="126"/>
                    </a:cubicBezTo>
                    <a:cubicBezTo>
                      <a:pt x="297" y="239"/>
                      <a:pt x="297" y="239"/>
                      <a:pt x="297" y="239"/>
                    </a:cubicBezTo>
                    <a:cubicBezTo>
                      <a:pt x="295" y="241"/>
                      <a:pt x="295" y="241"/>
                      <a:pt x="295" y="241"/>
                    </a:cubicBezTo>
                    <a:cubicBezTo>
                      <a:pt x="275" y="257"/>
                      <a:pt x="257" y="276"/>
                      <a:pt x="241" y="295"/>
                    </a:cubicBezTo>
                    <a:cubicBezTo>
                      <a:pt x="239" y="297"/>
                      <a:pt x="239" y="297"/>
                      <a:pt x="239" y="297"/>
                    </a:cubicBezTo>
                    <a:cubicBezTo>
                      <a:pt x="125" y="265"/>
                      <a:pt x="125" y="265"/>
                      <a:pt x="125" y="265"/>
                    </a:cubicBezTo>
                    <a:cubicBezTo>
                      <a:pt x="101" y="299"/>
                      <a:pt x="80" y="335"/>
                      <a:pt x="63" y="374"/>
                    </a:cubicBezTo>
                    <a:cubicBezTo>
                      <a:pt x="147" y="455"/>
                      <a:pt x="147" y="455"/>
                      <a:pt x="147" y="455"/>
                    </a:cubicBezTo>
                    <a:cubicBezTo>
                      <a:pt x="146" y="458"/>
                      <a:pt x="146" y="458"/>
                      <a:pt x="146" y="458"/>
                    </a:cubicBezTo>
                    <a:cubicBezTo>
                      <a:pt x="138" y="482"/>
                      <a:pt x="131" y="507"/>
                      <a:pt x="127" y="532"/>
                    </a:cubicBezTo>
                    <a:cubicBezTo>
                      <a:pt x="126" y="535"/>
                      <a:pt x="126" y="535"/>
                      <a:pt x="126" y="535"/>
                    </a:cubicBezTo>
                    <a:cubicBezTo>
                      <a:pt x="12" y="563"/>
                      <a:pt x="12" y="563"/>
                      <a:pt x="12" y="563"/>
                    </a:cubicBezTo>
                    <a:cubicBezTo>
                      <a:pt x="10" y="584"/>
                      <a:pt x="9" y="606"/>
                      <a:pt x="9" y="626"/>
                    </a:cubicBezTo>
                    <a:cubicBezTo>
                      <a:pt x="9" y="647"/>
                      <a:pt x="10" y="668"/>
                      <a:pt x="12" y="689"/>
                    </a:cubicBezTo>
                    <a:cubicBezTo>
                      <a:pt x="126" y="718"/>
                      <a:pt x="126" y="718"/>
                      <a:pt x="126" y="718"/>
                    </a:cubicBezTo>
                    <a:cubicBezTo>
                      <a:pt x="127" y="720"/>
                      <a:pt x="127" y="720"/>
                      <a:pt x="127" y="720"/>
                    </a:cubicBezTo>
                    <a:cubicBezTo>
                      <a:pt x="131" y="746"/>
                      <a:pt x="138" y="771"/>
                      <a:pt x="146" y="795"/>
                    </a:cubicBezTo>
                    <a:cubicBezTo>
                      <a:pt x="147" y="797"/>
                      <a:pt x="147" y="797"/>
                      <a:pt x="147" y="797"/>
                    </a:cubicBezTo>
                    <a:cubicBezTo>
                      <a:pt x="63" y="879"/>
                      <a:pt x="63" y="879"/>
                      <a:pt x="63" y="879"/>
                    </a:cubicBezTo>
                    <a:cubicBezTo>
                      <a:pt x="80" y="917"/>
                      <a:pt x="101" y="954"/>
                      <a:pt x="125" y="988"/>
                    </a:cubicBezTo>
                    <a:cubicBezTo>
                      <a:pt x="239" y="955"/>
                      <a:pt x="239" y="955"/>
                      <a:pt x="239" y="955"/>
                    </a:cubicBezTo>
                    <a:cubicBezTo>
                      <a:pt x="241" y="958"/>
                      <a:pt x="241" y="958"/>
                      <a:pt x="241" y="958"/>
                    </a:cubicBezTo>
                    <a:cubicBezTo>
                      <a:pt x="257" y="977"/>
                      <a:pt x="275" y="995"/>
                      <a:pt x="295" y="1012"/>
                    </a:cubicBezTo>
                    <a:cubicBezTo>
                      <a:pt x="297" y="1014"/>
                      <a:pt x="297" y="1014"/>
                      <a:pt x="297" y="1014"/>
                    </a:cubicBezTo>
                    <a:cubicBezTo>
                      <a:pt x="264" y="1127"/>
                      <a:pt x="264" y="1127"/>
                      <a:pt x="264" y="1127"/>
                    </a:cubicBezTo>
                    <a:cubicBezTo>
                      <a:pt x="298" y="1151"/>
                      <a:pt x="335" y="1173"/>
                      <a:pt x="373" y="1190"/>
                    </a:cubicBezTo>
                    <a:cubicBezTo>
                      <a:pt x="455" y="1105"/>
                      <a:pt x="455" y="1105"/>
                      <a:pt x="455" y="1105"/>
                    </a:cubicBezTo>
                    <a:cubicBezTo>
                      <a:pt x="458" y="1106"/>
                      <a:pt x="458" y="1106"/>
                      <a:pt x="458" y="1106"/>
                    </a:cubicBezTo>
                    <a:cubicBezTo>
                      <a:pt x="482" y="1114"/>
                      <a:pt x="507" y="1121"/>
                      <a:pt x="532" y="1126"/>
                    </a:cubicBezTo>
                    <a:cubicBezTo>
                      <a:pt x="535" y="1126"/>
                      <a:pt x="535" y="1126"/>
                      <a:pt x="535" y="1126"/>
                    </a:cubicBezTo>
                    <a:lnTo>
                      <a:pt x="563" y="1241"/>
                    </a:lnTo>
                    <a:close/>
                    <a:moveTo>
                      <a:pt x="626" y="1104"/>
                    </a:moveTo>
                    <a:cubicBezTo>
                      <a:pt x="498" y="1104"/>
                      <a:pt x="378" y="1055"/>
                      <a:pt x="288" y="964"/>
                    </a:cubicBezTo>
                    <a:cubicBezTo>
                      <a:pt x="198" y="874"/>
                      <a:pt x="148" y="754"/>
                      <a:pt x="148" y="626"/>
                    </a:cubicBezTo>
                    <a:cubicBezTo>
                      <a:pt x="148" y="499"/>
                      <a:pt x="198" y="379"/>
                      <a:pt x="288" y="288"/>
                    </a:cubicBezTo>
                    <a:cubicBezTo>
                      <a:pt x="378" y="198"/>
                      <a:pt x="498" y="148"/>
                      <a:pt x="626" y="148"/>
                    </a:cubicBezTo>
                    <a:cubicBezTo>
                      <a:pt x="754" y="148"/>
                      <a:pt x="874" y="198"/>
                      <a:pt x="964" y="288"/>
                    </a:cubicBezTo>
                    <a:cubicBezTo>
                      <a:pt x="1054" y="379"/>
                      <a:pt x="1104" y="499"/>
                      <a:pt x="1104" y="626"/>
                    </a:cubicBezTo>
                    <a:cubicBezTo>
                      <a:pt x="1104" y="754"/>
                      <a:pt x="1054" y="874"/>
                      <a:pt x="964" y="964"/>
                    </a:cubicBezTo>
                    <a:cubicBezTo>
                      <a:pt x="874" y="1055"/>
                      <a:pt x="754" y="1104"/>
                      <a:pt x="626" y="1104"/>
                    </a:cubicBezTo>
                    <a:close/>
                    <a:moveTo>
                      <a:pt x="626" y="157"/>
                    </a:moveTo>
                    <a:cubicBezTo>
                      <a:pt x="367" y="157"/>
                      <a:pt x="157" y="367"/>
                      <a:pt x="157" y="626"/>
                    </a:cubicBezTo>
                    <a:cubicBezTo>
                      <a:pt x="157" y="885"/>
                      <a:pt x="367" y="1096"/>
                      <a:pt x="626" y="1096"/>
                    </a:cubicBezTo>
                    <a:cubicBezTo>
                      <a:pt x="885" y="1096"/>
                      <a:pt x="1095" y="885"/>
                      <a:pt x="1095" y="626"/>
                    </a:cubicBezTo>
                    <a:cubicBezTo>
                      <a:pt x="1095" y="367"/>
                      <a:pt x="885" y="157"/>
                      <a:pt x="626" y="157"/>
                    </a:cubicBez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6" name="îṣḷidê">
                <a:extLst>
                  <a:ext uri="{FF2B5EF4-FFF2-40B4-BE49-F238E27FC236}">
                    <a16:creationId xmlns:a16="http://schemas.microsoft.com/office/drawing/2014/main" xmlns="" id="{79980AD8-81D8-4B76-869E-01A6D1F70CFF}"/>
                  </a:ext>
                </a:extLst>
              </p:cNvPr>
              <p:cNvSpPr/>
              <p:nvPr/>
            </p:nvSpPr>
            <p:spPr bwMode="auto">
              <a:xfrm>
                <a:off x="3770710" y="2145506"/>
                <a:ext cx="1595438" cy="2483644"/>
              </a:xfrm>
              <a:custGeom>
                <a:avLst/>
                <a:gdLst>
                  <a:gd name="T0" fmla="*/ 2147483646 w 842"/>
                  <a:gd name="T1" fmla="*/ 2147483646 h 1312"/>
                  <a:gd name="T2" fmla="*/ 2147483646 w 842"/>
                  <a:gd name="T3" fmla="*/ 2147483646 h 1312"/>
                  <a:gd name="T4" fmla="*/ 2147483646 w 842"/>
                  <a:gd name="T5" fmla="*/ 2147483646 h 1312"/>
                  <a:gd name="T6" fmla="*/ 2147483646 w 842"/>
                  <a:gd name="T7" fmla="*/ 2147483646 h 1312"/>
                  <a:gd name="T8" fmla="*/ 2147483646 w 842"/>
                  <a:gd name="T9" fmla="*/ 2147483646 h 1312"/>
                  <a:gd name="T10" fmla="*/ 2147483646 w 842"/>
                  <a:gd name="T11" fmla="*/ 2147483646 h 1312"/>
                  <a:gd name="T12" fmla="*/ 2147483646 w 842"/>
                  <a:gd name="T13" fmla="*/ 2147483646 h 1312"/>
                  <a:gd name="T14" fmla="*/ 2147483646 w 842"/>
                  <a:gd name="T15" fmla="*/ 2147483646 h 1312"/>
                  <a:gd name="T16" fmla="*/ 2147483646 w 842"/>
                  <a:gd name="T17" fmla="*/ 2147483646 h 1312"/>
                  <a:gd name="T18" fmla="*/ 2147483646 w 842"/>
                  <a:gd name="T19" fmla="*/ 2147483646 h 1312"/>
                  <a:gd name="T20" fmla="*/ 2147483646 w 842"/>
                  <a:gd name="T21" fmla="*/ 2147483646 h 1312"/>
                  <a:gd name="T22" fmla="*/ 2147483646 w 842"/>
                  <a:gd name="T23" fmla="*/ 2147483646 h 1312"/>
                  <a:gd name="T24" fmla="*/ 2147483646 w 842"/>
                  <a:gd name="T25" fmla="*/ 2147483646 h 1312"/>
                  <a:gd name="T26" fmla="*/ 2147483646 w 842"/>
                  <a:gd name="T27" fmla="*/ 2147483646 h 1312"/>
                  <a:gd name="T28" fmla="*/ 2147483646 w 842"/>
                  <a:gd name="T29" fmla="*/ 2147483646 h 1312"/>
                  <a:gd name="T30" fmla="*/ 2147483646 w 842"/>
                  <a:gd name="T31" fmla="*/ 2147483646 h 1312"/>
                  <a:gd name="T32" fmla="*/ 2147483646 w 842"/>
                  <a:gd name="T33" fmla="*/ 2147483646 h 1312"/>
                  <a:gd name="T34" fmla="*/ 0 w 842"/>
                  <a:gd name="T35" fmla="*/ 2147483646 h 1312"/>
                  <a:gd name="T36" fmla="*/ 2147483646 w 842"/>
                  <a:gd name="T37" fmla="*/ 0 h 1312"/>
                  <a:gd name="T38" fmla="*/ 2147483646 w 842"/>
                  <a:gd name="T39" fmla="*/ 0 h 1312"/>
                  <a:gd name="T40" fmla="*/ 2147483646 w 842"/>
                  <a:gd name="T41" fmla="*/ 2147483646 h 1312"/>
                  <a:gd name="T42" fmla="*/ 2147483646 w 842"/>
                  <a:gd name="T43" fmla="*/ 2147483646 h 1312"/>
                  <a:gd name="T44" fmla="*/ 2147483646 w 842"/>
                  <a:gd name="T45" fmla="*/ 2147483646 h 1312"/>
                  <a:gd name="T46" fmla="*/ 2147483646 w 842"/>
                  <a:gd name="T47" fmla="*/ 2147483646 h 1312"/>
                  <a:gd name="T48" fmla="*/ 2147483646 w 842"/>
                  <a:gd name="T49" fmla="*/ 2147483646 h 1312"/>
                  <a:gd name="T50" fmla="*/ 2147483646 w 842"/>
                  <a:gd name="T51" fmla="*/ 2147483646 h 1312"/>
                  <a:gd name="T52" fmla="*/ 2147483646 w 842"/>
                  <a:gd name="T53" fmla="*/ 2147483646 h 1312"/>
                  <a:gd name="T54" fmla="*/ 2147483646 w 842"/>
                  <a:gd name="T55" fmla="*/ 2147483646 h 1312"/>
                  <a:gd name="T56" fmla="*/ 2147483646 w 842"/>
                  <a:gd name="T57" fmla="*/ 2147483646 h 1312"/>
                  <a:gd name="T58" fmla="*/ 2147483646 w 842"/>
                  <a:gd name="T59" fmla="*/ 2147483646 h 1312"/>
                  <a:gd name="T60" fmla="*/ 2147483646 w 842"/>
                  <a:gd name="T61" fmla="*/ 2147483646 h 1312"/>
                  <a:gd name="T62" fmla="*/ 2147483646 w 842"/>
                  <a:gd name="T63" fmla="*/ 2147483646 h 1312"/>
                  <a:gd name="T64" fmla="*/ 2147483646 w 842"/>
                  <a:gd name="T65" fmla="*/ 2147483646 h 1312"/>
                  <a:gd name="T66" fmla="*/ 2147483646 w 842"/>
                  <a:gd name="T67" fmla="*/ 2147483646 h 1312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0" t="0" r="r" b="b"/>
                <a:pathLst>
                  <a:path w="842" h="1312">
                    <a:moveTo>
                      <a:pt x="388" y="1312"/>
                    </a:moveTo>
                    <a:cubicBezTo>
                      <a:pt x="362" y="1312"/>
                      <a:pt x="340" y="1291"/>
                      <a:pt x="340" y="1265"/>
                    </a:cubicBezTo>
                    <a:cubicBezTo>
                      <a:pt x="340" y="1259"/>
                      <a:pt x="341" y="1254"/>
                      <a:pt x="343" y="1249"/>
                    </a:cubicBezTo>
                    <a:cubicBezTo>
                      <a:pt x="278" y="1249"/>
                      <a:pt x="278" y="1249"/>
                      <a:pt x="278" y="1249"/>
                    </a:cubicBezTo>
                    <a:cubicBezTo>
                      <a:pt x="250" y="1249"/>
                      <a:pt x="228" y="1226"/>
                      <a:pt x="228" y="1199"/>
                    </a:cubicBezTo>
                    <a:cubicBezTo>
                      <a:pt x="228" y="1186"/>
                      <a:pt x="233" y="1173"/>
                      <a:pt x="241" y="1164"/>
                    </a:cubicBezTo>
                    <a:cubicBezTo>
                      <a:pt x="228" y="1156"/>
                      <a:pt x="219" y="1140"/>
                      <a:pt x="219" y="1121"/>
                    </a:cubicBezTo>
                    <a:cubicBezTo>
                      <a:pt x="219" y="1108"/>
                      <a:pt x="223" y="1095"/>
                      <a:pt x="232" y="1086"/>
                    </a:cubicBezTo>
                    <a:cubicBezTo>
                      <a:pt x="210" y="1073"/>
                      <a:pt x="196" y="1049"/>
                      <a:pt x="196" y="1022"/>
                    </a:cubicBezTo>
                    <a:cubicBezTo>
                      <a:pt x="196" y="982"/>
                      <a:pt x="196" y="982"/>
                      <a:pt x="196" y="982"/>
                    </a:cubicBezTo>
                    <a:cubicBezTo>
                      <a:pt x="196" y="982"/>
                      <a:pt x="196" y="982"/>
                      <a:pt x="196" y="982"/>
                    </a:cubicBezTo>
                    <a:cubicBezTo>
                      <a:pt x="196" y="976"/>
                      <a:pt x="196" y="976"/>
                      <a:pt x="196" y="976"/>
                    </a:cubicBezTo>
                    <a:cubicBezTo>
                      <a:pt x="196" y="966"/>
                      <a:pt x="196" y="957"/>
                      <a:pt x="196" y="947"/>
                    </a:cubicBezTo>
                    <a:cubicBezTo>
                      <a:pt x="197" y="940"/>
                      <a:pt x="197" y="940"/>
                      <a:pt x="197" y="940"/>
                    </a:cubicBezTo>
                    <a:cubicBezTo>
                      <a:pt x="197" y="917"/>
                      <a:pt x="197" y="917"/>
                      <a:pt x="197" y="917"/>
                    </a:cubicBezTo>
                    <a:cubicBezTo>
                      <a:pt x="196" y="897"/>
                      <a:pt x="194" y="871"/>
                      <a:pt x="180" y="849"/>
                    </a:cubicBezTo>
                    <a:cubicBezTo>
                      <a:pt x="166" y="824"/>
                      <a:pt x="148" y="802"/>
                      <a:pt x="129" y="779"/>
                    </a:cubicBezTo>
                    <a:cubicBezTo>
                      <a:pt x="69" y="706"/>
                      <a:pt x="0" y="623"/>
                      <a:pt x="0" y="419"/>
                    </a:cubicBezTo>
                    <a:cubicBezTo>
                      <a:pt x="0" y="188"/>
                      <a:pt x="188" y="0"/>
                      <a:pt x="419" y="0"/>
                    </a:cubicBezTo>
                    <a:cubicBezTo>
                      <a:pt x="423" y="0"/>
                      <a:pt x="423" y="0"/>
                      <a:pt x="423" y="0"/>
                    </a:cubicBezTo>
                    <a:cubicBezTo>
                      <a:pt x="654" y="0"/>
                      <a:pt x="842" y="188"/>
                      <a:pt x="842" y="419"/>
                    </a:cubicBezTo>
                    <a:cubicBezTo>
                      <a:pt x="842" y="623"/>
                      <a:pt x="773" y="706"/>
                      <a:pt x="713" y="779"/>
                    </a:cubicBezTo>
                    <a:cubicBezTo>
                      <a:pt x="694" y="802"/>
                      <a:pt x="676" y="824"/>
                      <a:pt x="662" y="849"/>
                    </a:cubicBezTo>
                    <a:cubicBezTo>
                      <a:pt x="653" y="863"/>
                      <a:pt x="649" y="879"/>
                      <a:pt x="647" y="899"/>
                    </a:cubicBezTo>
                    <a:cubicBezTo>
                      <a:pt x="646" y="1023"/>
                      <a:pt x="646" y="1023"/>
                      <a:pt x="646" y="1023"/>
                    </a:cubicBezTo>
                    <a:cubicBezTo>
                      <a:pt x="646" y="1049"/>
                      <a:pt x="632" y="1073"/>
                      <a:pt x="610" y="1086"/>
                    </a:cubicBezTo>
                    <a:cubicBezTo>
                      <a:pt x="619" y="1095"/>
                      <a:pt x="623" y="1108"/>
                      <a:pt x="623" y="1121"/>
                    </a:cubicBezTo>
                    <a:cubicBezTo>
                      <a:pt x="623" y="1140"/>
                      <a:pt x="614" y="1156"/>
                      <a:pt x="601" y="1164"/>
                    </a:cubicBezTo>
                    <a:cubicBezTo>
                      <a:pt x="609" y="1173"/>
                      <a:pt x="614" y="1186"/>
                      <a:pt x="614" y="1199"/>
                    </a:cubicBezTo>
                    <a:cubicBezTo>
                      <a:pt x="614" y="1226"/>
                      <a:pt x="592" y="1249"/>
                      <a:pt x="564" y="1249"/>
                    </a:cubicBezTo>
                    <a:cubicBezTo>
                      <a:pt x="499" y="1249"/>
                      <a:pt x="499" y="1249"/>
                      <a:pt x="499" y="1249"/>
                    </a:cubicBezTo>
                    <a:cubicBezTo>
                      <a:pt x="501" y="1254"/>
                      <a:pt x="502" y="1259"/>
                      <a:pt x="502" y="1265"/>
                    </a:cubicBezTo>
                    <a:cubicBezTo>
                      <a:pt x="502" y="1291"/>
                      <a:pt x="480" y="1312"/>
                      <a:pt x="455" y="1312"/>
                    </a:cubicBezTo>
                    <a:lnTo>
                      <a:pt x="388" y="1312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7" name="iṧḷiḑé">
                <a:extLst>
                  <a:ext uri="{FF2B5EF4-FFF2-40B4-BE49-F238E27FC236}">
                    <a16:creationId xmlns:a16="http://schemas.microsoft.com/office/drawing/2014/main" xmlns="" id="{D4EE5594-5C9D-4E81-A868-923FBCE5FF1B}"/>
                  </a:ext>
                </a:extLst>
              </p:cNvPr>
              <p:cNvSpPr/>
              <p:nvPr/>
            </p:nvSpPr>
            <p:spPr bwMode="auto">
              <a:xfrm>
                <a:off x="4481513" y="4523185"/>
                <a:ext cx="175022" cy="48815"/>
              </a:xfrm>
              <a:custGeom>
                <a:avLst/>
                <a:gdLst>
                  <a:gd name="T0" fmla="*/ 2147483646 w 93"/>
                  <a:gd name="T1" fmla="*/ 2147483646 h 26"/>
                  <a:gd name="T2" fmla="*/ 0 w 93"/>
                  <a:gd name="T3" fmla="*/ 2147483646 h 26"/>
                  <a:gd name="T4" fmla="*/ 2147483646 w 93"/>
                  <a:gd name="T5" fmla="*/ 0 h 26"/>
                  <a:gd name="T6" fmla="*/ 2147483646 w 93"/>
                  <a:gd name="T7" fmla="*/ 0 h 26"/>
                  <a:gd name="T8" fmla="*/ 2147483646 w 93"/>
                  <a:gd name="T9" fmla="*/ 2147483646 h 26"/>
                  <a:gd name="T10" fmla="*/ 2147483646 w 93"/>
                  <a:gd name="T11" fmla="*/ 2147483646 h 26"/>
                  <a:gd name="T12" fmla="*/ 2147483646 w 93"/>
                  <a:gd name="T13" fmla="*/ 2147483646 h 2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3" h="26">
                    <a:moveTo>
                      <a:pt x="13" y="26"/>
                    </a:moveTo>
                    <a:cubicBezTo>
                      <a:pt x="5" y="26"/>
                      <a:pt x="0" y="20"/>
                      <a:pt x="0" y="13"/>
                    </a:cubicBezTo>
                    <a:cubicBezTo>
                      <a:pt x="0" y="6"/>
                      <a:pt x="5" y="0"/>
                      <a:pt x="13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87" y="0"/>
                      <a:pt x="93" y="6"/>
                      <a:pt x="93" y="13"/>
                    </a:cubicBezTo>
                    <a:cubicBezTo>
                      <a:pt x="93" y="20"/>
                      <a:pt x="87" y="26"/>
                      <a:pt x="80" y="26"/>
                    </a:cubicBezTo>
                    <a:lnTo>
                      <a:pt x="13" y="26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wrap="square" lIns="91440" tIns="45720" rIns="91440" bIns="45720">
                <a:normAutofit fontScale="25000" lnSpcReduction="20000"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8" name="ïšľïdê">
                <a:extLst>
                  <a:ext uri="{FF2B5EF4-FFF2-40B4-BE49-F238E27FC236}">
                    <a16:creationId xmlns:a16="http://schemas.microsoft.com/office/drawing/2014/main" xmlns="" id="{C8E8ADD9-557C-4FEF-9D56-806AE0BFD8B5}"/>
                  </a:ext>
                </a:extLst>
              </p:cNvPr>
              <p:cNvSpPr/>
              <p:nvPr/>
            </p:nvSpPr>
            <p:spPr bwMode="auto">
              <a:xfrm>
                <a:off x="4267201" y="4391025"/>
                <a:ext cx="602456" cy="61913"/>
              </a:xfrm>
              <a:custGeom>
                <a:avLst/>
                <a:gdLst>
                  <a:gd name="T0" fmla="*/ 2147483646 w 318"/>
                  <a:gd name="T1" fmla="*/ 2147483646 h 33"/>
                  <a:gd name="T2" fmla="*/ 0 w 318"/>
                  <a:gd name="T3" fmla="*/ 2147483646 h 33"/>
                  <a:gd name="T4" fmla="*/ 2147483646 w 318"/>
                  <a:gd name="T5" fmla="*/ 0 h 33"/>
                  <a:gd name="T6" fmla="*/ 2147483646 w 318"/>
                  <a:gd name="T7" fmla="*/ 0 h 33"/>
                  <a:gd name="T8" fmla="*/ 2147483646 w 318"/>
                  <a:gd name="T9" fmla="*/ 2147483646 h 33"/>
                  <a:gd name="T10" fmla="*/ 2147483646 w 318"/>
                  <a:gd name="T11" fmla="*/ 2147483646 h 33"/>
                  <a:gd name="T12" fmla="*/ 2147483646 w 318"/>
                  <a:gd name="T13" fmla="*/ 2147483646 h 3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18" h="33">
                    <a:moveTo>
                      <a:pt x="16" y="33"/>
                    </a:moveTo>
                    <a:cubicBezTo>
                      <a:pt x="7" y="33"/>
                      <a:pt x="0" y="25"/>
                      <a:pt x="0" y="16"/>
                    </a:cubicBezTo>
                    <a:cubicBezTo>
                      <a:pt x="0" y="7"/>
                      <a:pt x="7" y="0"/>
                      <a:pt x="16" y="0"/>
                    </a:cubicBezTo>
                    <a:cubicBezTo>
                      <a:pt x="302" y="0"/>
                      <a:pt x="302" y="0"/>
                      <a:pt x="302" y="0"/>
                    </a:cubicBezTo>
                    <a:cubicBezTo>
                      <a:pt x="311" y="0"/>
                      <a:pt x="318" y="7"/>
                      <a:pt x="318" y="16"/>
                    </a:cubicBezTo>
                    <a:cubicBezTo>
                      <a:pt x="318" y="25"/>
                      <a:pt x="311" y="33"/>
                      <a:pt x="302" y="33"/>
                    </a:cubicBezTo>
                    <a:lnTo>
                      <a:pt x="16" y="33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wrap="square" lIns="91440" tIns="45720" rIns="91440" bIns="45720">
                <a:normAutofit fontScale="25000" lnSpcReduction="20000"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9" name="ïṧ1iḑê">
                <a:extLst>
                  <a:ext uri="{FF2B5EF4-FFF2-40B4-BE49-F238E27FC236}">
                    <a16:creationId xmlns:a16="http://schemas.microsoft.com/office/drawing/2014/main" xmlns="" id="{98350546-D472-4534-9659-94D7051FEAED}"/>
                  </a:ext>
                </a:extLst>
              </p:cNvPr>
              <p:cNvSpPr/>
              <p:nvPr/>
            </p:nvSpPr>
            <p:spPr bwMode="auto">
              <a:xfrm>
                <a:off x="4248150" y="4232672"/>
                <a:ext cx="628650" cy="64294"/>
              </a:xfrm>
              <a:custGeom>
                <a:avLst/>
                <a:gdLst>
                  <a:gd name="T0" fmla="*/ 2147483646 w 332"/>
                  <a:gd name="T1" fmla="*/ 2147483646 h 34"/>
                  <a:gd name="T2" fmla="*/ 0 w 332"/>
                  <a:gd name="T3" fmla="*/ 2147483646 h 34"/>
                  <a:gd name="T4" fmla="*/ 2147483646 w 332"/>
                  <a:gd name="T5" fmla="*/ 0 h 34"/>
                  <a:gd name="T6" fmla="*/ 2147483646 w 332"/>
                  <a:gd name="T7" fmla="*/ 0 h 34"/>
                  <a:gd name="T8" fmla="*/ 2147483646 w 332"/>
                  <a:gd name="T9" fmla="*/ 2147483646 h 34"/>
                  <a:gd name="T10" fmla="*/ 2147483646 w 332"/>
                  <a:gd name="T11" fmla="*/ 2147483646 h 34"/>
                  <a:gd name="T12" fmla="*/ 2147483646 w 332"/>
                  <a:gd name="T13" fmla="*/ 2147483646 h 3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32" h="34">
                    <a:moveTo>
                      <a:pt x="17" y="34"/>
                    </a:moveTo>
                    <a:cubicBezTo>
                      <a:pt x="8" y="34"/>
                      <a:pt x="0" y="26"/>
                      <a:pt x="0" y="17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315" y="0"/>
                      <a:pt x="315" y="0"/>
                      <a:pt x="315" y="0"/>
                    </a:cubicBezTo>
                    <a:cubicBezTo>
                      <a:pt x="324" y="0"/>
                      <a:pt x="332" y="7"/>
                      <a:pt x="332" y="17"/>
                    </a:cubicBezTo>
                    <a:cubicBezTo>
                      <a:pt x="332" y="26"/>
                      <a:pt x="324" y="34"/>
                      <a:pt x="315" y="34"/>
                    </a:cubicBezTo>
                    <a:lnTo>
                      <a:pt x="17" y="34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wrap="square" lIns="91440" tIns="45720" rIns="91440" bIns="45720">
                <a:normAutofit fontScale="25000" lnSpcReduction="20000"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0" name="iṣľïdè">
                <a:extLst>
                  <a:ext uri="{FF2B5EF4-FFF2-40B4-BE49-F238E27FC236}">
                    <a16:creationId xmlns:a16="http://schemas.microsoft.com/office/drawing/2014/main" xmlns="" id="{B4B88B27-B362-4425-BE61-308C289E1CD6}"/>
                  </a:ext>
                </a:extLst>
              </p:cNvPr>
              <p:cNvSpPr/>
              <p:nvPr/>
            </p:nvSpPr>
            <p:spPr bwMode="auto">
              <a:xfrm>
                <a:off x="4202907" y="3823097"/>
                <a:ext cx="731044" cy="329803"/>
              </a:xfrm>
              <a:custGeom>
                <a:avLst/>
                <a:gdLst>
                  <a:gd name="T0" fmla="*/ 2147483646 w 386"/>
                  <a:gd name="T1" fmla="*/ 2147483646 h 174"/>
                  <a:gd name="T2" fmla="*/ 2147483646 w 386"/>
                  <a:gd name="T3" fmla="*/ 2147483646 h 174"/>
                  <a:gd name="T4" fmla="*/ 2147483646 w 386"/>
                  <a:gd name="T5" fmla="*/ 2147483646 h 174"/>
                  <a:gd name="T6" fmla="*/ 2147483646 w 386"/>
                  <a:gd name="T7" fmla="*/ 2147483646 h 174"/>
                  <a:gd name="T8" fmla="*/ 2147483646 w 386"/>
                  <a:gd name="T9" fmla="*/ 2147483646 h 174"/>
                  <a:gd name="T10" fmla="*/ 2147483646 w 386"/>
                  <a:gd name="T11" fmla="*/ 2147483646 h 174"/>
                  <a:gd name="T12" fmla="*/ 2147483646 w 386"/>
                  <a:gd name="T13" fmla="*/ 2147483646 h 174"/>
                  <a:gd name="T14" fmla="*/ 2147483646 w 386"/>
                  <a:gd name="T15" fmla="*/ 2147483646 h 174"/>
                  <a:gd name="T16" fmla="*/ 2147483646 w 386"/>
                  <a:gd name="T17" fmla="*/ 2147483646 h 174"/>
                  <a:gd name="T18" fmla="*/ 2147483646 w 386"/>
                  <a:gd name="T19" fmla="*/ 2147483646 h 174"/>
                  <a:gd name="T20" fmla="*/ 2147483646 w 386"/>
                  <a:gd name="T21" fmla="*/ 2147483646 h 174"/>
                  <a:gd name="T22" fmla="*/ 2147483646 w 386"/>
                  <a:gd name="T23" fmla="*/ 0 h 174"/>
                  <a:gd name="T24" fmla="*/ 0 w 386"/>
                  <a:gd name="T25" fmla="*/ 0 h 174"/>
                  <a:gd name="T26" fmla="*/ 2147483646 w 386"/>
                  <a:gd name="T27" fmla="*/ 2147483646 h 17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386" h="174">
                    <a:moveTo>
                      <a:pt x="3" y="30"/>
                    </a:moveTo>
                    <a:cubicBezTo>
                      <a:pt x="3" y="30"/>
                      <a:pt x="3" y="30"/>
                      <a:pt x="3" y="30"/>
                    </a:cubicBezTo>
                    <a:cubicBezTo>
                      <a:pt x="3" y="54"/>
                      <a:pt x="3" y="54"/>
                      <a:pt x="3" y="54"/>
                    </a:cubicBezTo>
                    <a:cubicBezTo>
                      <a:pt x="3" y="54"/>
                      <a:pt x="2" y="62"/>
                      <a:pt x="2" y="62"/>
                    </a:cubicBezTo>
                    <a:cubicBezTo>
                      <a:pt x="3" y="62"/>
                      <a:pt x="3" y="62"/>
                      <a:pt x="3" y="62"/>
                    </a:cubicBezTo>
                    <a:cubicBezTo>
                      <a:pt x="2" y="137"/>
                      <a:pt x="2" y="137"/>
                      <a:pt x="2" y="137"/>
                    </a:cubicBezTo>
                    <a:cubicBezTo>
                      <a:pt x="2" y="153"/>
                      <a:pt x="12" y="168"/>
                      <a:pt x="27" y="174"/>
                    </a:cubicBezTo>
                    <a:cubicBezTo>
                      <a:pt x="34" y="173"/>
                      <a:pt x="359" y="174"/>
                      <a:pt x="359" y="174"/>
                    </a:cubicBezTo>
                    <a:cubicBezTo>
                      <a:pt x="374" y="168"/>
                      <a:pt x="384" y="153"/>
                      <a:pt x="384" y="136"/>
                    </a:cubicBezTo>
                    <a:cubicBezTo>
                      <a:pt x="385" y="11"/>
                      <a:pt x="385" y="11"/>
                      <a:pt x="385" y="11"/>
                    </a:cubicBezTo>
                    <a:cubicBezTo>
                      <a:pt x="385" y="10"/>
                      <a:pt x="385" y="10"/>
                      <a:pt x="385" y="10"/>
                    </a:cubicBezTo>
                    <a:cubicBezTo>
                      <a:pt x="385" y="6"/>
                      <a:pt x="385" y="3"/>
                      <a:pt x="38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11"/>
                      <a:pt x="2" y="21"/>
                      <a:pt x="3" y="3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1" name="iŝļîdé">
                <a:extLst>
                  <a:ext uri="{FF2B5EF4-FFF2-40B4-BE49-F238E27FC236}">
                    <a16:creationId xmlns:a16="http://schemas.microsoft.com/office/drawing/2014/main" xmlns="" id="{3DBC5BD5-7980-431B-9885-8BA2CAD851FD}"/>
                  </a:ext>
                </a:extLst>
              </p:cNvPr>
              <p:cNvSpPr/>
              <p:nvPr/>
            </p:nvSpPr>
            <p:spPr bwMode="auto">
              <a:xfrm>
                <a:off x="3837385" y="2209800"/>
                <a:ext cx="1464469" cy="1539479"/>
              </a:xfrm>
              <a:custGeom>
                <a:avLst/>
                <a:gdLst>
                  <a:gd name="T0" fmla="*/ 2147483646 w 773"/>
                  <a:gd name="T1" fmla="*/ 2147483646 h 813"/>
                  <a:gd name="T2" fmla="*/ 2147483646 w 773"/>
                  <a:gd name="T3" fmla="*/ 2147483646 h 813"/>
                  <a:gd name="T4" fmla="*/ 2147483646 w 773"/>
                  <a:gd name="T5" fmla="*/ 2147483646 h 813"/>
                  <a:gd name="T6" fmla="*/ 2147483646 w 773"/>
                  <a:gd name="T7" fmla="*/ 0 h 813"/>
                  <a:gd name="T8" fmla="*/ 2147483646 w 773"/>
                  <a:gd name="T9" fmla="*/ 0 h 813"/>
                  <a:gd name="T10" fmla="*/ 0 w 773"/>
                  <a:gd name="T11" fmla="*/ 2147483646 h 813"/>
                  <a:gd name="T12" fmla="*/ 2147483646 w 773"/>
                  <a:gd name="T13" fmla="*/ 2147483646 h 813"/>
                  <a:gd name="T14" fmla="*/ 2147483646 w 773"/>
                  <a:gd name="T15" fmla="*/ 2147483646 h 813"/>
                  <a:gd name="T16" fmla="*/ 2147483646 w 773"/>
                  <a:gd name="T17" fmla="*/ 2147483646 h 813"/>
                  <a:gd name="T18" fmla="*/ 2147483646 w 773"/>
                  <a:gd name="T19" fmla="*/ 2147483646 h 813"/>
                  <a:gd name="T20" fmla="*/ 2147483646 w 773"/>
                  <a:gd name="T21" fmla="*/ 2147483646 h 81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773" h="813">
                    <a:moveTo>
                      <a:pt x="597" y="797"/>
                    </a:moveTo>
                    <a:cubicBezTo>
                      <a:pt x="613" y="771"/>
                      <a:pt x="632" y="748"/>
                      <a:pt x="652" y="723"/>
                    </a:cubicBezTo>
                    <a:cubicBezTo>
                      <a:pt x="709" y="655"/>
                      <a:pt x="773" y="577"/>
                      <a:pt x="773" y="385"/>
                    </a:cubicBezTo>
                    <a:cubicBezTo>
                      <a:pt x="773" y="173"/>
                      <a:pt x="600" y="0"/>
                      <a:pt x="388" y="0"/>
                    </a:cubicBezTo>
                    <a:cubicBezTo>
                      <a:pt x="384" y="0"/>
                      <a:pt x="384" y="0"/>
                      <a:pt x="384" y="0"/>
                    </a:cubicBezTo>
                    <a:cubicBezTo>
                      <a:pt x="172" y="0"/>
                      <a:pt x="0" y="173"/>
                      <a:pt x="0" y="385"/>
                    </a:cubicBezTo>
                    <a:cubicBezTo>
                      <a:pt x="0" y="577"/>
                      <a:pt x="64" y="655"/>
                      <a:pt x="120" y="723"/>
                    </a:cubicBezTo>
                    <a:cubicBezTo>
                      <a:pt x="140" y="748"/>
                      <a:pt x="159" y="771"/>
                      <a:pt x="175" y="797"/>
                    </a:cubicBezTo>
                    <a:cubicBezTo>
                      <a:pt x="178" y="803"/>
                      <a:pt x="180" y="808"/>
                      <a:pt x="183" y="813"/>
                    </a:cubicBezTo>
                    <a:cubicBezTo>
                      <a:pt x="589" y="813"/>
                      <a:pt x="589" y="813"/>
                      <a:pt x="589" y="813"/>
                    </a:cubicBezTo>
                    <a:cubicBezTo>
                      <a:pt x="592" y="808"/>
                      <a:pt x="594" y="802"/>
                      <a:pt x="597" y="79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rPr>
                  <a:t>Text here</a:t>
                </a:r>
                <a:endPara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8" name="iślïḋè">
              <a:extLst>
                <a:ext uri="{FF2B5EF4-FFF2-40B4-BE49-F238E27FC236}">
                  <a16:creationId xmlns:a16="http://schemas.microsoft.com/office/drawing/2014/main" xmlns="" id="{3410DD14-A65C-426A-8335-56430B621AFC}"/>
                </a:ext>
              </a:extLst>
            </p:cNvPr>
            <p:cNvGrpSpPr/>
            <p:nvPr/>
          </p:nvGrpSpPr>
          <p:grpSpPr>
            <a:xfrm>
              <a:off x="3709408" y="2116302"/>
              <a:ext cx="4771595" cy="2569997"/>
              <a:chOff x="3258303" y="1873336"/>
              <a:chExt cx="5673806" cy="3055931"/>
            </a:xfrm>
          </p:grpSpPr>
          <p:sp>
            <p:nvSpPr>
              <p:cNvPr id="25" name="iṣḻîďê">
                <a:extLst>
                  <a:ext uri="{FF2B5EF4-FFF2-40B4-BE49-F238E27FC236}">
                    <a16:creationId xmlns:a16="http://schemas.microsoft.com/office/drawing/2014/main" xmlns="" id="{82C252D5-930E-4999-8452-1223C242DB42}"/>
                  </a:ext>
                </a:extLst>
              </p:cNvPr>
              <p:cNvSpPr/>
              <p:nvPr/>
            </p:nvSpPr>
            <p:spPr bwMode="auto">
              <a:xfrm>
                <a:off x="3258303" y="4164267"/>
                <a:ext cx="765000" cy="765000"/>
              </a:xfrm>
              <a:prstGeom prst="ellipse">
                <a:avLst/>
              </a:prstGeom>
              <a:solidFill>
                <a:schemeClr val="bg1"/>
              </a:solidFill>
              <a:ln w="6350">
                <a:solidFill>
                  <a:schemeClr val="tx2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" name="îŝḷïďê">
                <a:extLst>
                  <a:ext uri="{FF2B5EF4-FFF2-40B4-BE49-F238E27FC236}">
                    <a16:creationId xmlns:a16="http://schemas.microsoft.com/office/drawing/2014/main" xmlns="" id="{F0BDA449-420E-4BB3-B332-8BF31FD17B7F}"/>
                  </a:ext>
                </a:extLst>
              </p:cNvPr>
              <p:cNvSpPr/>
              <p:nvPr/>
            </p:nvSpPr>
            <p:spPr bwMode="auto">
              <a:xfrm>
                <a:off x="3412370" y="4318680"/>
                <a:ext cx="456866" cy="456174"/>
              </a:xfrm>
              <a:custGeom>
                <a:avLst/>
                <a:gdLst>
                  <a:gd name="connsiteX0" fmla="*/ 169739 w 605522"/>
                  <a:gd name="connsiteY0" fmla="*/ 214306 h 604605"/>
                  <a:gd name="connsiteX1" fmla="*/ 184976 w 605522"/>
                  <a:gd name="connsiteY1" fmla="*/ 216005 h 604605"/>
                  <a:gd name="connsiteX2" fmla="*/ 287155 w 605522"/>
                  <a:gd name="connsiteY2" fmla="*/ 272658 h 604605"/>
                  <a:gd name="connsiteX3" fmla="*/ 302691 w 605522"/>
                  <a:gd name="connsiteY3" fmla="*/ 268841 h 604605"/>
                  <a:gd name="connsiteX4" fmla="*/ 318346 w 605522"/>
                  <a:gd name="connsiteY4" fmla="*/ 272658 h 604605"/>
                  <a:gd name="connsiteX5" fmla="*/ 420524 w 605522"/>
                  <a:gd name="connsiteY5" fmla="*/ 216005 h 604605"/>
                  <a:gd name="connsiteX6" fmla="*/ 447652 w 605522"/>
                  <a:gd name="connsiteY6" fmla="*/ 223877 h 604605"/>
                  <a:gd name="connsiteX7" fmla="*/ 439884 w 605522"/>
                  <a:gd name="connsiteY7" fmla="*/ 250951 h 604605"/>
                  <a:gd name="connsiteX8" fmla="*/ 335674 w 605522"/>
                  <a:gd name="connsiteY8" fmla="*/ 308677 h 604605"/>
                  <a:gd name="connsiteX9" fmla="*/ 302691 w 605522"/>
                  <a:gd name="connsiteY9" fmla="*/ 335751 h 604605"/>
                  <a:gd name="connsiteX10" fmla="*/ 269826 w 605522"/>
                  <a:gd name="connsiteY10" fmla="*/ 308677 h 604605"/>
                  <a:gd name="connsiteX11" fmla="*/ 165497 w 605522"/>
                  <a:gd name="connsiteY11" fmla="*/ 250951 h 604605"/>
                  <a:gd name="connsiteX12" fmla="*/ 157729 w 605522"/>
                  <a:gd name="connsiteY12" fmla="*/ 223877 h 604605"/>
                  <a:gd name="connsiteX13" fmla="*/ 169739 w 605522"/>
                  <a:gd name="connsiteY13" fmla="*/ 214306 h 604605"/>
                  <a:gd name="connsiteX14" fmla="*/ 286807 w 605522"/>
                  <a:gd name="connsiteY14" fmla="*/ 64195 h 604605"/>
                  <a:gd name="connsiteX15" fmla="*/ 190010 w 605522"/>
                  <a:gd name="connsiteY15" fmla="*/ 91878 h 604605"/>
                  <a:gd name="connsiteX16" fmla="*/ 203036 w 605522"/>
                  <a:gd name="connsiteY16" fmla="*/ 114311 h 604605"/>
                  <a:gd name="connsiteX17" fmla="*/ 203872 w 605522"/>
                  <a:gd name="connsiteY17" fmla="*/ 120754 h 604605"/>
                  <a:gd name="connsiteX18" fmla="*/ 200048 w 605522"/>
                  <a:gd name="connsiteY18" fmla="*/ 125885 h 604605"/>
                  <a:gd name="connsiteX19" fmla="*/ 191564 w 605522"/>
                  <a:gd name="connsiteY19" fmla="*/ 125885 h 604605"/>
                  <a:gd name="connsiteX20" fmla="*/ 188456 w 605522"/>
                  <a:gd name="connsiteY20" fmla="*/ 122782 h 604605"/>
                  <a:gd name="connsiteX21" fmla="*/ 175431 w 605522"/>
                  <a:gd name="connsiteY21" fmla="*/ 100469 h 604605"/>
                  <a:gd name="connsiteX22" fmla="*/ 104207 w 605522"/>
                  <a:gd name="connsiteY22" fmla="*/ 169557 h 604605"/>
                  <a:gd name="connsiteX23" fmla="*/ 131692 w 605522"/>
                  <a:gd name="connsiteY23" fmla="*/ 185307 h 604605"/>
                  <a:gd name="connsiteX24" fmla="*/ 137428 w 605522"/>
                  <a:gd name="connsiteY24" fmla="*/ 207024 h 604605"/>
                  <a:gd name="connsiteX25" fmla="*/ 123686 w 605522"/>
                  <a:gd name="connsiteY25" fmla="*/ 215018 h 604605"/>
                  <a:gd name="connsiteX26" fmla="*/ 115679 w 605522"/>
                  <a:gd name="connsiteY26" fmla="*/ 212871 h 604605"/>
                  <a:gd name="connsiteX27" fmla="*/ 88313 w 605522"/>
                  <a:gd name="connsiteY27" fmla="*/ 197001 h 604605"/>
                  <a:gd name="connsiteX28" fmla="*/ 63815 w 605522"/>
                  <a:gd name="connsiteY28" fmla="*/ 294606 h 604605"/>
                  <a:gd name="connsiteX29" fmla="*/ 89866 w 605522"/>
                  <a:gd name="connsiteY29" fmla="*/ 294487 h 604605"/>
                  <a:gd name="connsiteX30" fmla="*/ 98351 w 605522"/>
                  <a:gd name="connsiteY30" fmla="*/ 302959 h 604605"/>
                  <a:gd name="connsiteX31" fmla="*/ 95841 w 605522"/>
                  <a:gd name="connsiteY31" fmla="*/ 308925 h 604605"/>
                  <a:gd name="connsiteX32" fmla="*/ 89986 w 605522"/>
                  <a:gd name="connsiteY32" fmla="*/ 311311 h 604605"/>
                  <a:gd name="connsiteX33" fmla="*/ 63934 w 605522"/>
                  <a:gd name="connsiteY33" fmla="*/ 311431 h 604605"/>
                  <a:gd name="connsiteX34" fmla="*/ 88313 w 605522"/>
                  <a:gd name="connsiteY34" fmla="*/ 407604 h 604605"/>
                  <a:gd name="connsiteX35" fmla="*/ 115679 w 605522"/>
                  <a:gd name="connsiteY35" fmla="*/ 391734 h 604605"/>
                  <a:gd name="connsiteX36" fmla="*/ 137428 w 605522"/>
                  <a:gd name="connsiteY36" fmla="*/ 397581 h 604605"/>
                  <a:gd name="connsiteX37" fmla="*/ 131692 w 605522"/>
                  <a:gd name="connsiteY37" fmla="*/ 419298 h 604605"/>
                  <a:gd name="connsiteX38" fmla="*/ 104207 w 605522"/>
                  <a:gd name="connsiteY38" fmla="*/ 435048 h 604605"/>
                  <a:gd name="connsiteX39" fmla="*/ 176626 w 605522"/>
                  <a:gd name="connsiteY39" fmla="*/ 504971 h 604605"/>
                  <a:gd name="connsiteX40" fmla="*/ 189532 w 605522"/>
                  <a:gd name="connsiteY40" fmla="*/ 482419 h 604605"/>
                  <a:gd name="connsiteX41" fmla="*/ 196941 w 605522"/>
                  <a:gd name="connsiteY41" fmla="*/ 478243 h 604605"/>
                  <a:gd name="connsiteX42" fmla="*/ 201124 w 605522"/>
                  <a:gd name="connsiteY42" fmla="*/ 479317 h 604605"/>
                  <a:gd name="connsiteX43" fmla="*/ 205067 w 605522"/>
                  <a:gd name="connsiteY43" fmla="*/ 484448 h 604605"/>
                  <a:gd name="connsiteX44" fmla="*/ 204231 w 605522"/>
                  <a:gd name="connsiteY44" fmla="*/ 490772 h 604605"/>
                  <a:gd name="connsiteX45" fmla="*/ 191325 w 605522"/>
                  <a:gd name="connsiteY45" fmla="*/ 513324 h 604605"/>
                  <a:gd name="connsiteX46" fmla="*/ 286807 w 605522"/>
                  <a:gd name="connsiteY46" fmla="*/ 540410 h 604605"/>
                  <a:gd name="connsiteX47" fmla="*/ 286807 w 605522"/>
                  <a:gd name="connsiteY47" fmla="*/ 508789 h 604605"/>
                  <a:gd name="connsiteX48" fmla="*/ 302701 w 605522"/>
                  <a:gd name="connsiteY48" fmla="*/ 492800 h 604605"/>
                  <a:gd name="connsiteX49" fmla="*/ 318715 w 605522"/>
                  <a:gd name="connsiteY49" fmla="*/ 508789 h 604605"/>
                  <a:gd name="connsiteX50" fmla="*/ 318715 w 605522"/>
                  <a:gd name="connsiteY50" fmla="*/ 540410 h 604605"/>
                  <a:gd name="connsiteX51" fmla="*/ 415512 w 605522"/>
                  <a:gd name="connsiteY51" fmla="*/ 512608 h 604605"/>
                  <a:gd name="connsiteX52" fmla="*/ 402367 w 605522"/>
                  <a:gd name="connsiteY52" fmla="*/ 490175 h 604605"/>
                  <a:gd name="connsiteX53" fmla="*/ 401530 w 605522"/>
                  <a:gd name="connsiteY53" fmla="*/ 483851 h 604605"/>
                  <a:gd name="connsiteX54" fmla="*/ 405474 w 605522"/>
                  <a:gd name="connsiteY54" fmla="*/ 478720 h 604605"/>
                  <a:gd name="connsiteX55" fmla="*/ 409657 w 605522"/>
                  <a:gd name="connsiteY55" fmla="*/ 477527 h 604605"/>
                  <a:gd name="connsiteX56" fmla="*/ 416946 w 605522"/>
                  <a:gd name="connsiteY56" fmla="*/ 481703 h 604605"/>
                  <a:gd name="connsiteX57" fmla="*/ 430092 w 605522"/>
                  <a:gd name="connsiteY57" fmla="*/ 504136 h 604605"/>
                  <a:gd name="connsiteX58" fmla="*/ 501196 w 605522"/>
                  <a:gd name="connsiteY58" fmla="*/ 435048 h 604605"/>
                  <a:gd name="connsiteX59" fmla="*/ 473830 w 605522"/>
                  <a:gd name="connsiteY59" fmla="*/ 419298 h 604605"/>
                  <a:gd name="connsiteX60" fmla="*/ 467974 w 605522"/>
                  <a:gd name="connsiteY60" fmla="*/ 397581 h 604605"/>
                  <a:gd name="connsiteX61" fmla="*/ 489724 w 605522"/>
                  <a:gd name="connsiteY61" fmla="*/ 391734 h 604605"/>
                  <a:gd name="connsiteX62" fmla="*/ 517209 w 605522"/>
                  <a:gd name="connsiteY62" fmla="*/ 407485 h 604605"/>
                  <a:gd name="connsiteX63" fmla="*/ 541588 w 605522"/>
                  <a:gd name="connsiteY63" fmla="*/ 309999 h 604605"/>
                  <a:gd name="connsiteX64" fmla="*/ 515536 w 605522"/>
                  <a:gd name="connsiteY64" fmla="*/ 309999 h 604605"/>
                  <a:gd name="connsiteX65" fmla="*/ 511354 w 605522"/>
                  <a:gd name="connsiteY65" fmla="*/ 308925 h 604605"/>
                  <a:gd name="connsiteX66" fmla="*/ 507171 w 605522"/>
                  <a:gd name="connsiteY66" fmla="*/ 301646 h 604605"/>
                  <a:gd name="connsiteX67" fmla="*/ 509561 w 605522"/>
                  <a:gd name="connsiteY67" fmla="*/ 295680 h 604605"/>
                  <a:gd name="connsiteX68" fmla="*/ 515536 w 605522"/>
                  <a:gd name="connsiteY68" fmla="*/ 293174 h 604605"/>
                  <a:gd name="connsiteX69" fmla="*/ 541588 w 605522"/>
                  <a:gd name="connsiteY69" fmla="*/ 293174 h 604605"/>
                  <a:gd name="connsiteX70" fmla="*/ 517209 w 605522"/>
                  <a:gd name="connsiteY70" fmla="*/ 197001 h 604605"/>
                  <a:gd name="connsiteX71" fmla="*/ 489724 w 605522"/>
                  <a:gd name="connsiteY71" fmla="*/ 212871 h 604605"/>
                  <a:gd name="connsiteX72" fmla="*/ 481836 w 605522"/>
                  <a:gd name="connsiteY72" fmla="*/ 215018 h 604605"/>
                  <a:gd name="connsiteX73" fmla="*/ 467974 w 605522"/>
                  <a:gd name="connsiteY73" fmla="*/ 207024 h 604605"/>
                  <a:gd name="connsiteX74" fmla="*/ 473830 w 605522"/>
                  <a:gd name="connsiteY74" fmla="*/ 185307 h 604605"/>
                  <a:gd name="connsiteX75" fmla="*/ 501196 w 605522"/>
                  <a:gd name="connsiteY75" fmla="*/ 169437 h 604605"/>
                  <a:gd name="connsiteX76" fmla="*/ 428777 w 605522"/>
                  <a:gd name="connsiteY76" fmla="*/ 99634 h 604605"/>
                  <a:gd name="connsiteX77" fmla="*/ 415871 w 605522"/>
                  <a:gd name="connsiteY77" fmla="*/ 122066 h 604605"/>
                  <a:gd name="connsiteX78" fmla="*/ 408581 w 605522"/>
                  <a:gd name="connsiteY78" fmla="*/ 126362 h 604605"/>
                  <a:gd name="connsiteX79" fmla="*/ 404398 w 605522"/>
                  <a:gd name="connsiteY79" fmla="*/ 125288 h 604605"/>
                  <a:gd name="connsiteX80" fmla="*/ 401291 w 605522"/>
                  <a:gd name="connsiteY80" fmla="*/ 113714 h 604605"/>
                  <a:gd name="connsiteX81" fmla="*/ 414198 w 605522"/>
                  <a:gd name="connsiteY81" fmla="*/ 91281 h 604605"/>
                  <a:gd name="connsiteX82" fmla="*/ 318715 w 605522"/>
                  <a:gd name="connsiteY82" fmla="*/ 64195 h 604605"/>
                  <a:gd name="connsiteX83" fmla="*/ 318715 w 605522"/>
                  <a:gd name="connsiteY83" fmla="*/ 95816 h 604605"/>
                  <a:gd name="connsiteX84" fmla="*/ 302701 w 605522"/>
                  <a:gd name="connsiteY84" fmla="*/ 111685 h 604605"/>
                  <a:gd name="connsiteX85" fmla="*/ 286807 w 605522"/>
                  <a:gd name="connsiteY85" fmla="*/ 95816 h 604605"/>
                  <a:gd name="connsiteX86" fmla="*/ 302701 w 605522"/>
                  <a:gd name="connsiteY86" fmla="*/ 0 h 604605"/>
                  <a:gd name="connsiteX87" fmla="*/ 605522 w 605522"/>
                  <a:gd name="connsiteY87" fmla="*/ 302243 h 604605"/>
                  <a:gd name="connsiteX88" fmla="*/ 302701 w 605522"/>
                  <a:gd name="connsiteY88" fmla="*/ 604605 h 604605"/>
                  <a:gd name="connsiteX89" fmla="*/ 0 w 605522"/>
                  <a:gd name="connsiteY89" fmla="*/ 302243 h 604605"/>
                  <a:gd name="connsiteX90" fmla="*/ 302701 w 605522"/>
                  <a:gd name="connsiteY90" fmla="*/ 0 h 6046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</a:cxnLst>
                <a:rect l="l" t="t" r="r" b="b"/>
                <a:pathLst>
                  <a:path w="605522" h="604605">
                    <a:moveTo>
                      <a:pt x="169739" y="214306"/>
                    </a:moveTo>
                    <a:cubicBezTo>
                      <a:pt x="174669" y="212874"/>
                      <a:pt x="180136" y="213322"/>
                      <a:pt x="184976" y="216005"/>
                    </a:cubicBezTo>
                    <a:lnTo>
                      <a:pt x="287155" y="272658"/>
                    </a:lnTo>
                    <a:cubicBezTo>
                      <a:pt x="291816" y="270153"/>
                      <a:pt x="297074" y="268841"/>
                      <a:pt x="302691" y="268841"/>
                    </a:cubicBezTo>
                    <a:cubicBezTo>
                      <a:pt x="308307" y="268841"/>
                      <a:pt x="313685" y="270153"/>
                      <a:pt x="318346" y="272658"/>
                    </a:cubicBezTo>
                    <a:lnTo>
                      <a:pt x="420524" y="216005"/>
                    </a:lnTo>
                    <a:cubicBezTo>
                      <a:pt x="430204" y="210638"/>
                      <a:pt x="442394" y="214216"/>
                      <a:pt x="447652" y="223877"/>
                    </a:cubicBezTo>
                    <a:cubicBezTo>
                      <a:pt x="453030" y="233418"/>
                      <a:pt x="449564" y="245584"/>
                      <a:pt x="439884" y="250951"/>
                    </a:cubicBezTo>
                    <a:lnTo>
                      <a:pt x="335674" y="308677"/>
                    </a:lnTo>
                    <a:cubicBezTo>
                      <a:pt x="332567" y="324063"/>
                      <a:pt x="319063" y="335751"/>
                      <a:pt x="302691" y="335751"/>
                    </a:cubicBezTo>
                    <a:cubicBezTo>
                      <a:pt x="286438" y="335751"/>
                      <a:pt x="272814" y="324182"/>
                      <a:pt x="269826" y="308677"/>
                    </a:cubicBezTo>
                    <a:lnTo>
                      <a:pt x="165497" y="250951"/>
                    </a:lnTo>
                    <a:cubicBezTo>
                      <a:pt x="155817" y="245584"/>
                      <a:pt x="152351" y="233418"/>
                      <a:pt x="157729" y="223877"/>
                    </a:cubicBezTo>
                    <a:cubicBezTo>
                      <a:pt x="160418" y="219047"/>
                      <a:pt x="164810" y="215737"/>
                      <a:pt x="169739" y="214306"/>
                    </a:cubicBezTo>
                    <a:close/>
                    <a:moveTo>
                      <a:pt x="286807" y="64195"/>
                    </a:moveTo>
                    <a:cubicBezTo>
                      <a:pt x="252032" y="66462"/>
                      <a:pt x="219169" y="76247"/>
                      <a:pt x="190010" y="91878"/>
                    </a:cubicBezTo>
                    <a:lnTo>
                      <a:pt x="203036" y="114311"/>
                    </a:lnTo>
                    <a:cubicBezTo>
                      <a:pt x="204231" y="116339"/>
                      <a:pt x="204470" y="118606"/>
                      <a:pt x="203872" y="120754"/>
                    </a:cubicBezTo>
                    <a:cubicBezTo>
                      <a:pt x="203394" y="122902"/>
                      <a:pt x="201960" y="124692"/>
                      <a:pt x="200048" y="125885"/>
                    </a:cubicBezTo>
                    <a:cubicBezTo>
                      <a:pt x="197419" y="127436"/>
                      <a:pt x="194193" y="127317"/>
                      <a:pt x="191564" y="125885"/>
                    </a:cubicBezTo>
                    <a:cubicBezTo>
                      <a:pt x="190249" y="125169"/>
                      <a:pt x="189173" y="124095"/>
                      <a:pt x="188456" y="122782"/>
                    </a:cubicBezTo>
                    <a:lnTo>
                      <a:pt x="175431" y="100469"/>
                    </a:lnTo>
                    <a:cubicBezTo>
                      <a:pt x="147108" y="118248"/>
                      <a:pt x="122849" y="141874"/>
                      <a:pt x="104207" y="169557"/>
                    </a:cubicBezTo>
                    <a:lnTo>
                      <a:pt x="131692" y="185307"/>
                    </a:lnTo>
                    <a:cubicBezTo>
                      <a:pt x="139221" y="189722"/>
                      <a:pt x="141850" y="199387"/>
                      <a:pt x="137428" y="207024"/>
                    </a:cubicBezTo>
                    <a:cubicBezTo>
                      <a:pt x="134560" y="212155"/>
                      <a:pt x="129183" y="215018"/>
                      <a:pt x="123686" y="215018"/>
                    </a:cubicBezTo>
                    <a:cubicBezTo>
                      <a:pt x="120937" y="215018"/>
                      <a:pt x="118188" y="214302"/>
                      <a:pt x="115679" y="212871"/>
                    </a:cubicBezTo>
                    <a:lnTo>
                      <a:pt x="88313" y="197001"/>
                    </a:lnTo>
                    <a:cubicBezTo>
                      <a:pt x="73614" y="226593"/>
                      <a:pt x="65010" y="259645"/>
                      <a:pt x="63815" y="294606"/>
                    </a:cubicBezTo>
                    <a:lnTo>
                      <a:pt x="89866" y="294487"/>
                    </a:lnTo>
                    <a:cubicBezTo>
                      <a:pt x="94527" y="294487"/>
                      <a:pt x="98351" y="298305"/>
                      <a:pt x="98351" y="302959"/>
                    </a:cubicBezTo>
                    <a:cubicBezTo>
                      <a:pt x="98351" y="305107"/>
                      <a:pt x="97514" y="307254"/>
                      <a:pt x="95841" y="308925"/>
                    </a:cubicBezTo>
                    <a:cubicBezTo>
                      <a:pt x="94288" y="310476"/>
                      <a:pt x="92256" y="311311"/>
                      <a:pt x="89986" y="311311"/>
                    </a:cubicBezTo>
                    <a:lnTo>
                      <a:pt x="63934" y="311431"/>
                    </a:lnTo>
                    <a:cubicBezTo>
                      <a:pt x="65249" y="345795"/>
                      <a:pt x="73853" y="378370"/>
                      <a:pt x="88313" y="407604"/>
                    </a:cubicBezTo>
                    <a:lnTo>
                      <a:pt x="115679" y="391734"/>
                    </a:lnTo>
                    <a:cubicBezTo>
                      <a:pt x="123327" y="387320"/>
                      <a:pt x="133126" y="389945"/>
                      <a:pt x="137428" y="397581"/>
                    </a:cubicBezTo>
                    <a:cubicBezTo>
                      <a:pt x="141850" y="405218"/>
                      <a:pt x="139221" y="414883"/>
                      <a:pt x="131692" y="419298"/>
                    </a:cubicBezTo>
                    <a:lnTo>
                      <a:pt x="104207" y="435048"/>
                    </a:lnTo>
                    <a:cubicBezTo>
                      <a:pt x="123208" y="463208"/>
                      <a:pt x="147825" y="487073"/>
                      <a:pt x="176626" y="504971"/>
                    </a:cubicBezTo>
                    <a:lnTo>
                      <a:pt x="189532" y="482419"/>
                    </a:lnTo>
                    <a:cubicBezTo>
                      <a:pt x="191086" y="479794"/>
                      <a:pt x="193834" y="478243"/>
                      <a:pt x="196941" y="478243"/>
                    </a:cubicBezTo>
                    <a:cubicBezTo>
                      <a:pt x="198375" y="478243"/>
                      <a:pt x="199809" y="478601"/>
                      <a:pt x="201124" y="479317"/>
                    </a:cubicBezTo>
                    <a:cubicBezTo>
                      <a:pt x="203036" y="480510"/>
                      <a:pt x="204470" y="482300"/>
                      <a:pt x="205067" y="484448"/>
                    </a:cubicBezTo>
                    <a:cubicBezTo>
                      <a:pt x="205665" y="486595"/>
                      <a:pt x="205306" y="488863"/>
                      <a:pt x="204231" y="490772"/>
                    </a:cubicBezTo>
                    <a:lnTo>
                      <a:pt x="191325" y="513324"/>
                    </a:lnTo>
                    <a:cubicBezTo>
                      <a:pt x="220125" y="528597"/>
                      <a:pt x="252510" y="538143"/>
                      <a:pt x="286807" y="540410"/>
                    </a:cubicBezTo>
                    <a:lnTo>
                      <a:pt x="286807" y="508789"/>
                    </a:lnTo>
                    <a:cubicBezTo>
                      <a:pt x="286807" y="499960"/>
                      <a:pt x="293978" y="492800"/>
                      <a:pt x="302701" y="492800"/>
                    </a:cubicBezTo>
                    <a:cubicBezTo>
                      <a:pt x="311545" y="492800"/>
                      <a:pt x="318715" y="499960"/>
                      <a:pt x="318715" y="508789"/>
                    </a:cubicBezTo>
                    <a:lnTo>
                      <a:pt x="318715" y="540410"/>
                    </a:lnTo>
                    <a:cubicBezTo>
                      <a:pt x="353490" y="538143"/>
                      <a:pt x="386354" y="528358"/>
                      <a:pt x="415512" y="512608"/>
                    </a:cubicBezTo>
                    <a:lnTo>
                      <a:pt x="402367" y="490175"/>
                    </a:lnTo>
                    <a:cubicBezTo>
                      <a:pt x="401291" y="488266"/>
                      <a:pt x="400933" y="485999"/>
                      <a:pt x="401530" y="483851"/>
                    </a:cubicBezTo>
                    <a:cubicBezTo>
                      <a:pt x="402128" y="481703"/>
                      <a:pt x="403562" y="479794"/>
                      <a:pt x="405474" y="478720"/>
                    </a:cubicBezTo>
                    <a:cubicBezTo>
                      <a:pt x="406789" y="478004"/>
                      <a:pt x="408223" y="477527"/>
                      <a:pt x="409657" y="477527"/>
                    </a:cubicBezTo>
                    <a:cubicBezTo>
                      <a:pt x="412644" y="477527"/>
                      <a:pt x="415512" y="479198"/>
                      <a:pt x="416946" y="481703"/>
                    </a:cubicBezTo>
                    <a:lnTo>
                      <a:pt x="430092" y="504136"/>
                    </a:lnTo>
                    <a:cubicBezTo>
                      <a:pt x="458294" y="486357"/>
                      <a:pt x="482553" y="462731"/>
                      <a:pt x="501196" y="435048"/>
                    </a:cubicBezTo>
                    <a:lnTo>
                      <a:pt x="473830" y="419298"/>
                    </a:lnTo>
                    <a:cubicBezTo>
                      <a:pt x="466182" y="414883"/>
                      <a:pt x="463672" y="405218"/>
                      <a:pt x="467974" y="397581"/>
                    </a:cubicBezTo>
                    <a:cubicBezTo>
                      <a:pt x="472396" y="389945"/>
                      <a:pt x="482195" y="387320"/>
                      <a:pt x="489724" y="391734"/>
                    </a:cubicBezTo>
                    <a:lnTo>
                      <a:pt x="517209" y="407485"/>
                    </a:lnTo>
                    <a:cubicBezTo>
                      <a:pt x="531789" y="377893"/>
                      <a:pt x="540512" y="344841"/>
                      <a:pt x="541588" y="309999"/>
                    </a:cubicBezTo>
                    <a:lnTo>
                      <a:pt x="515536" y="309999"/>
                    </a:lnTo>
                    <a:cubicBezTo>
                      <a:pt x="514102" y="309999"/>
                      <a:pt x="512668" y="309641"/>
                      <a:pt x="511354" y="308925"/>
                    </a:cubicBezTo>
                    <a:cubicBezTo>
                      <a:pt x="508725" y="307493"/>
                      <a:pt x="507171" y="304629"/>
                      <a:pt x="507171" y="301646"/>
                    </a:cubicBezTo>
                    <a:cubicBezTo>
                      <a:pt x="507171" y="299379"/>
                      <a:pt x="508008" y="297351"/>
                      <a:pt x="509561" y="295680"/>
                    </a:cubicBezTo>
                    <a:cubicBezTo>
                      <a:pt x="511115" y="294129"/>
                      <a:pt x="513266" y="293174"/>
                      <a:pt x="515536" y="293174"/>
                    </a:cubicBezTo>
                    <a:lnTo>
                      <a:pt x="541588" y="293174"/>
                    </a:lnTo>
                    <a:cubicBezTo>
                      <a:pt x="540273" y="258810"/>
                      <a:pt x="531669" y="226235"/>
                      <a:pt x="517209" y="197001"/>
                    </a:cubicBezTo>
                    <a:lnTo>
                      <a:pt x="489724" y="212871"/>
                    </a:lnTo>
                    <a:cubicBezTo>
                      <a:pt x="487214" y="214302"/>
                      <a:pt x="484585" y="215018"/>
                      <a:pt x="481836" y="215018"/>
                    </a:cubicBezTo>
                    <a:cubicBezTo>
                      <a:pt x="476339" y="215018"/>
                      <a:pt x="470962" y="212155"/>
                      <a:pt x="467974" y="207024"/>
                    </a:cubicBezTo>
                    <a:cubicBezTo>
                      <a:pt x="463553" y="199387"/>
                      <a:pt x="466182" y="189722"/>
                      <a:pt x="473830" y="185307"/>
                    </a:cubicBezTo>
                    <a:lnTo>
                      <a:pt x="501196" y="169437"/>
                    </a:lnTo>
                    <a:cubicBezTo>
                      <a:pt x="482314" y="141397"/>
                      <a:pt x="457577" y="117532"/>
                      <a:pt x="428777" y="99634"/>
                    </a:cubicBezTo>
                    <a:lnTo>
                      <a:pt x="415871" y="122066"/>
                    </a:lnTo>
                    <a:cubicBezTo>
                      <a:pt x="414437" y="124692"/>
                      <a:pt x="411569" y="126362"/>
                      <a:pt x="408581" y="126362"/>
                    </a:cubicBezTo>
                    <a:cubicBezTo>
                      <a:pt x="407147" y="126362"/>
                      <a:pt x="405713" y="126004"/>
                      <a:pt x="404398" y="125288"/>
                    </a:cubicBezTo>
                    <a:cubicBezTo>
                      <a:pt x="400335" y="122902"/>
                      <a:pt x="398901" y="117771"/>
                      <a:pt x="401291" y="113714"/>
                    </a:cubicBezTo>
                    <a:lnTo>
                      <a:pt x="414198" y="91281"/>
                    </a:lnTo>
                    <a:cubicBezTo>
                      <a:pt x="385278" y="76008"/>
                      <a:pt x="353012" y="66462"/>
                      <a:pt x="318715" y="64195"/>
                    </a:cubicBezTo>
                    <a:lnTo>
                      <a:pt x="318715" y="95816"/>
                    </a:lnTo>
                    <a:cubicBezTo>
                      <a:pt x="318715" y="104645"/>
                      <a:pt x="311545" y="111685"/>
                      <a:pt x="302701" y="111685"/>
                    </a:cubicBezTo>
                    <a:cubicBezTo>
                      <a:pt x="293978" y="111685"/>
                      <a:pt x="286807" y="104645"/>
                      <a:pt x="286807" y="95816"/>
                    </a:cubicBezTo>
                    <a:close/>
                    <a:moveTo>
                      <a:pt x="302701" y="0"/>
                    </a:moveTo>
                    <a:cubicBezTo>
                      <a:pt x="469647" y="0"/>
                      <a:pt x="605522" y="135550"/>
                      <a:pt x="605522" y="302243"/>
                    </a:cubicBezTo>
                    <a:cubicBezTo>
                      <a:pt x="605522" y="468936"/>
                      <a:pt x="469647" y="604605"/>
                      <a:pt x="302701" y="604605"/>
                    </a:cubicBezTo>
                    <a:cubicBezTo>
                      <a:pt x="135755" y="604605"/>
                      <a:pt x="0" y="468936"/>
                      <a:pt x="0" y="302243"/>
                    </a:cubicBezTo>
                    <a:cubicBezTo>
                      <a:pt x="0" y="135550"/>
                      <a:pt x="135755" y="0"/>
                      <a:pt x="302701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38100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" name="ïşḻíḓe">
                <a:extLst>
                  <a:ext uri="{FF2B5EF4-FFF2-40B4-BE49-F238E27FC236}">
                    <a16:creationId xmlns:a16="http://schemas.microsoft.com/office/drawing/2014/main" xmlns="" id="{D5187C77-7D56-48AD-BD6F-76D205C2C305}"/>
                  </a:ext>
                </a:extLst>
              </p:cNvPr>
              <p:cNvSpPr/>
              <p:nvPr/>
            </p:nvSpPr>
            <p:spPr bwMode="auto">
              <a:xfrm>
                <a:off x="4092177" y="2544334"/>
                <a:ext cx="765000" cy="765000"/>
              </a:xfrm>
              <a:prstGeom prst="ellipse">
                <a:avLst/>
              </a:prstGeom>
              <a:solidFill>
                <a:schemeClr val="bg1"/>
              </a:solidFill>
              <a:ln w="6350">
                <a:solidFill>
                  <a:schemeClr val="tx2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" name="îṥ1îďé">
                <a:extLst>
                  <a:ext uri="{FF2B5EF4-FFF2-40B4-BE49-F238E27FC236}">
                    <a16:creationId xmlns:a16="http://schemas.microsoft.com/office/drawing/2014/main" xmlns="" id="{B441405A-9671-4123-8BF7-7A2BA0E6200E}"/>
                  </a:ext>
                </a:extLst>
              </p:cNvPr>
              <p:cNvSpPr/>
              <p:nvPr/>
            </p:nvSpPr>
            <p:spPr bwMode="auto">
              <a:xfrm>
                <a:off x="4246244" y="2698747"/>
                <a:ext cx="456866" cy="456174"/>
              </a:xfrm>
              <a:custGeom>
                <a:avLst/>
                <a:gdLst>
                  <a:gd name="connsiteX0" fmla="*/ 169739 w 605522"/>
                  <a:gd name="connsiteY0" fmla="*/ 214306 h 604605"/>
                  <a:gd name="connsiteX1" fmla="*/ 184976 w 605522"/>
                  <a:gd name="connsiteY1" fmla="*/ 216005 h 604605"/>
                  <a:gd name="connsiteX2" fmla="*/ 287155 w 605522"/>
                  <a:gd name="connsiteY2" fmla="*/ 272658 h 604605"/>
                  <a:gd name="connsiteX3" fmla="*/ 302691 w 605522"/>
                  <a:gd name="connsiteY3" fmla="*/ 268841 h 604605"/>
                  <a:gd name="connsiteX4" fmla="*/ 318346 w 605522"/>
                  <a:gd name="connsiteY4" fmla="*/ 272658 h 604605"/>
                  <a:gd name="connsiteX5" fmla="*/ 420524 w 605522"/>
                  <a:gd name="connsiteY5" fmla="*/ 216005 h 604605"/>
                  <a:gd name="connsiteX6" fmla="*/ 447652 w 605522"/>
                  <a:gd name="connsiteY6" fmla="*/ 223877 h 604605"/>
                  <a:gd name="connsiteX7" fmla="*/ 439884 w 605522"/>
                  <a:gd name="connsiteY7" fmla="*/ 250951 h 604605"/>
                  <a:gd name="connsiteX8" fmla="*/ 335674 w 605522"/>
                  <a:gd name="connsiteY8" fmla="*/ 308677 h 604605"/>
                  <a:gd name="connsiteX9" fmla="*/ 302691 w 605522"/>
                  <a:gd name="connsiteY9" fmla="*/ 335751 h 604605"/>
                  <a:gd name="connsiteX10" fmla="*/ 269826 w 605522"/>
                  <a:gd name="connsiteY10" fmla="*/ 308677 h 604605"/>
                  <a:gd name="connsiteX11" fmla="*/ 165497 w 605522"/>
                  <a:gd name="connsiteY11" fmla="*/ 250951 h 604605"/>
                  <a:gd name="connsiteX12" fmla="*/ 157729 w 605522"/>
                  <a:gd name="connsiteY12" fmla="*/ 223877 h 604605"/>
                  <a:gd name="connsiteX13" fmla="*/ 169739 w 605522"/>
                  <a:gd name="connsiteY13" fmla="*/ 214306 h 604605"/>
                  <a:gd name="connsiteX14" fmla="*/ 286807 w 605522"/>
                  <a:gd name="connsiteY14" fmla="*/ 64195 h 604605"/>
                  <a:gd name="connsiteX15" fmla="*/ 190010 w 605522"/>
                  <a:gd name="connsiteY15" fmla="*/ 91878 h 604605"/>
                  <a:gd name="connsiteX16" fmla="*/ 203036 w 605522"/>
                  <a:gd name="connsiteY16" fmla="*/ 114311 h 604605"/>
                  <a:gd name="connsiteX17" fmla="*/ 203872 w 605522"/>
                  <a:gd name="connsiteY17" fmla="*/ 120754 h 604605"/>
                  <a:gd name="connsiteX18" fmla="*/ 200048 w 605522"/>
                  <a:gd name="connsiteY18" fmla="*/ 125885 h 604605"/>
                  <a:gd name="connsiteX19" fmla="*/ 191564 w 605522"/>
                  <a:gd name="connsiteY19" fmla="*/ 125885 h 604605"/>
                  <a:gd name="connsiteX20" fmla="*/ 188456 w 605522"/>
                  <a:gd name="connsiteY20" fmla="*/ 122782 h 604605"/>
                  <a:gd name="connsiteX21" fmla="*/ 175431 w 605522"/>
                  <a:gd name="connsiteY21" fmla="*/ 100469 h 604605"/>
                  <a:gd name="connsiteX22" fmla="*/ 104207 w 605522"/>
                  <a:gd name="connsiteY22" fmla="*/ 169557 h 604605"/>
                  <a:gd name="connsiteX23" fmla="*/ 131692 w 605522"/>
                  <a:gd name="connsiteY23" fmla="*/ 185307 h 604605"/>
                  <a:gd name="connsiteX24" fmla="*/ 137428 w 605522"/>
                  <a:gd name="connsiteY24" fmla="*/ 207024 h 604605"/>
                  <a:gd name="connsiteX25" fmla="*/ 123686 w 605522"/>
                  <a:gd name="connsiteY25" fmla="*/ 215018 h 604605"/>
                  <a:gd name="connsiteX26" fmla="*/ 115679 w 605522"/>
                  <a:gd name="connsiteY26" fmla="*/ 212871 h 604605"/>
                  <a:gd name="connsiteX27" fmla="*/ 88313 w 605522"/>
                  <a:gd name="connsiteY27" fmla="*/ 197001 h 604605"/>
                  <a:gd name="connsiteX28" fmla="*/ 63815 w 605522"/>
                  <a:gd name="connsiteY28" fmla="*/ 294606 h 604605"/>
                  <a:gd name="connsiteX29" fmla="*/ 89866 w 605522"/>
                  <a:gd name="connsiteY29" fmla="*/ 294487 h 604605"/>
                  <a:gd name="connsiteX30" fmla="*/ 98351 w 605522"/>
                  <a:gd name="connsiteY30" fmla="*/ 302959 h 604605"/>
                  <a:gd name="connsiteX31" fmla="*/ 95841 w 605522"/>
                  <a:gd name="connsiteY31" fmla="*/ 308925 h 604605"/>
                  <a:gd name="connsiteX32" fmla="*/ 89986 w 605522"/>
                  <a:gd name="connsiteY32" fmla="*/ 311311 h 604605"/>
                  <a:gd name="connsiteX33" fmla="*/ 63934 w 605522"/>
                  <a:gd name="connsiteY33" fmla="*/ 311431 h 604605"/>
                  <a:gd name="connsiteX34" fmla="*/ 88313 w 605522"/>
                  <a:gd name="connsiteY34" fmla="*/ 407604 h 604605"/>
                  <a:gd name="connsiteX35" fmla="*/ 115679 w 605522"/>
                  <a:gd name="connsiteY35" fmla="*/ 391734 h 604605"/>
                  <a:gd name="connsiteX36" fmla="*/ 137428 w 605522"/>
                  <a:gd name="connsiteY36" fmla="*/ 397581 h 604605"/>
                  <a:gd name="connsiteX37" fmla="*/ 131692 w 605522"/>
                  <a:gd name="connsiteY37" fmla="*/ 419298 h 604605"/>
                  <a:gd name="connsiteX38" fmla="*/ 104207 w 605522"/>
                  <a:gd name="connsiteY38" fmla="*/ 435048 h 604605"/>
                  <a:gd name="connsiteX39" fmla="*/ 176626 w 605522"/>
                  <a:gd name="connsiteY39" fmla="*/ 504971 h 604605"/>
                  <a:gd name="connsiteX40" fmla="*/ 189532 w 605522"/>
                  <a:gd name="connsiteY40" fmla="*/ 482419 h 604605"/>
                  <a:gd name="connsiteX41" fmla="*/ 196941 w 605522"/>
                  <a:gd name="connsiteY41" fmla="*/ 478243 h 604605"/>
                  <a:gd name="connsiteX42" fmla="*/ 201124 w 605522"/>
                  <a:gd name="connsiteY42" fmla="*/ 479317 h 604605"/>
                  <a:gd name="connsiteX43" fmla="*/ 205067 w 605522"/>
                  <a:gd name="connsiteY43" fmla="*/ 484448 h 604605"/>
                  <a:gd name="connsiteX44" fmla="*/ 204231 w 605522"/>
                  <a:gd name="connsiteY44" fmla="*/ 490772 h 604605"/>
                  <a:gd name="connsiteX45" fmla="*/ 191325 w 605522"/>
                  <a:gd name="connsiteY45" fmla="*/ 513324 h 604605"/>
                  <a:gd name="connsiteX46" fmla="*/ 286807 w 605522"/>
                  <a:gd name="connsiteY46" fmla="*/ 540410 h 604605"/>
                  <a:gd name="connsiteX47" fmla="*/ 286807 w 605522"/>
                  <a:gd name="connsiteY47" fmla="*/ 508789 h 604605"/>
                  <a:gd name="connsiteX48" fmla="*/ 302701 w 605522"/>
                  <a:gd name="connsiteY48" fmla="*/ 492800 h 604605"/>
                  <a:gd name="connsiteX49" fmla="*/ 318715 w 605522"/>
                  <a:gd name="connsiteY49" fmla="*/ 508789 h 604605"/>
                  <a:gd name="connsiteX50" fmla="*/ 318715 w 605522"/>
                  <a:gd name="connsiteY50" fmla="*/ 540410 h 604605"/>
                  <a:gd name="connsiteX51" fmla="*/ 415512 w 605522"/>
                  <a:gd name="connsiteY51" fmla="*/ 512608 h 604605"/>
                  <a:gd name="connsiteX52" fmla="*/ 402367 w 605522"/>
                  <a:gd name="connsiteY52" fmla="*/ 490175 h 604605"/>
                  <a:gd name="connsiteX53" fmla="*/ 401530 w 605522"/>
                  <a:gd name="connsiteY53" fmla="*/ 483851 h 604605"/>
                  <a:gd name="connsiteX54" fmla="*/ 405474 w 605522"/>
                  <a:gd name="connsiteY54" fmla="*/ 478720 h 604605"/>
                  <a:gd name="connsiteX55" fmla="*/ 409657 w 605522"/>
                  <a:gd name="connsiteY55" fmla="*/ 477527 h 604605"/>
                  <a:gd name="connsiteX56" fmla="*/ 416946 w 605522"/>
                  <a:gd name="connsiteY56" fmla="*/ 481703 h 604605"/>
                  <a:gd name="connsiteX57" fmla="*/ 430092 w 605522"/>
                  <a:gd name="connsiteY57" fmla="*/ 504136 h 604605"/>
                  <a:gd name="connsiteX58" fmla="*/ 501196 w 605522"/>
                  <a:gd name="connsiteY58" fmla="*/ 435048 h 604605"/>
                  <a:gd name="connsiteX59" fmla="*/ 473830 w 605522"/>
                  <a:gd name="connsiteY59" fmla="*/ 419298 h 604605"/>
                  <a:gd name="connsiteX60" fmla="*/ 467974 w 605522"/>
                  <a:gd name="connsiteY60" fmla="*/ 397581 h 604605"/>
                  <a:gd name="connsiteX61" fmla="*/ 489724 w 605522"/>
                  <a:gd name="connsiteY61" fmla="*/ 391734 h 604605"/>
                  <a:gd name="connsiteX62" fmla="*/ 517209 w 605522"/>
                  <a:gd name="connsiteY62" fmla="*/ 407485 h 604605"/>
                  <a:gd name="connsiteX63" fmla="*/ 541588 w 605522"/>
                  <a:gd name="connsiteY63" fmla="*/ 309999 h 604605"/>
                  <a:gd name="connsiteX64" fmla="*/ 515536 w 605522"/>
                  <a:gd name="connsiteY64" fmla="*/ 309999 h 604605"/>
                  <a:gd name="connsiteX65" fmla="*/ 511354 w 605522"/>
                  <a:gd name="connsiteY65" fmla="*/ 308925 h 604605"/>
                  <a:gd name="connsiteX66" fmla="*/ 507171 w 605522"/>
                  <a:gd name="connsiteY66" fmla="*/ 301646 h 604605"/>
                  <a:gd name="connsiteX67" fmla="*/ 509561 w 605522"/>
                  <a:gd name="connsiteY67" fmla="*/ 295680 h 604605"/>
                  <a:gd name="connsiteX68" fmla="*/ 515536 w 605522"/>
                  <a:gd name="connsiteY68" fmla="*/ 293174 h 604605"/>
                  <a:gd name="connsiteX69" fmla="*/ 541588 w 605522"/>
                  <a:gd name="connsiteY69" fmla="*/ 293174 h 604605"/>
                  <a:gd name="connsiteX70" fmla="*/ 517209 w 605522"/>
                  <a:gd name="connsiteY70" fmla="*/ 197001 h 604605"/>
                  <a:gd name="connsiteX71" fmla="*/ 489724 w 605522"/>
                  <a:gd name="connsiteY71" fmla="*/ 212871 h 604605"/>
                  <a:gd name="connsiteX72" fmla="*/ 481836 w 605522"/>
                  <a:gd name="connsiteY72" fmla="*/ 215018 h 604605"/>
                  <a:gd name="connsiteX73" fmla="*/ 467974 w 605522"/>
                  <a:gd name="connsiteY73" fmla="*/ 207024 h 604605"/>
                  <a:gd name="connsiteX74" fmla="*/ 473830 w 605522"/>
                  <a:gd name="connsiteY74" fmla="*/ 185307 h 604605"/>
                  <a:gd name="connsiteX75" fmla="*/ 501196 w 605522"/>
                  <a:gd name="connsiteY75" fmla="*/ 169437 h 604605"/>
                  <a:gd name="connsiteX76" fmla="*/ 428777 w 605522"/>
                  <a:gd name="connsiteY76" fmla="*/ 99634 h 604605"/>
                  <a:gd name="connsiteX77" fmla="*/ 415871 w 605522"/>
                  <a:gd name="connsiteY77" fmla="*/ 122066 h 604605"/>
                  <a:gd name="connsiteX78" fmla="*/ 408581 w 605522"/>
                  <a:gd name="connsiteY78" fmla="*/ 126362 h 604605"/>
                  <a:gd name="connsiteX79" fmla="*/ 404398 w 605522"/>
                  <a:gd name="connsiteY79" fmla="*/ 125288 h 604605"/>
                  <a:gd name="connsiteX80" fmla="*/ 401291 w 605522"/>
                  <a:gd name="connsiteY80" fmla="*/ 113714 h 604605"/>
                  <a:gd name="connsiteX81" fmla="*/ 414198 w 605522"/>
                  <a:gd name="connsiteY81" fmla="*/ 91281 h 604605"/>
                  <a:gd name="connsiteX82" fmla="*/ 318715 w 605522"/>
                  <a:gd name="connsiteY82" fmla="*/ 64195 h 604605"/>
                  <a:gd name="connsiteX83" fmla="*/ 318715 w 605522"/>
                  <a:gd name="connsiteY83" fmla="*/ 95816 h 604605"/>
                  <a:gd name="connsiteX84" fmla="*/ 302701 w 605522"/>
                  <a:gd name="connsiteY84" fmla="*/ 111685 h 604605"/>
                  <a:gd name="connsiteX85" fmla="*/ 286807 w 605522"/>
                  <a:gd name="connsiteY85" fmla="*/ 95816 h 604605"/>
                  <a:gd name="connsiteX86" fmla="*/ 302701 w 605522"/>
                  <a:gd name="connsiteY86" fmla="*/ 0 h 604605"/>
                  <a:gd name="connsiteX87" fmla="*/ 605522 w 605522"/>
                  <a:gd name="connsiteY87" fmla="*/ 302243 h 604605"/>
                  <a:gd name="connsiteX88" fmla="*/ 302701 w 605522"/>
                  <a:gd name="connsiteY88" fmla="*/ 604605 h 604605"/>
                  <a:gd name="connsiteX89" fmla="*/ 0 w 605522"/>
                  <a:gd name="connsiteY89" fmla="*/ 302243 h 604605"/>
                  <a:gd name="connsiteX90" fmla="*/ 302701 w 605522"/>
                  <a:gd name="connsiteY90" fmla="*/ 0 h 6046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</a:cxnLst>
                <a:rect l="l" t="t" r="r" b="b"/>
                <a:pathLst>
                  <a:path w="605522" h="604605">
                    <a:moveTo>
                      <a:pt x="169739" y="214306"/>
                    </a:moveTo>
                    <a:cubicBezTo>
                      <a:pt x="174669" y="212874"/>
                      <a:pt x="180136" y="213322"/>
                      <a:pt x="184976" y="216005"/>
                    </a:cubicBezTo>
                    <a:lnTo>
                      <a:pt x="287155" y="272658"/>
                    </a:lnTo>
                    <a:cubicBezTo>
                      <a:pt x="291816" y="270153"/>
                      <a:pt x="297074" y="268841"/>
                      <a:pt x="302691" y="268841"/>
                    </a:cubicBezTo>
                    <a:cubicBezTo>
                      <a:pt x="308307" y="268841"/>
                      <a:pt x="313685" y="270153"/>
                      <a:pt x="318346" y="272658"/>
                    </a:cubicBezTo>
                    <a:lnTo>
                      <a:pt x="420524" y="216005"/>
                    </a:lnTo>
                    <a:cubicBezTo>
                      <a:pt x="430204" y="210638"/>
                      <a:pt x="442394" y="214216"/>
                      <a:pt x="447652" y="223877"/>
                    </a:cubicBezTo>
                    <a:cubicBezTo>
                      <a:pt x="453030" y="233418"/>
                      <a:pt x="449564" y="245584"/>
                      <a:pt x="439884" y="250951"/>
                    </a:cubicBezTo>
                    <a:lnTo>
                      <a:pt x="335674" y="308677"/>
                    </a:lnTo>
                    <a:cubicBezTo>
                      <a:pt x="332567" y="324063"/>
                      <a:pt x="319063" y="335751"/>
                      <a:pt x="302691" y="335751"/>
                    </a:cubicBezTo>
                    <a:cubicBezTo>
                      <a:pt x="286438" y="335751"/>
                      <a:pt x="272814" y="324182"/>
                      <a:pt x="269826" y="308677"/>
                    </a:cubicBezTo>
                    <a:lnTo>
                      <a:pt x="165497" y="250951"/>
                    </a:lnTo>
                    <a:cubicBezTo>
                      <a:pt x="155817" y="245584"/>
                      <a:pt x="152351" y="233418"/>
                      <a:pt x="157729" y="223877"/>
                    </a:cubicBezTo>
                    <a:cubicBezTo>
                      <a:pt x="160418" y="219047"/>
                      <a:pt x="164810" y="215737"/>
                      <a:pt x="169739" y="214306"/>
                    </a:cubicBezTo>
                    <a:close/>
                    <a:moveTo>
                      <a:pt x="286807" y="64195"/>
                    </a:moveTo>
                    <a:cubicBezTo>
                      <a:pt x="252032" y="66462"/>
                      <a:pt x="219169" y="76247"/>
                      <a:pt x="190010" y="91878"/>
                    </a:cubicBezTo>
                    <a:lnTo>
                      <a:pt x="203036" y="114311"/>
                    </a:lnTo>
                    <a:cubicBezTo>
                      <a:pt x="204231" y="116339"/>
                      <a:pt x="204470" y="118606"/>
                      <a:pt x="203872" y="120754"/>
                    </a:cubicBezTo>
                    <a:cubicBezTo>
                      <a:pt x="203394" y="122902"/>
                      <a:pt x="201960" y="124692"/>
                      <a:pt x="200048" y="125885"/>
                    </a:cubicBezTo>
                    <a:cubicBezTo>
                      <a:pt x="197419" y="127436"/>
                      <a:pt x="194193" y="127317"/>
                      <a:pt x="191564" y="125885"/>
                    </a:cubicBezTo>
                    <a:cubicBezTo>
                      <a:pt x="190249" y="125169"/>
                      <a:pt x="189173" y="124095"/>
                      <a:pt x="188456" y="122782"/>
                    </a:cubicBezTo>
                    <a:lnTo>
                      <a:pt x="175431" y="100469"/>
                    </a:lnTo>
                    <a:cubicBezTo>
                      <a:pt x="147108" y="118248"/>
                      <a:pt x="122849" y="141874"/>
                      <a:pt x="104207" y="169557"/>
                    </a:cubicBezTo>
                    <a:lnTo>
                      <a:pt x="131692" y="185307"/>
                    </a:lnTo>
                    <a:cubicBezTo>
                      <a:pt x="139221" y="189722"/>
                      <a:pt x="141850" y="199387"/>
                      <a:pt x="137428" y="207024"/>
                    </a:cubicBezTo>
                    <a:cubicBezTo>
                      <a:pt x="134560" y="212155"/>
                      <a:pt x="129183" y="215018"/>
                      <a:pt x="123686" y="215018"/>
                    </a:cubicBezTo>
                    <a:cubicBezTo>
                      <a:pt x="120937" y="215018"/>
                      <a:pt x="118188" y="214302"/>
                      <a:pt x="115679" y="212871"/>
                    </a:cubicBezTo>
                    <a:lnTo>
                      <a:pt x="88313" y="197001"/>
                    </a:lnTo>
                    <a:cubicBezTo>
                      <a:pt x="73614" y="226593"/>
                      <a:pt x="65010" y="259645"/>
                      <a:pt x="63815" y="294606"/>
                    </a:cubicBezTo>
                    <a:lnTo>
                      <a:pt x="89866" y="294487"/>
                    </a:lnTo>
                    <a:cubicBezTo>
                      <a:pt x="94527" y="294487"/>
                      <a:pt x="98351" y="298305"/>
                      <a:pt x="98351" y="302959"/>
                    </a:cubicBezTo>
                    <a:cubicBezTo>
                      <a:pt x="98351" y="305107"/>
                      <a:pt x="97514" y="307254"/>
                      <a:pt x="95841" y="308925"/>
                    </a:cubicBezTo>
                    <a:cubicBezTo>
                      <a:pt x="94288" y="310476"/>
                      <a:pt x="92256" y="311311"/>
                      <a:pt x="89986" y="311311"/>
                    </a:cubicBezTo>
                    <a:lnTo>
                      <a:pt x="63934" y="311431"/>
                    </a:lnTo>
                    <a:cubicBezTo>
                      <a:pt x="65249" y="345795"/>
                      <a:pt x="73853" y="378370"/>
                      <a:pt x="88313" y="407604"/>
                    </a:cubicBezTo>
                    <a:lnTo>
                      <a:pt x="115679" y="391734"/>
                    </a:lnTo>
                    <a:cubicBezTo>
                      <a:pt x="123327" y="387320"/>
                      <a:pt x="133126" y="389945"/>
                      <a:pt x="137428" y="397581"/>
                    </a:cubicBezTo>
                    <a:cubicBezTo>
                      <a:pt x="141850" y="405218"/>
                      <a:pt x="139221" y="414883"/>
                      <a:pt x="131692" y="419298"/>
                    </a:cubicBezTo>
                    <a:lnTo>
                      <a:pt x="104207" y="435048"/>
                    </a:lnTo>
                    <a:cubicBezTo>
                      <a:pt x="123208" y="463208"/>
                      <a:pt x="147825" y="487073"/>
                      <a:pt x="176626" y="504971"/>
                    </a:cubicBezTo>
                    <a:lnTo>
                      <a:pt x="189532" y="482419"/>
                    </a:lnTo>
                    <a:cubicBezTo>
                      <a:pt x="191086" y="479794"/>
                      <a:pt x="193834" y="478243"/>
                      <a:pt x="196941" y="478243"/>
                    </a:cubicBezTo>
                    <a:cubicBezTo>
                      <a:pt x="198375" y="478243"/>
                      <a:pt x="199809" y="478601"/>
                      <a:pt x="201124" y="479317"/>
                    </a:cubicBezTo>
                    <a:cubicBezTo>
                      <a:pt x="203036" y="480510"/>
                      <a:pt x="204470" y="482300"/>
                      <a:pt x="205067" y="484448"/>
                    </a:cubicBezTo>
                    <a:cubicBezTo>
                      <a:pt x="205665" y="486595"/>
                      <a:pt x="205306" y="488863"/>
                      <a:pt x="204231" y="490772"/>
                    </a:cubicBezTo>
                    <a:lnTo>
                      <a:pt x="191325" y="513324"/>
                    </a:lnTo>
                    <a:cubicBezTo>
                      <a:pt x="220125" y="528597"/>
                      <a:pt x="252510" y="538143"/>
                      <a:pt x="286807" y="540410"/>
                    </a:cubicBezTo>
                    <a:lnTo>
                      <a:pt x="286807" y="508789"/>
                    </a:lnTo>
                    <a:cubicBezTo>
                      <a:pt x="286807" y="499960"/>
                      <a:pt x="293978" y="492800"/>
                      <a:pt x="302701" y="492800"/>
                    </a:cubicBezTo>
                    <a:cubicBezTo>
                      <a:pt x="311545" y="492800"/>
                      <a:pt x="318715" y="499960"/>
                      <a:pt x="318715" y="508789"/>
                    </a:cubicBezTo>
                    <a:lnTo>
                      <a:pt x="318715" y="540410"/>
                    </a:lnTo>
                    <a:cubicBezTo>
                      <a:pt x="353490" y="538143"/>
                      <a:pt x="386354" y="528358"/>
                      <a:pt x="415512" y="512608"/>
                    </a:cubicBezTo>
                    <a:lnTo>
                      <a:pt x="402367" y="490175"/>
                    </a:lnTo>
                    <a:cubicBezTo>
                      <a:pt x="401291" y="488266"/>
                      <a:pt x="400933" y="485999"/>
                      <a:pt x="401530" y="483851"/>
                    </a:cubicBezTo>
                    <a:cubicBezTo>
                      <a:pt x="402128" y="481703"/>
                      <a:pt x="403562" y="479794"/>
                      <a:pt x="405474" y="478720"/>
                    </a:cubicBezTo>
                    <a:cubicBezTo>
                      <a:pt x="406789" y="478004"/>
                      <a:pt x="408223" y="477527"/>
                      <a:pt x="409657" y="477527"/>
                    </a:cubicBezTo>
                    <a:cubicBezTo>
                      <a:pt x="412644" y="477527"/>
                      <a:pt x="415512" y="479198"/>
                      <a:pt x="416946" y="481703"/>
                    </a:cubicBezTo>
                    <a:lnTo>
                      <a:pt x="430092" y="504136"/>
                    </a:lnTo>
                    <a:cubicBezTo>
                      <a:pt x="458294" y="486357"/>
                      <a:pt x="482553" y="462731"/>
                      <a:pt x="501196" y="435048"/>
                    </a:cubicBezTo>
                    <a:lnTo>
                      <a:pt x="473830" y="419298"/>
                    </a:lnTo>
                    <a:cubicBezTo>
                      <a:pt x="466182" y="414883"/>
                      <a:pt x="463672" y="405218"/>
                      <a:pt x="467974" y="397581"/>
                    </a:cubicBezTo>
                    <a:cubicBezTo>
                      <a:pt x="472396" y="389945"/>
                      <a:pt x="482195" y="387320"/>
                      <a:pt x="489724" y="391734"/>
                    </a:cubicBezTo>
                    <a:lnTo>
                      <a:pt x="517209" y="407485"/>
                    </a:lnTo>
                    <a:cubicBezTo>
                      <a:pt x="531789" y="377893"/>
                      <a:pt x="540512" y="344841"/>
                      <a:pt x="541588" y="309999"/>
                    </a:cubicBezTo>
                    <a:lnTo>
                      <a:pt x="515536" y="309999"/>
                    </a:lnTo>
                    <a:cubicBezTo>
                      <a:pt x="514102" y="309999"/>
                      <a:pt x="512668" y="309641"/>
                      <a:pt x="511354" y="308925"/>
                    </a:cubicBezTo>
                    <a:cubicBezTo>
                      <a:pt x="508725" y="307493"/>
                      <a:pt x="507171" y="304629"/>
                      <a:pt x="507171" y="301646"/>
                    </a:cubicBezTo>
                    <a:cubicBezTo>
                      <a:pt x="507171" y="299379"/>
                      <a:pt x="508008" y="297351"/>
                      <a:pt x="509561" y="295680"/>
                    </a:cubicBezTo>
                    <a:cubicBezTo>
                      <a:pt x="511115" y="294129"/>
                      <a:pt x="513266" y="293174"/>
                      <a:pt x="515536" y="293174"/>
                    </a:cubicBezTo>
                    <a:lnTo>
                      <a:pt x="541588" y="293174"/>
                    </a:lnTo>
                    <a:cubicBezTo>
                      <a:pt x="540273" y="258810"/>
                      <a:pt x="531669" y="226235"/>
                      <a:pt x="517209" y="197001"/>
                    </a:cubicBezTo>
                    <a:lnTo>
                      <a:pt x="489724" y="212871"/>
                    </a:lnTo>
                    <a:cubicBezTo>
                      <a:pt x="487214" y="214302"/>
                      <a:pt x="484585" y="215018"/>
                      <a:pt x="481836" y="215018"/>
                    </a:cubicBezTo>
                    <a:cubicBezTo>
                      <a:pt x="476339" y="215018"/>
                      <a:pt x="470962" y="212155"/>
                      <a:pt x="467974" y="207024"/>
                    </a:cubicBezTo>
                    <a:cubicBezTo>
                      <a:pt x="463553" y="199387"/>
                      <a:pt x="466182" y="189722"/>
                      <a:pt x="473830" y="185307"/>
                    </a:cubicBezTo>
                    <a:lnTo>
                      <a:pt x="501196" y="169437"/>
                    </a:lnTo>
                    <a:cubicBezTo>
                      <a:pt x="482314" y="141397"/>
                      <a:pt x="457577" y="117532"/>
                      <a:pt x="428777" y="99634"/>
                    </a:cubicBezTo>
                    <a:lnTo>
                      <a:pt x="415871" y="122066"/>
                    </a:lnTo>
                    <a:cubicBezTo>
                      <a:pt x="414437" y="124692"/>
                      <a:pt x="411569" y="126362"/>
                      <a:pt x="408581" y="126362"/>
                    </a:cubicBezTo>
                    <a:cubicBezTo>
                      <a:pt x="407147" y="126362"/>
                      <a:pt x="405713" y="126004"/>
                      <a:pt x="404398" y="125288"/>
                    </a:cubicBezTo>
                    <a:cubicBezTo>
                      <a:pt x="400335" y="122902"/>
                      <a:pt x="398901" y="117771"/>
                      <a:pt x="401291" y="113714"/>
                    </a:cubicBezTo>
                    <a:lnTo>
                      <a:pt x="414198" y="91281"/>
                    </a:lnTo>
                    <a:cubicBezTo>
                      <a:pt x="385278" y="76008"/>
                      <a:pt x="353012" y="66462"/>
                      <a:pt x="318715" y="64195"/>
                    </a:cubicBezTo>
                    <a:lnTo>
                      <a:pt x="318715" y="95816"/>
                    </a:lnTo>
                    <a:cubicBezTo>
                      <a:pt x="318715" y="104645"/>
                      <a:pt x="311545" y="111685"/>
                      <a:pt x="302701" y="111685"/>
                    </a:cubicBezTo>
                    <a:cubicBezTo>
                      <a:pt x="293978" y="111685"/>
                      <a:pt x="286807" y="104645"/>
                      <a:pt x="286807" y="95816"/>
                    </a:cubicBezTo>
                    <a:close/>
                    <a:moveTo>
                      <a:pt x="302701" y="0"/>
                    </a:moveTo>
                    <a:cubicBezTo>
                      <a:pt x="469647" y="0"/>
                      <a:pt x="605522" y="135550"/>
                      <a:pt x="605522" y="302243"/>
                    </a:cubicBezTo>
                    <a:cubicBezTo>
                      <a:pt x="605522" y="468936"/>
                      <a:pt x="469647" y="604605"/>
                      <a:pt x="302701" y="604605"/>
                    </a:cubicBezTo>
                    <a:cubicBezTo>
                      <a:pt x="135755" y="604605"/>
                      <a:pt x="0" y="468936"/>
                      <a:pt x="0" y="302243"/>
                    </a:cubicBezTo>
                    <a:cubicBezTo>
                      <a:pt x="0" y="135550"/>
                      <a:pt x="135755" y="0"/>
                      <a:pt x="302701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38100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" name="íṡḷíďê">
                <a:extLst>
                  <a:ext uri="{FF2B5EF4-FFF2-40B4-BE49-F238E27FC236}">
                    <a16:creationId xmlns:a16="http://schemas.microsoft.com/office/drawing/2014/main" xmlns="" id="{A4263082-15FF-4C57-900A-BC41E24BB19A}"/>
                  </a:ext>
                </a:extLst>
              </p:cNvPr>
              <p:cNvSpPr/>
              <p:nvPr/>
            </p:nvSpPr>
            <p:spPr bwMode="auto">
              <a:xfrm>
                <a:off x="5712110" y="1873336"/>
                <a:ext cx="765000" cy="765000"/>
              </a:xfrm>
              <a:prstGeom prst="ellipse">
                <a:avLst/>
              </a:prstGeom>
              <a:solidFill>
                <a:schemeClr val="bg1"/>
              </a:solidFill>
              <a:ln w="6350">
                <a:solidFill>
                  <a:schemeClr val="tx2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" name="iśḷïḓè">
                <a:extLst>
                  <a:ext uri="{FF2B5EF4-FFF2-40B4-BE49-F238E27FC236}">
                    <a16:creationId xmlns:a16="http://schemas.microsoft.com/office/drawing/2014/main" xmlns="" id="{8869AF33-E5A1-4919-9557-C937F53BEC6F}"/>
                  </a:ext>
                </a:extLst>
              </p:cNvPr>
              <p:cNvSpPr/>
              <p:nvPr/>
            </p:nvSpPr>
            <p:spPr bwMode="auto">
              <a:xfrm>
                <a:off x="5866177" y="2027749"/>
                <a:ext cx="456866" cy="456174"/>
              </a:xfrm>
              <a:custGeom>
                <a:avLst/>
                <a:gdLst>
                  <a:gd name="connsiteX0" fmla="*/ 169739 w 605522"/>
                  <a:gd name="connsiteY0" fmla="*/ 214306 h 604605"/>
                  <a:gd name="connsiteX1" fmla="*/ 184976 w 605522"/>
                  <a:gd name="connsiteY1" fmla="*/ 216005 h 604605"/>
                  <a:gd name="connsiteX2" fmla="*/ 287155 w 605522"/>
                  <a:gd name="connsiteY2" fmla="*/ 272658 h 604605"/>
                  <a:gd name="connsiteX3" fmla="*/ 302691 w 605522"/>
                  <a:gd name="connsiteY3" fmla="*/ 268841 h 604605"/>
                  <a:gd name="connsiteX4" fmla="*/ 318346 w 605522"/>
                  <a:gd name="connsiteY4" fmla="*/ 272658 h 604605"/>
                  <a:gd name="connsiteX5" fmla="*/ 420524 w 605522"/>
                  <a:gd name="connsiteY5" fmla="*/ 216005 h 604605"/>
                  <a:gd name="connsiteX6" fmla="*/ 447652 w 605522"/>
                  <a:gd name="connsiteY6" fmla="*/ 223877 h 604605"/>
                  <a:gd name="connsiteX7" fmla="*/ 439884 w 605522"/>
                  <a:gd name="connsiteY7" fmla="*/ 250951 h 604605"/>
                  <a:gd name="connsiteX8" fmla="*/ 335674 w 605522"/>
                  <a:gd name="connsiteY8" fmla="*/ 308677 h 604605"/>
                  <a:gd name="connsiteX9" fmla="*/ 302691 w 605522"/>
                  <a:gd name="connsiteY9" fmla="*/ 335751 h 604605"/>
                  <a:gd name="connsiteX10" fmla="*/ 269826 w 605522"/>
                  <a:gd name="connsiteY10" fmla="*/ 308677 h 604605"/>
                  <a:gd name="connsiteX11" fmla="*/ 165497 w 605522"/>
                  <a:gd name="connsiteY11" fmla="*/ 250951 h 604605"/>
                  <a:gd name="connsiteX12" fmla="*/ 157729 w 605522"/>
                  <a:gd name="connsiteY12" fmla="*/ 223877 h 604605"/>
                  <a:gd name="connsiteX13" fmla="*/ 169739 w 605522"/>
                  <a:gd name="connsiteY13" fmla="*/ 214306 h 604605"/>
                  <a:gd name="connsiteX14" fmla="*/ 286807 w 605522"/>
                  <a:gd name="connsiteY14" fmla="*/ 64195 h 604605"/>
                  <a:gd name="connsiteX15" fmla="*/ 190010 w 605522"/>
                  <a:gd name="connsiteY15" fmla="*/ 91878 h 604605"/>
                  <a:gd name="connsiteX16" fmla="*/ 203036 w 605522"/>
                  <a:gd name="connsiteY16" fmla="*/ 114311 h 604605"/>
                  <a:gd name="connsiteX17" fmla="*/ 203872 w 605522"/>
                  <a:gd name="connsiteY17" fmla="*/ 120754 h 604605"/>
                  <a:gd name="connsiteX18" fmla="*/ 200048 w 605522"/>
                  <a:gd name="connsiteY18" fmla="*/ 125885 h 604605"/>
                  <a:gd name="connsiteX19" fmla="*/ 191564 w 605522"/>
                  <a:gd name="connsiteY19" fmla="*/ 125885 h 604605"/>
                  <a:gd name="connsiteX20" fmla="*/ 188456 w 605522"/>
                  <a:gd name="connsiteY20" fmla="*/ 122782 h 604605"/>
                  <a:gd name="connsiteX21" fmla="*/ 175431 w 605522"/>
                  <a:gd name="connsiteY21" fmla="*/ 100469 h 604605"/>
                  <a:gd name="connsiteX22" fmla="*/ 104207 w 605522"/>
                  <a:gd name="connsiteY22" fmla="*/ 169557 h 604605"/>
                  <a:gd name="connsiteX23" fmla="*/ 131692 w 605522"/>
                  <a:gd name="connsiteY23" fmla="*/ 185307 h 604605"/>
                  <a:gd name="connsiteX24" fmla="*/ 137428 w 605522"/>
                  <a:gd name="connsiteY24" fmla="*/ 207024 h 604605"/>
                  <a:gd name="connsiteX25" fmla="*/ 123686 w 605522"/>
                  <a:gd name="connsiteY25" fmla="*/ 215018 h 604605"/>
                  <a:gd name="connsiteX26" fmla="*/ 115679 w 605522"/>
                  <a:gd name="connsiteY26" fmla="*/ 212871 h 604605"/>
                  <a:gd name="connsiteX27" fmla="*/ 88313 w 605522"/>
                  <a:gd name="connsiteY27" fmla="*/ 197001 h 604605"/>
                  <a:gd name="connsiteX28" fmla="*/ 63815 w 605522"/>
                  <a:gd name="connsiteY28" fmla="*/ 294606 h 604605"/>
                  <a:gd name="connsiteX29" fmla="*/ 89866 w 605522"/>
                  <a:gd name="connsiteY29" fmla="*/ 294487 h 604605"/>
                  <a:gd name="connsiteX30" fmla="*/ 98351 w 605522"/>
                  <a:gd name="connsiteY30" fmla="*/ 302959 h 604605"/>
                  <a:gd name="connsiteX31" fmla="*/ 95841 w 605522"/>
                  <a:gd name="connsiteY31" fmla="*/ 308925 h 604605"/>
                  <a:gd name="connsiteX32" fmla="*/ 89986 w 605522"/>
                  <a:gd name="connsiteY32" fmla="*/ 311311 h 604605"/>
                  <a:gd name="connsiteX33" fmla="*/ 63934 w 605522"/>
                  <a:gd name="connsiteY33" fmla="*/ 311431 h 604605"/>
                  <a:gd name="connsiteX34" fmla="*/ 88313 w 605522"/>
                  <a:gd name="connsiteY34" fmla="*/ 407604 h 604605"/>
                  <a:gd name="connsiteX35" fmla="*/ 115679 w 605522"/>
                  <a:gd name="connsiteY35" fmla="*/ 391734 h 604605"/>
                  <a:gd name="connsiteX36" fmla="*/ 137428 w 605522"/>
                  <a:gd name="connsiteY36" fmla="*/ 397581 h 604605"/>
                  <a:gd name="connsiteX37" fmla="*/ 131692 w 605522"/>
                  <a:gd name="connsiteY37" fmla="*/ 419298 h 604605"/>
                  <a:gd name="connsiteX38" fmla="*/ 104207 w 605522"/>
                  <a:gd name="connsiteY38" fmla="*/ 435048 h 604605"/>
                  <a:gd name="connsiteX39" fmla="*/ 176626 w 605522"/>
                  <a:gd name="connsiteY39" fmla="*/ 504971 h 604605"/>
                  <a:gd name="connsiteX40" fmla="*/ 189532 w 605522"/>
                  <a:gd name="connsiteY40" fmla="*/ 482419 h 604605"/>
                  <a:gd name="connsiteX41" fmla="*/ 196941 w 605522"/>
                  <a:gd name="connsiteY41" fmla="*/ 478243 h 604605"/>
                  <a:gd name="connsiteX42" fmla="*/ 201124 w 605522"/>
                  <a:gd name="connsiteY42" fmla="*/ 479317 h 604605"/>
                  <a:gd name="connsiteX43" fmla="*/ 205067 w 605522"/>
                  <a:gd name="connsiteY43" fmla="*/ 484448 h 604605"/>
                  <a:gd name="connsiteX44" fmla="*/ 204231 w 605522"/>
                  <a:gd name="connsiteY44" fmla="*/ 490772 h 604605"/>
                  <a:gd name="connsiteX45" fmla="*/ 191325 w 605522"/>
                  <a:gd name="connsiteY45" fmla="*/ 513324 h 604605"/>
                  <a:gd name="connsiteX46" fmla="*/ 286807 w 605522"/>
                  <a:gd name="connsiteY46" fmla="*/ 540410 h 604605"/>
                  <a:gd name="connsiteX47" fmla="*/ 286807 w 605522"/>
                  <a:gd name="connsiteY47" fmla="*/ 508789 h 604605"/>
                  <a:gd name="connsiteX48" fmla="*/ 302701 w 605522"/>
                  <a:gd name="connsiteY48" fmla="*/ 492800 h 604605"/>
                  <a:gd name="connsiteX49" fmla="*/ 318715 w 605522"/>
                  <a:gd name="connsiteY49" fmla="*/ 508789 h 604605"/>
                  <a:gd name="connsiteX50" fmla="*/ 318715 w 605522"/>
                  <a:gd name="connsiteY50" fmla="*/ 540410 h 604605"/>
                  <a:gd name="connsiteX51" fmla="*/ 415512 w 605522"/>
                  <a:gd name="connsiteY51" fmla="*/ 512608 h 604605"/>
                  <a:gd name="connsiteX52" fmla="*/ 402367 w 605522"/>
                  <a:gd name="connsiteY52" fmla="*/ 490175 h 604605"/>
                  <a:gd name="connsiteX53" fmla="*/ 401530 w 605522"/>
                  <a:gd name="connsiteY53" fmla="*/ 483851 h 604605"/>
                  <a:gd name="connsiteX54" fmla="*/ 405474 w 605522"/>
                  <a:gd name="connsiteY54" fmla="*/ 478720 h 604605"/>
                  <a:gd name="connsiteX55" fmla="*/ 409657 w 605522"/>
                  <a:gd name="connsiteY55" fmla="*/ 477527 h 604605"/>
                  <a:gd name="connsiteX56" fmla="*/ 416946 w 605522"/>
                  <a:gd name="connsiteY56" fmla="*/ 481703 h 604605"/>
                  <a:gd name="connsiteX57" fmla="*/ 430092 w 605522"/>
                  <a:gd name="connsiteY57" fmla="*/ 504136 h 604605"/>
                  <a:gd name="connsiteX58" fmla="*/ 501196 w 605522"/>
                  <a:gd name="connsiteY58" fmla="*/ 435048 h 604605"/>
                  <a:gd name="connsiteX59" fmla="*/ 473830 w 605522"/>
                  <a:gd name="connsiteY59" fmla="*/ 419298 h 604605"/>
                  <a:gd name="connsiteX60" fmla="*/ 467974 w 605522"/>
                  <a:gd name="connsiteY60" fmla="*/ 397581 h 604605"/>
                  <a:gd name="connsiteX61" fmla="*/ 489724 w 605522"/>
                  <a:gd name="connsiteY61" fmla="*/ 391734 h 604605"/>
                  <a:gd name="connsiteX62" fmla="*/ 517209 w 605522"/>
                  <a:gd name="connsiteY62" fmla="*/ 407485 h 604605"/>
                  <a:gd name="connsiteX63" fmla="*/ 541588 w 605522"/>
                  <a:gd name="connsiteY63" fmla="*/ 309999 h 604605"/>
                  <a:gd name="connsiteX64" fmla="*/ 515536 w 605522"/>
                  <a:gd name="connsiteY64" fmla="*/ 309999 h 604605"/>
                  <a:gd name="connsiteX65" fmla="*/ 511354 w 605522"/>
                  <a:gd name="connsiteY65" fmla="*/ 308925 h 604605"/>
                  <a:gd name="connsiteX66" fmla="*/ 507171 w 605522"/>
                  <a:gd name="connsiteY66" fmla="*/ 301646 h 604605"/>
                  <a:gd name="connsiteX67" fmla="*/ 509561 w 605522"/>
                  <a:gd name="connsiteY67" fmla="*/ 295680 h 604605"/>
                  <a:gd name="connsiteX68" fmla="*/ 515536 w 605522"/>
                  <a:gd name="connsiteY68" fmla="*/ 293174 h 604605"/>
                  <a:gd name="connsiteX69" fmla="*/ 541588 w 605522"/>
                  <a:gd name="connsiteY69" fmla="*/ 293174 h 604605"/>
                  <a:gd name="connsiteX70" fmla="*/ 517209 w 605522"/>
                  <a:gd name="connsiteY70" fmla="*/ 197001 h 604605"/>
                  <a:gd name="connsiteX71" fmla="*/ 489724 w 605522"/>
                  <a:gd name="connsiteY71" fmla="*/ 212871 h 604605"/>
                  <a:gd name="connsiteX72" fmla="*/ 481836 w 605522"/>
                  <a:gd name="connsiteY72" fmla="*/ 215018 h 604605"/>
                  <a:gd name="connsiteX73" fmla="*/ 467974 w 605522"/>
                  <a:gd name="connsiteY73" fmla="*/ 207024 h 604605"/>
                  <a:gd name="connsiteX74" fmla="*/ 473830 w 605522"/>
                  <a:gd name="connsiteY74" fmla="*/ 185307 h 604605"/>
                  <a:gd name="connsiteX75" fmla="*/ 501196 w 605522"/>
                  <a:gd name="connsiteY75" fmla="*/ 169437 h 604605"/>
                  <a:gd name="connsiteX76" fmla="*/ 428777 w 605522"/>
                  <a:gd name="connsiteY76" fmla="*/ 99634 h 604605"/>
                  <a:gd name="connsiteX77" fmla="*/ 415871 w 605522"/>
                  <a:gd name="connsiteY77" fmla="*/ 122066 h 604605"/>
                  <a:gd name="connsiteX78" fmla="*/ 408581 w 605522"/>
                  <a:gd name="connsiteY78" fmla="*/ 126362 h 604605"/>
                  <a:gd name="connsiteX79" fmla="*/ 404398 w 605522"/>
                  <a:gd name="connsiteY79" fmla="*/ 125288 h 604605"/>
                  <a:gd name="connsiteX80" fmla="*/ 401291 w 605522"/>
                  <a:gd name="connsiteY80" fmla="*/ 113714 h 604605"/>
                  <a:gd name="connsiteX81" fmla="*/ 414198 w 605522"/>
                  <a:gd name="connsiteY81" fmla="*/ 91281 h 604605"/>
                  <a:gd name="connsiteX82" fmla="*/ 318715 w 605522"/>
                  <a:gd name="connsiteY82" fmla="*/ 64195 h 604605"/>
                  <a:gd name="connsiteX83" fmla="*/ 318715 w 605522"/>
                  <a:gd name="connsiteY83" fmla="*/ 95816 h 604605"/>
                  <a:gd name="connsiteX84" fmla="*/ 302701 w 605522"/>
                  <a:gd name="connsiteY84" fmla="*/ 111685 h 604605"/>
                  <a:gd name="connsiteX85" fmla="*/ 286807 w 605522"/>
                  <a:gd name="connsiteY85" fmla="*/ 95816 h 604605"/>
                  <a:gd name="connsiteX86" fmla="*/ 302701 w 605522"/>
                  <a:gd name="connsiteY86" fmla="*/ 0 h 604605"/>
                  <a:gd name="connsiteX87" fmla="*/ 605522 w 605522"/>
                  <a:gd name="connsiteY87" fmla="*/ 302243 h 604605"/>
                  <a:gd name="connsiteX88" fmla="*/ 302701 w 605522"/>
                  <a:gd name="connsiteY88" fmla="*/ 604605 h 604605"/>
                  <a:gd name="connsiteX89" fmla="*/ 0 w 605522"/>
                  <a:gd name="connsiteY89" fmla="*/ 302243 h 604605"/>
                  <a:gd name="connsiteX90" fmla="*/ 302701 w 605522"/>
                  <a:gd name="connsiteY90" fmla="*/ 0 h 6046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</a:cxnLst>
                <a:rect l="l" t="t" r="r" b="b"/>
                <a:pathLst>
                  <a:path w="605522" h="604605">
                    <a:moveTo>
                      <a:pt x="169739" y="214306"/>
                    </a:moveTo>
                    <a:cubicBezTo>
                      <a:pt x="174669" y="212874"/>
                      <a:pt x="180136" y="213322"/>
                      <a:pt x="184976" y="216005"/>
                    </a:cubicBezTo>
                    <a:lnTo>
                      <a:pt x="287155" y="272658"/>
                    </a:lnTo>
                    <a:cubicBezTo>
                      <a:pt x="291816" y="270153"/>
                      <a:pt x="297074" y="268841"/>
                      <a:pt x="302691" y="268841"/>
                    </a:cubicBezTo>
                    <a:cubicBezTo>
                      <a:pt x="308307" y="268841"/>
                      <a:pt x="313685" y="270153"/>
                      <a:pt x="318346" y="272658"/>
                    </a:cubicBezTo>
                    <a:lnTo>
                      <a:pt x="420524" y="216005"/>
                    </a:lnTo>
                    <a:cubicBezTo>
                      <a:pt x="430204" y="210638"/>
                      <a:pt x="442394" y="214216"/>
                      <a:pt x="447652" y="223877"/>
                    </a:cubicBezTo>
                    <a:cubicBezTo>
                      <a:pt x="453030" y="233418"/>
                      <a:pt x="449564" y="245584"/>
                      <a:pt x="439884" y="250951"/>
                    </a:cubicBezTo>
                    <a:lnTo>
                      <a:pt x="335674" y="308677"/>
                    </a:lnTo>
                    <a:cubicBezTo>
                      <a:pt x="332567" y="324063"/>
                      <a:pt x="319063" y="335751"/>
                      <a:pt x="302691" y="335751"/>
                    </a:cubicBezTo>
                    <a:cubicBezTo>
                      <a:pt x="286438" y="335751"/>
                      <a:pt x="272814" y="324182"/>
                      <a:pt x="269826" y="308677"/>
                    </a:cubicBezTo>
                    <a:lnTo>
                      <a:pt x="165497" y="250951"/>
                    </a:lnTo>
                    <a:cubicBezTo>
                      <a:pt x="155817" y="245584"/>
                      <a:pt x="152351" y="233418"/>
                      <a:pt x="157729" y="223877"/>
                    </a:cubicBezTo>
                    <a:cubicBezTo>
                      <a:pt x="160418" y="219047"/>
                      <a:pt x="164810" y="215737"/>
                      <a:pt x="169739" y="214306"/>
                    </a:cubicBezTo>
                    <a:close/>
                    <a:moveTo>
                      <a:pt x="286807" y="64195"/>
                    </a:moveTo>
                    <a:cubicBezTo>
                      <a:pt x="252032" y="66462"/>
                      <a:pt x="219169" y="76247"/>
                      <a:pt x="190010" y="91878"/>
                    </a:cubicBezTo>
                    <a:lnTo>
                      <a:pt x="203036" y="114311"/>
                    </a:lnTo>
                    <a:cubicBezTo>
                      <a:pt x="204231" y="116339"/>
                      <a:pt x="204470" y="118606"/>
                      <a:pt x="203872" y="120754"/>
                    </a:cubicBezTo>
                    <a:cubicBezTo>
                      <a:pt x="203394" y="122902"/>
                      <a:pt x="201960" y="124692"/>
                      <a:pt x="200048" y="125885"/>
                    </a:cubicBezTo>
                    <a:cubicBezTo>
                      <a:pt x="197419" y="127436"/>
                      <a:pt x="194193" y="127317"/>
                      <a:pt x="191564" y="125885"/>
                    </a:cubicBezTo>
                    <a:cubicBezTo>
                      <a:pt x="190249" y="125169"/>
                      <a:pt x="189173" y="124095"/>
                      <a:pt x="188456" y="122782"/>
                    </a:cubicBezTo>
                    <a:lnTo>
                      <a:pt x="175431" y="100469"/>
                    </a:lnTo>
                    <a:cubicBezTo>
                      <a:pt x="147108" y="118248"/>
                      <a:pt x="122849" y="141874"/>
                      <a:pt x="104207" y="169557"/>
                    </a:cubicBezTo>
                    <a:lnTo>
                      <a:pt x="131692" y="185307"/>
                    </a:lnTo>
                    <a:cubicBezTo>
                      <a:pt x="139221" y="189722"/>
                      <a:pt x="141850" y="199387"/>
                      <a:pt x="137428" y="207024"/>
                    </a:cubicBezTo>
                    <a:cubicBezTo>
                      <a:pt x="134560" y="212155"/>
                      <a:pt x="129183" y="215018"/>
                      <a:pt x="123686" y="215018"/>
                    </a:cubicBezTo>
                    <a:cubicBezTo>
                      <a:pt x="120937" y="215018"/>
                      <a:pt x="118188" y="214302"/>
                      <a:pt x="115679" y="212871"/>
                    </a:cubicBezTo>
                    <a:lnTo>
                      <a:pt x="88313" y="197001"/>
                    </a:lnTo>
                    <a:cubicBezTo>
                      <a:pt x="73614" y="226593"/>
                      <a:pt x="65010" y="259645"/>
                      <a:pt x="63815" y="294606"/>
                    </a:cubicBezTo>
                    <a:lnTo>
                      <a:pt x="89866" y="294487"/>
                    </a:lnTo>
                    <a:cubicBezTo>
                      <a:pt x="94527" y="294487"/>
                      <a:pt x="98351" y="298305"/>
                      <a:pt x="98351" y="302959"/>
                    </a:cubicBezTo>
                    <a:cubicBezTo>
                      <a:pt x="98351" y="305107"/>
                      <a:pt x="97514" y="307254"/>
                      <a:pt x="95841" y="308925"/>
                    </a:cubicBezTo>
                    <a:cubicBezTo>
                      <a:pt x="94288" y="310476"/>
                      <a:pt x="92256" y="311311"/>
                      <a:pt x="89986" y="311311"/>
                    </a:cubicBezTo>
                    <a:lnTo>
                      <a:pt x="63934" y="311431"/>
                    </a:lnTo>
                    <a:cubicBezTo>
                      <a:pt x="65249" y="345795"/>
                      <a:pt x="73853" y="378370"/>
                      <a:pt x="88313" y="407604"/>
                    </a:cubicBezTo>
                    <a:lnTo>
                      <a:pt x="115679" y="391734"/>
                    </a:lnTo>
                    <a:cubicBezTo>
                      <a:pt x="123327" y="387320"/>
                      <a:pt x="133126" y="389945"/>
                      <a:pt x="137428" y="397581"/>
                    </a:cubicBezTo>
                    <a:cubicBezTo>
                      <a:pt x="141850" y="405218"/>
                      <a:pt x="139221" y="414883"/>
                      <a:pt x="131692" y="419298"/>
                    </a:cubicBezTo>
                    <a:lnTo>
                      <a:pt x="104207" y="435048"/>
                    </a:lnTo>
                    <a:cubicBezTo>
                      <a:pt x="123208" y="463208"/>
                      <a:pt x="147825" y="487073"/>
                      <a:pt x="176626" y="504971"/>
                    </a:cubicBezTo>
                    <a:lnTo>
                      <a:pt x="189532" y="482419"/>
                    </a:lnTo>
                    <a:cubicBezTo>
                      <a:pt x="191086" y="479794"/>
                      <a:pt x="193834" y="478243"/>
                      <a:pt x="196941" y="478243"/>
                    </a:cubicBezTo>
                    <a:cubicBezTo>
                      <a:pt x="198375" y="478243"/>
                      <a:pt x="199809" y="478601"/>
                      <a:pt x="201124" y="479317"/>
                    </a:cubicBezTo>
                    <a:cubicBezTo>
                      <a:pt x="203036" y="480510"/>
                      <a:pt x="204470" y="482300"/>
                      <a:pt x="205067" y="484448"/>
                    </a:cubicBezTo>
                    <a:cubicBezTo>
                      <a:pt x="205665" y="486595"/>
                      <a:pt x="205306" y="488863"/>
                      <a:pt x="204231" y="490772"/>
                    </a:cubicBezTo>
                    <a:lnTo>
                      <a:pt x="191325" y="513324"/>
                    </a:lnTo>
                    <a:cubicBezTo>
                      <a:pt x="220125" y="528597"/>
                      <a:pt x="252510" y="538143"/>
                      <a:pt x="286807" y="540410"/>
                    </a:cubicBezTo>
                    <a:lnTo>
                      <a:pt x="286807" y="508789"/>
                    </a:lnTo>
                    <a:cubicBezTo>
                      <a:pt x="286807" y="499960"/>
                      <a:pt x="293978" y="492800"/>
                      <a:pt x="302701" y="492800"/>
                    </a:cubicBezTo>
                    <a:cubicBezTo>
                      <a:pt x="311545" y="492800"/>
                      <a:pt x="318715" y="499960"/>
                      <a:pt x="318715" y="508789"/>
                    </a:cubicBezTo>
                    <a:lnTo>
                      <a:pt x="318715" y="540410"/>
                    </a:lnTo>
                    <a:cubicBezTo>
                      <a:pt x="353490" y="538143"/>
                      <a:pt x="386354" y="528358"/>
                      <a:pt x="415512" y="512608"/>
                    </a:cubicBezTo>
                    <a:lnTo>
                      <a:pt x="402367" y="490175"/>
                    </a:lnTo>
                    <a:cubicBezTo>
                      <a:pt x="401291" y="488266"/>
                      <a:pt x="400933" y="485999"/>
                      <a:pt x="401530" y="483851"/>
                    </a:cubicBezTo>
                    <a:cubicBezTo>
                      <a:pt x="402128" y="481703"/>
                      <a:pt x="403562" y="479794"/>
                      <a:pt x="405474" y="478720"/>
                    </a:cubicBezTo>
                    <a:cubicBezTo>
                      <a:pt x="406789" y="478004"/>
                      <a:pt x="408223" y="477527"/>
                      <a:pt x="409657" y="477527"/>
                    </a:cubicBezTo>
                    <a:cubicBezTo>
                      <a:pt x="412644" y="477527"/>
                      <a:pt x="415512" y="479198"/>
                      <a:pt x="416946" y="481703"/>
                    </a:cubicBezTo>
                    <a:lnTo>
                      <a:pt x="430092" y="504136"/>
                    </a:lnTo>
                    <a:cubicBezTo>
                      <a:pt x="458294" y="486357"/>
                      <a:pt x="482553" y="462731"/>
                      <a:pt x="501196" y="435048"/>
                    </a:cubicBezTo>
                    <a:lnTo>
                      <a:pt x="473830" y="419298"/>
                    </a:lnTo>
                    <a:cubicBezTo>
                      <a:pt x="466182" y="414883"/>
                      <a:pt x="463672" y="405218"/>
                      <a:pt x="467974" y="397581"/>
                    </a:cubicBezTo>
                    <a:cubicBezTo>
                      <a:pt x="472396" y="389945"/>
                      <a:pt x="482195" y="387320"/>
                      <a:pt x="489724" y="391734"/>
                    </a:cubicBezTo>
                    <a:lnTo>
                      <a:pt x="517209" y="407485"/>
                    </a:lnTo>
                    <a:cubicBezTo>
                      <a:pt x="531789" y="377893"/>
                      <a:pt x="540512" y="344841"/>
                      <a:pt x="541588" y="309999"/>
                    </a:cubicBezTo>
                    <a:lnTo>
                      <a:pt x="515536" y="309999"/>
                    </a:lnTo>
                    <a:cubicBezTo>
                      <a:pt x="514102" y="309999"/>
                      <a:pt x="512668" y="309641"/>
                      <a:pt x="511354" y="308925"/>
                    </a:cubicBezTo>
                    <a:cubicBezTo>
                      <a:pt x="508725" y="307493"/>
                      <a:pt x="507171" y="304629"/>
                      <a:pt x="507171" y="301646"/>
                    </a:cubicBezTo>
                    <a:cubicBezTo>
                      <a:pt x="507171" y="299379"/>
                      <a:pt x="508008" y="297351"/>
                      <a:pt x="509561" y="295680"/>
                    </a:cubicBezTo>
                    <a:cubicBezTo>
                      <a:pt x="511115" y="294129"/>
                      <a:pt x="513266" y="293174"/>
                      <a:pt x="515536" y="293174"/>
                    </a:cubicBezTo>
                    <a:lnTo>
                      <a:pt x="541588" y="293174"/>
                    </a:lnTo>
                    <a:cubicBezTo>
                      <a:pt x="540273" y="258810"/>
                      <a:pt x="531669" y="226235"/>
                      <a:pt x="517209" y="197001"/>
                    </a:cubicBezTo>
                    <a:lnTo>
                      <a:pt x="489724" y="212871"/>
                    </a:lnTo>
                    <a:cubicBezTo>
                      <a:pt x="487214" y="214302"/>
                      <a:pt x="484585" y="215018"/>
                      <a:pt x="481836" y="215018"/>
                    </a:cubicBezTo>
                    <a:cubicBezTo>
                      <a:pt x="476339" y="215018"/>
                      <a:pt x="470962" y="212155"/>
                      <a:pt x="467974" y="207024"/>
                    </a:cubicBezTo>
                    <a:cubicBezTo>
                      <a:pt x="463553" y="199387"/>
                      <a:pt x="466182" y="189722"/>
                      <a:pt x="473830" y="185307"/>
                    </a:cubicBezTo>
                    <a:lnTo>
                      <a:pt x="501196" y="169437"/>
                    </a:lnTo>
                    <a:cubicBezTo>
                      <a:pt x="482314" y="141397"/>
                      <a:pt x="457577" y="117532"/>
                      <a:pt x="428777" y="99634"/>
                    </a:cubicBezTo>
                    <a:lnTo>
                      <a:pt x="415871" y="122066"/>
                    </a:lnTo>
                    <a:cubicBezTo>
                      <a:pt x="414437" y="124692"/>
                      <a:pt x="411569" y="126362"/>
                      <a:pt x="408581" y="126362"/>
                    </a:cubicBezTo>
                    <a:cubicBezTo>
                      <a:pt x="407147" y="126362"/>
                      <a:pt x="405713" y="126004"/>
                      <a:pt x="404398" y="125288"/>
                    </a:cubicBezTo>
                    <a:cubicBezTo>
                      <a:pt x="400335" y="122902"/>
                      <a:pt x="398901" y="117771"/>
                      <a:pt x="401291" y="113714"/>
                    </a:cubicBezTo>
                    <a:lnTo>
                      <a:pt x="414198" y="91281"/>
                    </a:lnTo>
                    <a:cubicBezTo>
                      <a:pt x="385278" y="76008"/>
                      <a:pt x="353012" y="66462"/>
                      <a:pt x="318715" y="64195"/>
                    </a:cubicBezTo>
                    <a:lnTo>
                      <a:pt x="318715" y="95816"/>
                    </a:lnTo>
                    <a:cubicBezTo>
                      <a:pt x="318715" y="104645"/>
                      <a:pt x="311545" y="111685"/>
                      <a:pt x="302701" y="111685"/>
                    </a:cubicBezTo>
                    <a:cubicBezTo>
                      <a:pt x="293978" y="111685"/>
                      <a:pt x="286807" y="104645"/>
                      <a:pt x="286807" y="95816"/>
                    </a:cubicBezTo>
                    <a:close/>
                    <a:moveTo>
                      <a:pt x="302701" y="0"/>
                    </a:moveTo>
                    <a:cubicBezTo>
                      <a:pt x="469647" y="0"/>
                      <a:pt x="605522" y="135550"/>
                      <a:pt x="605522" y="302243"/>
                    </a:cubicBezTo>
                    <a:cubicBezTo>
                      <a:pt x="605522" y="468936"/>
                      <a:pt x="469647" y="604605"/>
                      <a:pt x="302701" y="604605"/>
                    </a:cubicBezTo>
                    <a:cubicBezTo>
                      <a:pt x="135755" y="604605"/>
                      <a:pt x="0" y="468936"/>
                      <a:pt x="0" y="302243"/>
                    </a:cubicBezTo>
                    <a:cubicBezTo>
                      <a:pt x="0" y="135550"/>
                      <a:pt x="135755" y="0"/>
                      <a:pt x="302701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38100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1" name="iśḻiḍê">
                <a:extLst>
                  <a:ext uri="{FF2B5EF4-FFF2-40B4-BE49-F238E27FC236}">
                    <a16:creationId xmlns:a16="http://schemas.microsoft.com/office/drawing/2014/main" xmlns="" id="{8BBE11BF-ADC7-4B2C-89F5-0D58679CD377}"/>
                  </a:ext>
                </a:extLst>
              </p:cNvPr>
              <p:cNvSpPr/>
              <p:nvPr/>
            </p:nvSpPr>
            <p:spPr bwMode="auto">
              <a:xfrm>
                <a:off x="7332042" y="2544334"/>
                <a:ext cx="765000" cy="765000"/>
              </a:xfrm>
              <a:prstGeom prst="ellipse">
                <a:avLst/>
              </a:prstGeom>
              <a:solidFill>
                <a:schemeClr val="bg1"/>
              </a:solidFill>
              <a:ln w="6350">
                <a:solidFill>
                  <a:schemeClr val="tx2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2" name="íṡļîde">
                <a:extLst>
                  <a:ext uri="{FF2B5EF4-FFF2-40B4-BE49-F238E27FC236}">
                    <a16:creationId xmlns:a16="http://schemas.microsoft.com/office/drawing/2014/main" xmlns="" id="{848E5D38-CD73-40C0-AFBD-DD9D4CCC58D1}"/>
                  </a:ext>
                </a:extLst>
              </p:cNvPr>
              <p:cNvSpPr/>
              <p:nvPr/>
            </p:nvSpPr>
            <p:spPr bwMode="auto">
              <a:xfrm>
                <a:off x="7486109" y="2698747"/>
                <a:ext cx="456866" cy="456174"/>
              </a:xfrm>
              <a:custGeom>
                <a:avLst/>
                <a:gdLst>
                  <a:gd name="connsiteX0" fmla="*/ 169739 w 605522"/>
                  <a:gd name="connsiteY0" fmla="*/ 214306 h 604605"/>
                  <a:gd name="connsiteX1" fmla="*/ 184976 w 605522"/>
                  <a:gd name="connsiteY1" fmla="*/ 216005 h 604605"/>
                  <a:gd name="connsiteX2" fmla="*/ 287155 w 605522"/>
                  <a:gd name="connsiteY2" fmla="*/ 272658 h 604605"/>
                  <a:gd name="connsiteX3" fmla="*/ 302691 w 605522"/>
                  <a:gd name="connsiteY3" fmla="*/ 268841 h 604605"/>
                  <a:gd name="connsiteX4" fmla="*/ 318346 w 605522"/>
                  <a:gd name="connsiteY4" fmla="*/ 272658 h 604605"/>
                  <a:gd name="connsiteX5" fmla="*/ 420524 w 605522"/>
                  <a:gd name="connsiteY5" fmla="*/ 216005 h 604605"/>
                  <a:gd name="connsiteX6" fmla="*/ 447652 w 605522"/>
                  <a:gd name="connsiteY6" fmla="*/ 223877 h 604605"/>
                  <a:gd name="connsiteX7" fmla="*/ 439884 w 605522"/>
                  <a:gd name="connsiteY7" fmla="*/ 250951 h 604605"/>
                  <a:gd name="connsiteX8" fmla="*/ 335674 w 605522"/>
                  <a:gd name="connsiteY8" fmla="*/ 308677 h 604605"/>
                  <a:gd name="connsiteX9" fmla="*/ 302691 w 605522"/>
                  <a:gd name="connsiteY9" fmla="*/ 335751 h 604605"/>
                  <a:gd name="connsiteX10" fmla="*/ 269826 w 605522"/>
                  <a:gd name="connsiteY10" fmla="*/ 308677 h 604605"/>
                  <a:gd name="connsiteX11" fmla="*/ 165497 w 605522"/>
                  <a:gd name="connsiteY11" fmla="*/ 250951 h 604605"/>
                  <a:gd name="connsiteX12" fmla="*/ 157729 w 605522"/>
                  <a:gd name="connsiteY12" fmla="*/ 223877 h 604605"/>
                  <a:gd name="connsiteX13" fmla="*/ 169739 w 605522"/>
                  <a:gd name="connsiteY13" fmla="*/ 214306 h 604605"/>
                  <a:gd name="connsiteX14" fmla="*/ 286807 w 605522"/>
                  <a:gd name="connsiteY14" fmla="*/ 64195 h 604605"/>
                  <a:gd name="connsiteX15" fmla="*/ 190010 w 605522"/>
                  <a:gd name="connsiteY15" fmla="*/ 91878 h 604605"/>
                  <a:gd name="connsiteX16" fmla="*/ 203036 w 605522"/>
                  <a:gd name="connsiteY16" fmla="*/ 114311 h 604605"/>
                  <a:gd name="connsiteX17" fmla="*/ 203872 w 605522"/>
                  <a:gd name="connsiteY17" fmla="*/ 120754 h 604605"/>
                  <a:gd name="connsiteX18" fmla="*/ 200048 w 605522"/>
                  <a:gd name="connsiteY18" fmla="*/ 125885 h 604605"/>
                  <a:gd name="connsiteX19" fmla="*/ 191564 w 605522"/>
                  <a:gd name="connsiteY19" fmla="*/ 125885 h 604605"/>
                  <a:gd name="connsiteX20" fmla="*/ 188456 w 605522"/>
                  <a:gd name="connsiteY20" fmla="*/ 122782 h 604605"/>
                  <a:gd name="connsiteX21" fmla="*/ 175431 w 605522"/>
                  <a:gd name="connsiteY21" fmla="*/ 100469 h 604605"/>
                  <a:gd name="connsiteX22" fmla="*/ 104207 w 605522"/>
                  <a:gd name="connsiteY22" fmla="*/ 169557 h 604605"/>
                  <a:gd name="connsiteX23" fmla="*/ 131692 w 605522"/>
                  <a:gd name="connsiteY23" fmla="*/ 185307 h 604605"/>
                  <a:gd name="connsiteX24" fmla="*/ 137428 w 605522"/>
                  <a:gd name="connsiteY24" fmla="*/ 207024 h 604605"/>
                  <a:gd name="connsiteX25" fmla="*/ 123686 w 605522"/>
                  <a:gd name="connsiteY25" fmla="*/ 215018 h 604605"/>
                  <a:gd name="connsiteX26" fmla="*/ 115679 w 605522"/>
                  <a:gd name="connsiteY26" fmla="*/ 212871 h 604605"/>
                  <a:gd name="connsiteX27" fmla="*/ 88313 w 605522"/>
                  <a:gd name="connsiteY27" fmla="*/ 197001 h 604605"/>
                  <a:gd name="connsiteX28" fmla="*/ 63815 w 605522"/>
                  <a:gd name="connsiteY28" fmla="*/ 294606 h 604605"/>
                  <a:gd name="connsiteX29" fmla="*/ 89866 w 605522"/>
                  <a:gd name="connsiteY29" fmla="*/ 294487 h 604605"/>
                  <a:gd name="connsiteX30" fmla="*/ 98351 w 605522"/>
                  <a:gd name="connsiteY30" fmla="*/ 302959 h 604605"/>
                  <a:gd name="connsiteX31" fmla="*/ 95841 w 605522"/>
                  <a:gd name="connsiteY31" fmla="*/ 308925 h 604605"/>
                  <a:gd name="connsiteX32" fmla="*/ 89986 w 605522"/>
                  <a:gd name="connsiteY32" fmla="*/ 311311 h 604605"/>
                  <a:gd name="connsiteX33" fmla="*/ 63934 w 605522"/>
                  <a:gd name="connsiteY33" fmla="*/ 311431 h 604605"/>
                  <a:gd name="connsiteX34" fmla="*/ 88313 w 605522"/>
                  <a:gd name="connsiteY34" fmla="*/ 407604 h 604605"/>
                  <a:gd name="connsiteX35" fmla="*/ 115679 w 605522"/>
                  <a:gd name="connsiteY35" fmla="*/ 391734 h 604605"/>
                  <a:gd name="connsiteX36" fmla="*/ 137428 w 605522"/>
                  <a:gd name="connsiteY36" fmla="*/ 397581 h 604605"/>
                  <a:gd name="connsiteX37" fmla="*/ 131692 w 605522"/>
                  <a:gd name="connsiteY37" fmla="*/ 419298 h 604605"/>
                  <a:gd name="connsiteX38" fmla="*/ 104207 w 605522"/>
                  <a:gd name="connsiteY38" fmla="*/ 435048 h 604605"/>
                  <a:gd name="connsiteX39" fmla="*/ 176626 w 605522"/>
                  <a:gd name="connsiteY39" fmla="*/ 504971 h 604605"/>
                  <a:gd name="connsiteX40" fmla="*/ 189532 w 605522"/>
                  <a:gd name="connsiteY40" fmla="*/ 482419 h 604605"/>
                  <a:gd name="connsiteX41" fmla="*/ 196941 w 605522"/>
                  <a:gd name="connsiteY41" fmla="*/ 478243 h 604605"/>
                  <a:gd name="connsiteX42" fmla="*/ 201124 w 605522"/>
                  <a:gd name="connsiteY42" fmla="*/ 479317 h 604605"/>
                  <a:gd name="connsiteX43" fmla="*/ 205067 w 605522"/>
                  <a:gd name="connsiteY43" fmla="*/ 484448 h 604605"/>
                  <a:gd name="connsiteX44" fmla="*/ 204231 w 605522"/>
                  <a:gd name="connsiteY44" fmla="*/ 490772 h 604605"/>
                  <a:gd name="connsiteX45" fmla="*/ 191325 w 605522"/>
                  <a:gd name="connsiteY45" fmla="*/ 513324 h 604605"/>
                  <a:gd name="connsiteX46" fmla="*/ 286807 w 605522"/>
                  <a:gd name="connsiteY46" fmla="*/ 540410 h 604605"/>
                  <a:gd name="connsiteX47" fmla="*/ 286807 w 605522"/>
                  <a:gd name="connsiteY47" fmla="*/ 508789 h 604605"/>
                  <a:gd name="connsiteX48" fmla="*/ 302701 w 605522"/>
                  <a:gd name="connsiteY48" fmla="*/ 492800 h 604605"/>
                  <a:gd name="connsiteX49" fmla="*/ 318715 w 605522"/>
                  <a:gd name="connsiteY49" fmla="*/ 508789 h 604605"/>
                  <a:gd name="connsiteX50" fmla="*/ 318715 w 605522"/>
                  <a:gd name="connsiteY50" fmla="*/ 540410 h 604605"/>
                  <a:gd name="connsiteX51" fmla="*/ 415512 w 605522"/>
                  <a:gd name="connsiteY51" fmla="*/ 512608 h 604605"/>
                  <a:gd name="connsiteX52" fmla="*/ 402367 w 605522"/>
                  <a:gd name="connsiteY52" fmla="*/ 490175 h 604605"/>
                  <a:gd name="connsiteX53" fmla="*/ 401530 w 605522"/>
                  <a:gd name="connsiteY53" fmla="*/ 483851 h 604605"/>
                  <a:gd name="connsiteX54" fmla="*/ 405474 w 605522"/>
                  <a:gd name="connsiteY54" fmla="*/ 478720 h 604605"/>
                  <a:gd name="connsiteX55" fmla="*/ 409657 w 605522"/>
                  <a:gd name="connsiteY55" fmla="*/ 477527 h 604605"/>
                  <a:gd name="connsiteX56" fmla="*/ 416946 w 605522"/>
                  <a:gd name="connsiteY56" fmla="*/ 481703 h 604605"/>
                  <a:gd name="connsiteX57" fmla="*/ 430092 w 605522"/>
                  <a:gd name="connsiteY57" fmla="*/ 504136 h 604605"/>
                  <a:gd name="connsiteX58" fmla="*/ 501196 w 605522"/>
                  <a:gd name="connsiteY58" fmla="*/ 435048 h 604605"/>
                  <a:gd name="connsiteX59" fmla="*/ 473830 w 605522"/>
                  <a:gd name="connsiteY59" fmla="*/ 419298 h 604605"/>
                  <a:gd name="connsiteX60" fmla="*/ 467974 w 605522"/>
                  <a:gd name="connsiteY60" fmla="*/ 397581 h 604605"/>
                  <a:gd name="connsiteX61" fmla="*/ 489724 w 605522"/>
                  <a:gd name="connsiteY61" fmla="*/ 391734 h 604605"/>
                  <a:gd name="connsiteX62" fmla="*/ 517209 w 605522"/>
                  <a:gd name="connsiteY62" fmla="*/ 407485 h 604605"/>
                  <a:gd name="connsiteX63" fmla="*/ 541588 w 605522"/>
                  <a:gd name="connsiteY63" fmla="*/ 309999 h 604605"/>
                  <a:gd name="connsiteX64" fmla="*/ 515536 w 605522"/>
                  <a:gd name="connsiteY64" fmla="*/ 309999 h 604605"/>
                  <a:gd name="connsiteX65" fmla="*/ 511354 w 605522"/>
                  <a:gd name="connsiteY65" fmla="*/ 308925 h 604605"/>
                  <a:gd name="connsiteX66" fmla="*/ 507171 w 605522"/>
                  <a:gd name="connsiteY66" fmla="*/ 301646 h 604605"/>
                  <a:gd name="connsiteX67" fmla="*/ 509561 w 605522"/>
                  <a:gd name="connsiteY67" fmla="*/ 295680 h 604605"/>
                  <a:gd name="connsiteX68" fmla="*/ 515536 w 605522"/>
                  <a:gd name="connsiteY68" fmla="*/ 293174 h 604605"/>
                  <a:gd name="connsiteX69" fmla="*/ 541588 w 605522"/>
                  <a:gd name="connsiteY69" fmla="*/ 293174 h 604605"/>
                  <a:gd name="connsiteX70" fmla="*/ 517209 w 605522"/>
                  <a:gd name="connsiteY70" fmla="*/ 197001 h 604605"/>
                  <a:gd name="connsiteX71" fmla="*/ 489724 w 605522"/>
                  <a:gd name="connsiteY71" fmla="*/ 212871 h 604605"/>
                  <a:gd name="connsiteX72" fmla="*/ 481836 w 605522"/>
                  <a:gd name="connsiteY72" fmla="*/ 215018 h 604605"/>
                  <a:gd name="connsiteX73" fmla="*/ 467974 w 605522"/>
                  <a:gd name="connsiteY73" fmla="*/ 207024 h 604605"/>
                  <a:gd name="connsiteX74" fmla="*/ 473830 w 605522"/>
                  <a:gd name="connsiteY74" fmla="*/ 185307 h 604605"/>
                  <a:gd name="connsiteX75" fmla="*/ 501196 w 605522"/>
                  <a:gd name="connsiteY75" fmla="*/ 169437 h 604605"/>
                  <a:gd name="connsiteX76" fmla="*/ 428777 w 605522"/>
                  <a:gd name="connsiteY76" fmla="*/ 99634 h 604605"/>
                  <a:gd name="connsiteX77" fmla="*/ 415871 w 605522"/>
                  <a:gd name="connsiteY77" fmla="*/ 122066 h 604605"/>
                  <a:gd name="connsiteX78" fmla="*/ 408581 w 605522"/>
                  <a:gd name="connsiteY78" fmla="*/ 126362 h 604605"/>
                  <a:gd name="connsiteX79" fmla="*/ 404398 w 605522"/>
                  <a:gd name="connsiteY79" fmla="*/ 125288 h 604605"/>
                  <a:gd name="connsiteX80" fmla="*/ 401291 w 605522"/>
                  <a:gd name="connsiteY80" fmla="*/ 113714 h 604605"/>
                  <a:gd name="connsiteX81" fmla="*/ 414198 w 605522"/>
                  <a:gd name="connsiteY81" fmla="*/ 91281 h 604605"/>
                  <a:gd name="connsiteX82" fmla="*/ 318715 w 605522"/>
                  <a:gd name="connsiteY82" fmla="*/ 64195 h 604605"/>
                  <a:gd name="connsiteX83" fmla="*/ 318715 w 605522"/>
                  <a:gd name="connsiteY83" fmla="*/ 95816 h 604605"/>
                  <a:gd name="connsiteX84" fmla="*/ 302701 w 605522"/>
                  <a:gd name="connsiteY84" fmla="*/ 111685 h 604605"/>
                  <a:gd name="connsiteX85" fmla="*/ 286807 w 605522"/>
                  <a:gd name="connsiteY85" fmla="*/ 95816 h 604605"/>
                  <a:gd name="connsiteX86" fmla="*/ 302701 w 605522"/>
                  <a:gd name="connsiteY86" fmla="*/ 0 h 604605"/>
                  <a:gd name="connsiteX87" fmla="*/ 605522 w 605522"/>
                  <a:gd name="connsiteY87" fmla="*/ 302243 h 604605"/>
                  <a:gd name="connsiteX88" fmla="*/ 302701 w 605522"/>
                  <a:gd name="connsiteY88" fmla="*/ 604605 h 604605"/>
                  <a:gd name="connsiteX89" fmla="*/ 0 w 605522"/>
                  <a:gd name="connsiteY89" fmla="*/ 302243 h 604605"/>
                  <a:gd name="connsiteX90" fmla="*/ 302701 w 605522"/>
                  <a:gd name="connsiteY90" fmla="*/ 0 h 6046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</a:cxnLst>
                <a:rect l="l" t="t" r="r" b="b"/>
                <a:pathLst>
                  <a:path w="605522" h="604605">
                    <a:moveTo>
                      <a:pt x="169739" y="214306"/>
                    </a:moveTo>
                    <a:cubicBezTo>
                      <a:pt x="174669" y="212874"/>
                      <a:pt x="180136" y="213322"/>
                      <a:pt x="184976" y="216005"/>
                    </a:cubicBezTo>
                    <a:lnTo>
                      <a:pt x="287155" y="272658"/>
                    </a:lnTo>
                    <a:cubicBezTo>
                      <a:pt x="291816" y="270153"/>
                      <a:pt x="297074" y="268841"/>
                      <a:pt x="302691" y="268841"/>
                    </a:cubicBezTo>
                    <a:cubicBezTo>
                      <a:pt x="308307" y="268841"/>
                      <a:pt x="313685" y="270153"/>
                      <a:pt x="318346" y="272658"/>
                    </a:cubicBezTo>
                    <a:lnTo>
                      <a:pt x="420524" y="216005"/>
                    </a:lnTo>
                    <a:cubicBezTo>
                      <a:pt x="430204" y="210638"/>
                      <a:pt x="442394" y="214216"/>
                      <a:pt x="447652" y="223877"/>
                    </a:cubicBezTo>
                    <a:cubicBezTo>
                      <a:pt x="453030" y="233418"/>
                      <a:pt x="449564" y="245584"/>
                      <a:pt x="439884" y="250951"/>
                    </a:cubicBezTo>
                    <a:lnTo>
                      <a:pt x="335674" y="308677"/>
                    </a:lnTo>
                    <a:cubicBezTo>
                      <a:pt x="332567" y="324063"/>
                      <a:pt x="319063" y="335751"/>
                      <a:pt x="302691" y="335751"/>
                    </a:cubicBezTo>
                    <a:cubicBezTo>
                      <a:pt x="286438" y="335751"/>
                      <a:pt x="272814" y="324182"/>
                      <a:pt x="269826" y="308677"/>
                    </a:cubicBezTo>
                    <a:lnTo>
                      <a:pt x="165497" y="250951"/>
                    </a:lnTo>
                    <a:cubicBezTo>
                      <a:pt x="155817" y="245584"/>
                      <a:pt x="152351" y="233418"/>
                      <a:pt x="157729" y="223877"/>
                    </a:cubicBezTo>
                    <a:cubicBezTo>
                      <a:pt x="160418" y="219047"/>
                      <a:pt x="164810" y="215737"/>
                      <a:pt x="169739" y="214306"/>
                    </a:cubicBezTo>
                    <a:close/>
                    <a:moveTo>
                      <a:pt x="286807" y="64195"/>
                    </a:moveTo>
                    <a:cubicBezTo>
                      <a:pt x="252032" y="66462"/>
                      <a:pt x="219169" y="76247"/>
                      <a:pt x="190010" y="91878"/>
                    </a:cubicBezTo>
                    <a:lnTo>
                      <a:pt x="203036" y="114311"/>
                    </a:lnTo>
                    <a:cubicBezTo>
                      <a:pt x="204231" y="116339"/>
                      <a:pt x="204470" y="118606"/>
                      <a:pt x="203872" y="120754"/>
                    </a:cubicBezTo>
                    <a:cubicBezTo>
                      <a:pt x="203394" y="122902"/>
                      <a:pt x="201960" y="124692"/>
                      <a:pt x="200048" y="125885"/>
                    </a:cubicBezTo>
                    <a:cubicBezTo>
                      <a:pt x="197419" y="127436"/>
                      <a:pt x="194193" y="127317"/>
                      <a:pt x="191564" y="125885"/>
                    </a:cubicBezTo>
                    <a:cubicBezTo>
                      <a:pt x="190249" y="125169"/>
                      <a:pt x="189173" y="124095"/>
                      <a:pt x="188456" y="122782"/>
                    </a:cubicBezTo>
                    <a:lnTo>
                      <a:pt x="175431" y="100469"/>
                    </a:lnTo>
                    <a:cubicBezTo>
                      <a:pt x="147108" y="118248"/>
                      <a:pt x="122849" y="141874"/>
                      <a:pt x="104207" y="169557"/>
                    </a:cubicBezTo>
                    <a:lnTo>
                      <a:pt x="131692" y="185307"/>
                    </a:lnTo>
                    <a:cubicBezTo>
                      <a:pt x="139221" y="189722"/>
                      <a:pt x="141850" y="199387"/>
                      <a:pt x="137428" y="207024"/>
                    </a:cubicBezTo>
                    <a:cubicBezTo>
                      <a:pt x="134560" y="212155"/>
                      <a:pt x="129183" y="215018"/>
                      <a:pt x="123686" y="215018"/>
                    </a:cubicBezTo>
                    <a:cubicBezTo>
                      <a:pt x="120937" y="215018"/>
                      <a:pt x="118188" y="214302"/>
                      <a:pt x="115679" y="212871"/>
                    </a:cubicBezTo>
                    <a:lnTo>
                      <a:pt x="88313" y="197001"/>
                    </a:lnTo>
                    <a:cubicBezTo>
                      <a:pt x="73614" y="226593"/>
                      <a:pt x="65010" y="259645"/>
                      <a:pt x="63815" y="294606"/>
                    </a:cubicBezTo>
                    <a:lnTo>
                      <a:pt x="89866" y="294487"/>
                    </a:lnTo>
                    <a:cubicBezTo>
                      <a:pt x="94527" y="294487"/>
                      <a:pt x="98351" y="298305"/>
                      <a:pt x="98351" y="302959"/>
                    </a:cubicBezTo>
                    <a:cubicBezTo>
                      <a:pt x="98351" y="305107"/>
                      <a:pt x="97514" y="307254"/>
                      <a:pt x="95841" y="308925"/>
                    </a:cubicBezTo>
                    <a:cubicBezTo>
                      <a:pt x="94288" y="310476"/>
                      <a:pt x="92256" y="311311"/>
                      <a:pt x="89986" y="311311"/>
                    </a:cubicBezTo>
                    <a:lnTo>
                      <a:pt x="63934" y="311431"/>
                    </a:lnTo>
                    <a:cubicBezTo>
                      <a:pt x="65249" y="345795"/>
                      <a:pt x="73853" y="378370"/>
                      <a:pt x="88313" y="407604"/>
                    </a:cubicBezTo>
                    <a:lnTo>
                      <a:pt x="115679" y="391734"/>
                    </a:lnTo>
                    <a:cubicBezTo>
                      <a:pt x="123327" y="387320"/>
                      <a:pt x="133126" y="389945"/>
                      <a:pt x="137428" y="397581"/>
                    </a:cubicBezTo>
                    <a:cubicBezTo>
                      <a:pt x="141850" y="405218"/>
                      <a:pt x="139221" y="414883"/>
                      <a:pt x="131692" y="419298"/>
                    </a:cubicBezTo>
                    <a:lnTo>
                      <a:pt x="104207" y="435048"/>
                    </a:lnTo>
                    <a:cubicBezTo>
                      <a:pt x="123208" y="463208"/>
                      <a:pt x="147825" y="487073"/>
                      <a:pt x="176626" y="504971"/>
                    </a:cubicBezTo>
                    <a:lnTo>
                      <a:pt x="189532" y="482419"/>
                    </a:lnTo>
                    <a:cubicBezTo>
                      <a:pt x="191086" y="479794"/>
                      <a:pt x="193834" y="478243"/>
                      <a:pt x="196941" y="478243"/>
                    </a:cubicBezTo>
                    <a:cubicBezTo>
                      <a:pt x="198375" y="478243"/>
                      <a:pt x="199809" y="478601"/>
                      <a:pt x="201124" y="479317"/>
                    </a:cubicBezTo>
                    <a:cubicBezTo>
                      <a:pt x="203036" y="480510"/>
                      <a:pt x="204470" y="482300"/>
                      <a:pt x="205067" y="484448"/>
                    </a:cubicBezTo>
                    <a:cubicBezTo>
                      <a:pt x="205665" y="486595"/>
                      <a:pt x="205306" y="488863"/>
                      <a:pt x="204231" y="490772"/>
                    </a:cubicBezTo>
                    <a:lnTo>
                      <a:pt x="191325" y="513324"/>
                    </a:lnTo>
                    <a:cubicBezTo>
                      <a:pt x="220125" y="528597"/>
                      <a:pt x="252510" y="538143"/>
                      <a:pt x="286807" y="540410"/>
                    </a:cubicBezTo>
                    <a:lnTo>
                      <a:pt x="286807" y="508789"/>
                    </a:lnTo>
                    <a:cubicBezTo>
                      <a:pt x="286807" y="499960"/>
                      <a:pt x="293978" y="492800"/>
                      <a:pt x="302701" y="492800"/>
                    </a:cubicBezTo>
                    <a:cubicBezTo>
                      <a:pt x="311545" y="492800"/>
                      <a:pt x="318715" y="499960"/>
                      <a:pt x="318715" y="508789"/>
                    </a:cubicBezTo>
                    <a:lnTo>
                      <a:pt x="318715" y="540410"/>
                    </a:lnTo>
                    <a:cubicBezTo>
                      <a:pt x="353490" y="538143"/>
                      <a:pt x="386354" y="528358"/>
                      <a:pt x="415512" y="512608"/>
                    </a:cubicBezTo>
                    <a:lnTo>
                      <a:pt x="402367" y="490175"/>
                    </a:lnTo>
                    <a:cubicBezTo>
                      <a:pt x="401291" y="488266"/>
                      <a:pt x="400933" y="485999"/>
                      <a:pt x="401530" y="483851"/>
                    </a:cubicBezTo>
                    <a:cubicBezTo>
                      <a:pt x="402128" y="481703"/>
                      <a:pt x="403562" y="479794"/>
                      <a:pt x="405474" y="478720"/>
                    </a:cubicBezTo>
                    <a:cubicBezTo>
                      <a:pt x="406789" y="478004"/>
                      <a:pt x="408223" y="477527"/>
                      <a:pt x="409657" y="477527"/>
                    </a:cubicBezTo>
                    <a:cubicBezTo>
                      <a:pt x="412644" y="477527"/>
                      <a:pt x="415512" y="479198"/>
                      <a:pt x="416946" y="481703"/>
                    </a:cubicBezTo>
                    <a:lnTo>
                      <a:pt x="430092" y="504136"/>
                    </a:lnTo>
                    <a:cubicBezTo>
                      <a:pt x="458294" y="486357"/>
                      <a:pt x="482553" y="462731"/>
                      <a:pt x="501196" y="435048"/>
                    </a:cubicBezTo>
                    <a:lnTo>
                      <a:pt x="473830" y="419298"/>
                    </a:lnTo>
                    <a:cubicBezTo>
                      <a:pt x="466182" y="414883"/>
                      <a:pt x="463672" y="405218"/>
                      <a:pt x="467974" y="397581"/>
                    </a:cubicBezTo>
                    <a:cubicBezTo>
                      <a:pt x="472396" y="389945"/>
                      <a:pt x="482195" y="387320"/>
                      <a:pt x="489724" y="391734"/>
                    </a:cubicBezTo>
                    <a:lnTo>
                      <a:pt x="517209" y="407485"/>
                    </a:lnTo>
                    <a:cubicBezTo>
                      <a:pt x="531789" y="377893"/>
                      <a:pt x="540512" y="344841"/>
                      <a:pt x="541588" y="309999"/>
                    </a:cubicBezTo>
                    <a:lnTo>
                      <a:pt x="515536" y="309999"/>
                    </a:lnTo>
                    <a:cubicBezTo>
                      <a:pt x="514102" y="309999"/>
                      <a:pt x="512668" y="309641"/>
                      <a:pt x="511354" y="308925"/>
                    </a:cubicBezTo>
                    <a:cubicBezTo>
                      <a:pt x="508725" y="307493"/>
                      <a:pt x="507171" y="304629"/>
                      <a:pt x="507171" y="301646"/>
                    </a:cubicBezTo>
                    <a:cubicBezTo>
                      <a:pt x="507171" y="299379"/>
                      <a:pt x="508008" y="297351"/>
                      <a:pt x="509561" y="295680"/>
                    </a:cubicBezTo>
                    <a:cubicBezTo>
                      <a:pt x="511115" y="294129"/>
                      <a:pt x="513266" y="293174"/>
                      <a:pt x="515536" y="293174"/>
                    </a:cubicBezTo>
                    <a:lnTo>
                      <a:pt x="541588" y="293174"/>
                    </a:lnTo>
                    <a:cubicBezTo>
                      <a:pt x="540273" y="258810"/>
                      <a:pt x="531669" y="226235"/>
                      <a:pt x="517209" y="197001"/>
                    </a:cubicBezTo>
                    <a:lnTo>
                      <a:pt x="489724" y="212871"/>
                    </a:lnTo>
                    <a:cubicBezTo>
                      <a:pt x="487214" y="214302"/>
                      <a:pt x="484585" y="215018"/>
                      <a:pt x="481836" y="215018"/>
                    </a:cubicBezTo>
                    <a:cubicBezTo>
                      <a:pt x="476339" y="215018"/>
                      <a:pt x="470962" y="212155"/>
                      <a:pt x="467974" y="207024"/>
                    </a:cubicBezTo>
                    <a:cubicBezTo>
                      <a:pt x="463553" y="199387"/>
                      <a:pt x="466182" y="189722"/>
                      <a:pt x="473830" y="185307"/>
                    </a:cubicBezTo>
                    <a:lnTo>
                      <a:pt x="501196" y="169437"/>
                    </a:lnTo>
                    <a:cubicBezTo>
                      <a:pt x="482314" y="141397"/>
                      <a:pt x="457577" y="117532"/>
                      <a:pt x="428777" y="99634"/>
                    </a:cubicBezTo>
                    <a:lnTo>
                      <a:pt x="415871" y="122066"/>
                    </a:lnTo>
                    <a:cubicBezTo>
                      <a:pt x="414437" y="124692"/>
                      <a:pt x="411569" y="126362"/>
                      <a:pt x="408581" y="126362"/>
                    </a:cubicBezTo>
                    <a:cubicBezTo>
                      <a:pt x="407147" y="126362"/>
                      <a:pt x="405713" y="126004"/>
                      <a:pt x="404398" y="125288"/>
                    </a:cubicBezTo>
                    <a:cubicBezTo>
                      <a:pt x="400335" y="122902"/>
                      <a:pt x="398901" y="117771"/>
                      <a:pt x="401291" y="113714"/>
                    </a:cubicBezTo>
                    <a:lnTo>
                      <a:pt x="414198" y="91281"/>
                    </a:lnTo>
                    <a:cubicBezTo>
                      <a:pt x="385278" y="76008"/>
                      <a:pt x="353012" y="66462"/>
                      <a:pt x="318715" y="64195"/>
                    </a:cubicBezTo>
                    <a:lnTo>
                      <a:pt x="318715" y="95816"/>
                    </a:lnTo>
                    <a:cubicBezTo>
                      <a:pt x="318715" y="104645"/>
                      <a:pt x="311545" y="111685"/>
                      <a:pt x="302701" y="111685"/>
                    </a:cubicBezTo>
                    <a:cubicBezTo>
                      <a:pt x="293978" y="111685"/>
                      <a:pt x="286807" y="104645"/>
                      <a:pt x="286807" y="95816"/>
                    </a:cubicBezTo>
                    <a:close/>
                    <a:moveTo>
                      <a:pt x="302701" y="0"/>
                    </a:moveTo>
                    <a:cubicBezTo>
                      <a:pt x="469647" y="0"/>
                      <a:pt x="605522" y="135550"/>
                      <a:pt x="605522" y="302243"/>
                    </a:cubicBezTo>
                    <a:cubicBezTo>
                      <a:pt x="605522" y="468936"/>
                      <a:pt x="469647" y="604605"/>
                      <a:pt x="302701" y="604605"/>
                    </a:cubicBezTo>
                    <a:cubicBezTo>
                      <a:pt x="135755" y="604605"/>
                      <a:pt x="0" y="468936"/>
                      <a:pt x="0" y="302243"/>
                    </a:cubicBezTo>
                    <a:cubicBezTo>
                      <a:pt x="0" y="135550"/>
                      <a:pt x="135755" y="0"/>
                      <a:pt x="302701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38100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3" name="íŝḻídé">
                <a:extLst>
                  <a:ext uri="{FF2B5EF4-FFF2-40B4-BE49-F238E27FC236}">
                    <a16:creationId xmlns:a16="http://schemas.microsoft.com/office/drawing/2014/main" xmlns="" id="{4BCD63EE-20A2-4129-B748-AFBD86BF906C}"/>
                  </a:ext>
                </a:extLst>
              </p:cNvPr>
              <p:cNvSpPr/>
              <p:nvPr/>
            </p:nvSpPr>
            <p:spPr bwMode="auto">
              <a:xfrm>
                <a:off x="8167109" y="4164267"/>
                <a:ext cx="765000" cy="765000"/>
              </a:xfrm>
              <a:prstGeom prst="ellipse">
                <a:avLst/>
              </a:prstGeom>
              <a:solidFill>
                <a:schemeClr val="bg1"/>
              </a:solidFill>
              <a:ln w="6350">
                <a:solidFill>
                  <a:schemeClr val="tx2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4" name="îṥḷídé">
                <a:extLst>
                  <a:ext uri="{FF2B5EF4-FFF2-40B4-BE49-F238E27FC236}">
                    <a16:creationId xmlns:a16="http://schemas.microsoft.com/office/drawing/2014/main" xmlns="" id="{F99D1B58-47A6-40FF-8465-E8CC8F18D53B}"/>
                  </a:ext>
                </a:extLst>
              </p:cNvPr>
              <p:cNvSpPr/>
              <p:nvPr/>
            </p:nvSpPr>
            <p:spPr bwMode="auto">
              <a:xfrm>
                <a:off x="8321176" y="4318680"/>
                <a:ext cx="456866" cy="456174"/>
              </a:xfrm>
              <a:custGeom>
                <a:avLst/>
                <a:gdLst>
                  <a:gd name="connsiteX0" fmla="*/ 169739 w 605522"/>
                  <a:gd name="connsiteY0" fmla="*/ 214306 h 604605"/>
                  <a:gd name="connsiteX1" fmla="*/ 184976 w 605522"/>
                  <a:gd name="connsiteY1" fmla="*/ 216005 h 604605"/>
                  <a:gd name="connsiteX2" fmla="*/ 287155 w 605522"/>
                  <a:gd name="connsiteY2" fmla="*/ 272658 h 604605"/>
                  <a:gd name="connsiteX3" fmla="*/ 302691 w 605522"/>
                  <a:gd name="connsiteY3" fmla="*/ 268841 h 604605"/>
                  <a:gd name="connsiteX4" fmla="*/ 318346 w 605522"/>
                  <a:gd name="connsiteY4" fmla="*/ 272658 h 604605"/>
                  <a:gd name="connsiteX5" fmla="*/ 420524 w 605522"/>
                  <a:gd name="connsiteY5" fmla="*/ 216005 h 604605"/>
                  <a:gd name="connsiteX6" fmla="*/ 447652 w 605522"/>
                  <a:gd name="connsiteY6" fmla="*/ 223877 h 604605"/>
                  <a:gd name="connsiteX7" fmla="*/ 439884 w 605522"/>
                  <a:gd name="connsiteY7" fmla="*/ 250951 h 604605"/>
                  <a:gd name="connsiteX8" fmla="*/ 335674 w 605522"/>
                  <a:gd name="connsiteY8" fmla="*/ 308677 h 604605"/>
                  <a:gd name="connsiteX9" fmla="*/ 302691 w 605522"/>
                  <a:gd name="connsiteY9" fmla="*/ 335751 h 604605"/>
                  <a:gd name="connsiteX10" fmla="*/ 269826 w 605522"/>
                  <a:gd name="connsiteY10" fmla="*/ 308677 h 604605"/>
                  <a:gd name="connsiteX11" fmla="*/ 165497 w 605522"/>
                  <a:gd name="connsiteY11" fmla="*/ 250951 h 604605"/>
                  <a:gd name="connsiteX12" fmla="*/ 157729 w 605522"/>
                  <a:gd name="connsiteY12" fmla="*/ 223877 h 604605"/>
                  <a:gd name="connsiteX13" fmla="*/ 169739 w 605522"/>
                  <a:gd name="connsiteY13" fmla="*/ 214306 h 604605"/>
                  <a:gd name="connsiteX14" fmla="*/ 286807 w 605522"/>
                  <a:gd name="connsiteY14" fmla="*/ 64195 h 604605"/>
                  <a:gd name="connsiteX15" fmla="*/ 190010 w 605522"/>
                  <a:gd name="connsiteY15" fmla="*/ 91878 h 604605"/>
                  <a:gd name="connsiteX16" fmla="*/ 203036 w 605522"/>
                  <a:gd name="connsiteY16" fmla="*/ 114311 h 604605"/>
                  <a:gd name="connsiteX17" fmla="*/ 203872 w 605522"/>
                  <a:gd name="connsiteY17" fmla="*/ 120754 h 604605"/>
                  <a:gd name="connsiteX18" fmla="*/ 200048 w 605522"/>
                  <a:gd name="connsiteY18" fmla="*/ 125885 h 604605"/>
                  <a:gd name="connsiteX19" fmla="*/ 191564 w 605522"/>
                  <a:gd name="connsiteY19" fmla="*/ 125885 h 604605"/>
                  <a:gd name="connsiteX20" fmla="*/ 188456 w 605522"/>
                  <a:gd name="connsiteY20" fmla="*/ 122782 h 604605"/>
                  <a:gd name="connsiteX21" fmla="*/ 175431 w 605522"/>
                  <a:gd name="connsiteY21" fmla="*/ 100469 h 604605"/>
                  <a:gd name="connsiteX22" fmla="*/ 104207 w 605522"/>
                  <a:gd name="connsiteY22" fmla="*/ 169557 h 604605"/>
                  <a:gd name="connsiteX23" fmla="*/ 131692 w 605522"/>
                  <a:gd name="connsiteY23" fmla="*/ 185307 h 604605"/>
                  <a:gd name="connsiteX24" fmla="*/ 137428 w 605522"/>
                  <a:gd name="connsiteY24" fmla="*/ 207024 h 604605"/>
                  <a:gd name="connsiteX25" fmla="*/ 123686 w 605522"/>
                  <a:gd name="connsiteY25" fmla="*/ 215018 h 604605"/>
                  <a:gd name="connsiteX26" fmla="*/ 115679 w 605522"/>
                  <a:gd name="connsiteY26" fmla="*/ 212871 h 604605"/>
                  <a:gd name="connsiteX27" fmla="*/ 88313 w 605522"/>
                  <a:gd name="connsiteY27" fmla="*/ 197001 h 604605"/>
                  <a:gd name="connsiteX28" fmla="*/ 63815 w 605522"/>
                  <a:gd name="connsiteY28" fmla="*/ 294606 h 604605"/>
                  <a:gd name="connsiteX29" fmla="*/ 89866 w 605522"/>
                  <a:gd name="connsiteY29" fmla="*/ 294487 h 604605"/>
                  <a:gd name="connsiteX30" fmla="*/ 98351 w 605522"/>
                  <a:gd name="connsiteY30" fmla="*/ 302959 h 604605"/>
                  <a:gd name="connsiteX31" fmla="*/ 95841 w 605522"/>
                  <a:gd name="connsiteY31" fmla="*/ 308925 h 604605"/>
                  <a:gd name="connsiteX32" fmla="*/ 89986 w 605522"/>
                  <a:gd name="connsiteY32" fmla="*/ 311311 h 604605"/>
                  <a:gd name="connsiteX33" fmla="*/ 63934 w 605522"/>
                  <a:gd name="connsiteY33" fmla="*/ 311431 h 604605"/>
                  <a:gd name="connsiteX34" fmla="*/ 88313 w 605522"/>
                  <a:gd name="connsiteY34" fmla="*/ 407604 h 604605"/>
                  <a:gd name="connsiteX35" fmla="*/ 115679 w 605522"/>
                  <a:gd name="connsiteY35" fmla="*/ 391734 h 604605"/>
                  <a:gd name="connsiteX36" fmla="*/ 137428 w 605522"/>
                  <a:gd name="connsiteY36" fmla="*/ 397581 h 604605"/>
                  <a:gd name="connsiteX37" fmla="*/ 131692 w 605522"/>
                  <a:gd name="connsiteY37" fmla="*/ 419298 h 604605"/>
                  <a:gd name="connsiteX38" fmla="*/ 104207 w 605522"/>
                  <a:gd name="connsiteY38" fmla="*/ 435048 h 604605"/>
                  <a:gd name="connsiteX39" fmla="*/ 176626 w 605522"/>
                  <a:gd name="connsiteY39" fmla="*/ 504971 h 604605"/>
                  <a:gd name="connsiteX40" fmla="*/ 189532 w 605522"/>
                  <a:gd name="connsiteY40" fmla="*/ 482419 h 604605"/>
                  <a:gd name="connsiteX41" fmla="*/ 196941 w 605522"/>
                  <a:gd name="connsiteY41" fmla="*/ 478243 h 604605"/>
                  <a:gd name="connsiteX42" fmla="*/ 201124 w 605522"/>
                  <a:gd name="connsiteY42" fmla="*/ 479317 h 604605"/>
                  <a:gd name="connsiteX43" fmla="*/ 205067 w 605522"/>
                  <a:gd name="connsiteY43" fmla="*/ 484448 h 604605"/>
                  <a:gd name="connsiteX44" fmla="*/ 204231 w 605522"/>
                  <a:gd name="connsiteY44" fmla="*/ 490772 h 604605"/>
                  <a:gd name="connsiteX45" fmla="*/ 191325 w 605522"/>
                  <a:gd name="connsiteY45" fmla="*/ 513324 h 604605"/>
                  <a:gd name="connsiteX46" fmla="*/ 286807 w 605522"/>
                  <a:gd name="connsiteY46" fmla="*/ 540410 h 604605"/>
                  <a:gd name="connsiteX47" fmla="*/ 286807 w 605522"/>
                  <a:gd name="connsiteY47" fmla="*/ 508789 h 604605"/>
                  <a:gd name="connsiteX48" fmla="*/ 302701 w 605522"/>
                  <a:gd name="connsiteY48" fmla="*/ 492800 h 604605"/>
                  <a:gd name="connsiteX49" fmla="*/ 318715 w 605522"/>
                  <a:gd name="connsiteY49" fmla="*/ 508789 h 604605"/>
                  <a:gd name="connsiteX50" fmla="*/ 318715 w 605522"/>
                  <a:gd name="connsiteY50" fmla="*/ 540410 h 604605"/>
                  <a:gd name="connsiteX51" fmla="*/ 415512 w 605522"/>
                  <a:gd name="connsiteY51" fmla="*/ 512608 h 604605"/>
                  <a:gd name="connsiteX52" fmla="*/ 402367 w 605522"/>
                  <a:gd name="connsiteY52" fmla="*/ 490175 h 604605"/>
                  <a:gd name="connsiteX53" fmla="*/ 401530 w 605522"/>
                  <a:gd name="connsiteY53" fmla="*/ 483851 h 604605"/>
                  <a:gd name="connsiteX54" fmla="*/ 405474 w 605522"/>
                  <a:gd name="connsiteY54" fmla="*/ 478720 h 604605"/>
                  <a:gd name="connsiteX55" fmla="*/ 409657 w 605522"/>
                  <a:gd name="connsiteY55" fmla="*/ 477527 h 604605"/>
                  <a:gd name="connsiteX56" fmla="*/ 416946 w 605522"/>
                  <a:gd name="connsiteY56" fmla="*/ 481703 h 604605"/>
                  <a:gd name="connsiteX57" fmla="*/ 430092 w 605522"/>
                  <a:gd name="connsiteY57" fmla="*/ 504136 h 604605"/>
                  <a:gd name="connsiteX58" fmla="*/ 501196 w 605522"/>
                  <a:gd name="connsiteY58" fmla="*/ 435048 h 604605"/>
                  <a:gd name="connsiteX59" fmla="*/ 473830 w 605522"/>
                  <a:gd name="connsiteY59" fmla="*/ 419298 h 604605"/>
                  <a:gd name="connsiteX60" fmla="*/ 467974 w 605522"/>
                  <a:gd name="connsiteY60" fmla="*/ 397581 h 604605"/>
                  <a:gd name="connsiteX61" fmla="*/ 489724 w 605522"/>
                  <a:gd name="connsiteY61" fmla="*/ 391734 h 604605"/>
                  <a:gd name="connsiteX62" fmla="*/ 517209 w 605522"/>
                  <a:gd name="connsiteY62" fmla="*/ 407485 h 604605"/>
                  <a:gd name="connsiteX63" fmla="*/ 541588 w 605522"/>
                  <a:gd name="connsiteY63" fmla="*/ 309999 h 604605"/>
                  <a:gd name="connsiteX64" fmla="*/ 515536 w 605522"/>
                  <a:gd name="connsiteY64" fmla="*/ 309999 h 604605"/>
                  <a:gd name="connsiteX65" fmla="*/ 511354 w 605522"/>
                  <a:gd name="connsiteY65" fmla="*/ 308925 h 604605"/>
                  <a:gd name="connsiteX66" fmla="*/ 507171 w 605522"/>
                  <a:gd name="connsiteY66" fmla="*/ 301646 h 604605"/>
                  <a:gd name="connsiteX67" fmla="*/ 509561 w 605522"/>
                  <a:gd name="connsiteY67" fmla="*/ 295680 h 604605"/>
                  <a:gd name="connsiteX68" fmla="*/ 515536 w 605522"/>
                  <a:gd name="connsiteY68" fmla="*/ 293174 h 604605"/>
                  <a:gd name="connsiteX69" fmla="*/ 541588 w 605522"/>
                  <a:gd name="connsiteY69" fmla="*/ 293174 h 604605"/>
                  <a:gd name="connsiteX70" fmla="*/ 517209 w 605522"/>
                  <a:gd name="connsiteY70" fmla="*/ 197001 h 604605"/>
                  <a:gd name="connsiteX71" fmla="*/ 489724 w 605522"/>
                  <a:gd name="connsiteY71" fmla="*/ 212871 h 604605"/>
                  <a:gd name="connsiteX72" fmla="*/ 481836 w 605522"/>
                  <a:gd name="connsiteY72" fmla="*/ 215018 h 604605"/>
                  <a:gd name="connsiteX73" fmla="*/ 467974 w 605522"/>
                  <a:gd name="connsiteY73" fmla="*/ 207024 h 604605"/>
                  <a:gd name="connsiteX74" fmla="*/ 473830 w 605522"/>
                  <a:gd name="connsiteY74" fmla="*/ 185307 h 604605"/>
                  <a:gd name="connsiteX75" fmla="*/ 501196 w 605522"/>
                  <a:gd name="connsiteY75" fmla="*/ 169437 h 604605"/>
                  <a:gd name="connsiteX76" fmla="*/ 428777 w 605522"/>
                  <a:gd name="connsiteY76" fmla="*/ 99634 h 604605"/>
                  <a:gd name="connsiteX77" fmla="*/ 415871 w 605522"/>
                  <a:gd name="connsiteY77" fmla="*/ 122066 h 604605"/>
                  <a:gd name="connsiteX78" fmla="*/ 408581 w 605522"/>
                  <a:gd name="connsiteY78" fmla="*/ 126362 h 604605"/>
                  <a:gd name="connsiteX79" fmla="*/ 404398 w 605522"/>
                  <a:gd name="connsiteY79" fmla="*/ 125288 h 604605"/>
                  <a:gd name="connsiteX80" fmla="*/ 401291 w 605522"/>
                  <a:gd name="connsiteY80" fmla="*/ 113714 h 604605"/>
                  <a:gd name="connsiteX81" fmla="*/ 414198 w 605522"/>
                  <a:gd name="connsiteY81" fmla="*/ 91281 h 604605"/>
                  <a:gd name="connsiteX82" fmla="*/ 318715 w 605522"/>
                  <a:gd name="connsiteY82" fmla="*/ 64195 h 604605"/>
                  <a:gd name="connsiteX83" fmla="*/ 318715 w 605522"/>
                  <a:gd name="connsiteY83" fmla="*/ 95816 h 604605"/>
                  <a:gd name="connsiteX84" fmla="*/ 302701 w 605522"/>
                  <a:gd name="connsiteY84" fmla="*/ 111685 h 604605"/>
                  <a:gd name="connsiteX85" fmla="*/ 286807 w 605522"/>
                  <a:gd name="connsiteY85" fmla="*/ 95816 h 604605"/>
                  <a:gd name="connsiteX86" fmla="*/ 302701 w 605522"/>
                  <a:gd name="connsiteY86" fmla="*/ 0 h 604605"/>
                  <a:gd name="connsiteX87" fmla="*/ 605522 w 605522"/>
                  <a:gd name="connsiteY87" fmla="*/ 302243 h 604605"/>
                  <a:gd name="connsiteX88" fmla="*/ 302701 w 605522"/>
                  <a:gd name="connsiteY88" fmla="*/ 604605 h 604605"/>
                  <a:gd name="connsiteX89" fmla="*/ 0 w 605522"/>
                  <a:gd name="connsiteY89" fmla="*/ 302243 h 604605"/>
                  <a:gd name="connsiteX90" fmla="*/ 302701 w 605522"/>
                  <a:gd name="connsiteY90" fmla="*/ 0 h 6046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</a:cxnLst>
                <a:rect l="l" t="t" r="r" b="b"/>
                <a:pathLst>
                  <a:path w="605522" h="604605">
                    <a:moveTo>
                      <a:pt x="169739" y="214306"/>
                    </a:moveTo>
                    <a:cubicBezTo>
                      <a:pt x="174669" y="212874"/>
                      <a:pt x="180136" y="213322"/>
                      <a:pt x="184976" y="216005"/>
                    </a:cubicBezTo>
                    <a:lnTo>
                      <a:pt x="287155" y="272658"/>
                    </a:lnTo>
                    <a:cubicBezTo>
                      <a:pt x="291816" y="270153"/>
                      <a:pt x="297074" y="268841"/>
                      <a:pt x="302691" y="268841"/>
                    </a:cubicBezTo>
                    <a:cubicBezTo>
                      <a:pt x="308307" y="268841"/>
                      <a:pt x="313685" y="270153"/>
                      <a:pt x="318346" y="272658"/>
                    </a:cubicBezTo>
                    <a:lnTo>
                      <a:pt x="420524" y="216005"/>
                    </a:lnTo>
                    <a:cubicBezTo>
                      <a:pt x="430204" y="210638"/>
                      <a:pt x="442394" y="214216"/>
                      <a:pt x="447652" y="223877"/>
                    </a:cubicBezTo>
                    <a:cubicBezTo>
                      <a:pt x="453030" y="233418"/>
                      <a:pt x="449564" y="245584"/>
                      <a:pt x="439884" y="250951"/>
                    </a:cubicBezTo>
                    <a:lnTo>
                      <a:pt x="335674" y="308677"/>
                    </a:lnTo>
                    <a:cubicBezTo>
                      <a:pt x="332567" y="324063"/>
                      <a:pt x="319063" y="335751"/>
                      <a:pt x="302691" y="335751"/>
                    </a:cubicBezTo>
                    <a:cubicBezTo>
                      <a:pt x="286438" y="335751"/>
                      <a:pt x="272814" y="324182"/>
                      <a:pt x="269826" y="308677"/>
                    </a:cubicBezTo>
                    <a:lnTo>
                      <a:pt x="165497" y="250951"/>
                    </a:lnTo>
                    <a:cubicBezTo>
                      <a:pt x="155817" y="245584"/>
                      <a:pt x="152351" y="233418"/>
                      <a:pt x="157729" y="223877"/>
                    </a:cubicBezTo>
                    <a:cubicBezTo>
                      <a:pt x="160418" y="219047"/>
                      <a:pt x="164810" y="215737"/>
                      <a:pt x="169739" y="214306"/>
                    </a:cubicBezTo>
                    <a:close/>
                    <a:moveTo>
                      <a:pt x="286807" y="64195"/>
                    </a:moveTo>
                    <a:cubicBezTo>
                      <a:pt x="252032" y="66462"/>
                      <a:pt x="219169" y="76247"/>
                      <a:pt x="190010" y="91878"/>
                    </a:cubicBezTo>
                    <a:lnTo>
                      <a:pt x="203036" y="114311"/>
                    </a:lnTo>
                    <a:cubicBezTo>
                      <a:pt x="204231" y="116339"/>
                      <a:pt x="204470" y="118606"/>
                      <a:pt x="203872" y="120754"/>
                    </a:cubicBezTo>
                    <a:cubicBezTo>
                      <a:pt x="203394" y="122902"/>
                      <a:pt x="201960" y="124692"/>
                      <a:pt x="200048" y="125885"/>
                    </a:cubicBezTo>
                    <a:cubicBezTo>
                      <a:pt x="197419" y="127436"/>
                      <a:pt x="194193" y="127317"/>
                      <a:pt x="191564" y="125885"/>
                    </a:cubicBezTo>
                    <a:cubicBezTo>
                      <a:pt x="190249" y="125169"/>
                      <a:pt x="189173" y="124095"/>
                      <a:pt x="188456" y="122782"/>
                    </a:cubicBezTo>
                    <a:lnTo>
                      <a:pt x="175431" y="100469"/>
                    </a:lnTo>
                    <a:cubicBezTo>
                      <a:pt x="147108" y="118248"/>
                      <a:pt x="122849" y="141874"/>
                      <a:pt x="104207" y="169557"/>
                    </a:cubicBezTo>
                    <a:lnTo>
                      <a:pt x="131692" y="185307"/>
                    </a:lnTo>
                    <a:cubicBezTo>
                      <a:pt x="139221" y="189722"/>
                      <a:pt x="141850" y="199387"/>
                      <a:pt x="137428" y="207024"/>
                    </a:cubicBezTo>
                    <a:cubicBezTo>
                      <a:pt x="134560" y="212155"/>
                      <a:pt x="129183" y="215018"/>
                      <a:pt x="123686" y="215018"/>
                    </a:cubicBezTo>
                    <a:cubicBezTo>
                      <a:pt x="120937" y="215018"/>
                      <a:pt x="118188" y="214302"/>
                      <a:pt x="115679" y="212871"/>
                    </a:cubicBezTo>
                    <a:lnTo>
                      <a:pt x="88313" y="197001"/>
                    </a:lnTo>
                    <a:cubicBezTo>
                      <a:pt x="73614" y="226593"/>
                      <a:pt x="65010" y="259645"/>
                      <a:pt x="63815" y="294606"/>
                    </a:cubicBezTo>
                    <a:lnTo>
                      <a:pt x="89866" y="294487"/>
                    </a:lnTo>
                    <a:cubicBezTo>
                      <a:pt x="94527" y="294487"/>
                      <a:pt x="98351" y="298305"/>
                      <a:pt x="98351" y="302959"/>
                    </a:cubicBezTo>
                    <a:cubicBezTo>
                      <a:pt x="98351" y="305107"/>
                      <a:pt x="97514" y="307254"/>
                      <a:pt x="95841" y="308925"/>
                    </a:cubicBezTo>
                    <a:cubicBezTo>
                      <a:pt x="94288" y="310476"/>
                      <a:pt x="92256" y="311311"/>
                      <a:pt x="89986" y="311311"/>
                    </a:cubicBezTo>
                    <a:lnTo>
                      <a:pt x="63934" y="311431"/>
                    </a:lnTo>
                    <a:cubicBezTo>
                      <a:pt x="65249" y="345795"/>
                      <a:pt x="73853" y="378370"/>
                      <a:pt x="88313" y="407604"/>
                    </a:cubicBezTo>
                    <a:lnTo>
                      <a:pt x="115679" y="391734"/>
                    </a:lnTo>
                    <a:cubicBezTo>
                      <a:pt x="123327" y="387320"/>
                      <a:pt x="133126" y="389945"/>
                      <a:pt x="137428" y="397581"/>
                    </a:cubicBezTo>
                    <a:cubicBezTo>
                      <a:pt x="141850" y="405218"/>
                      <a:pt x="139221" y="414883"/>
                      <a:pt x="131692" y="419298"/>
                    </a:cubicBezTo>
                    <a:lnTo>
                      <a:pt x="104207" y="435048"/>
                    </a:lnTo>
                    <a:cubicBezTo>
                      <a:pt x="123208" y="463208"/>
                      <a:pt x="147825" y="487073"/>
                      <a:pt x="176626" y="504971"/>
                    </a:cubicBezTo>
                    <a:lnTo>
                      <a:pt x="189532" y="482419"/>
                    </a:lnTo>
                    <a:cubicBezTo>
                      <a:pt x="191086" y="479794"/>
                      <a:pt x="193834" y="478243"/>
                      <a:pt x="196941" y="478243"/>
                    </a:cubicBezTo>
                    <a:cubicBezTo>
                      <a:pt x="198375" y="478243"/>
                      <a:pt x="199809" y="478601"/>
                      <a:pt x="201124" y="479317"/>
                    </a:cubicBezTo>
                    <a:cubicBezTo>
                      <a:pt x="203036" y="480510"/>
                      <a:pt x="204470" y="482300"/>
                      <a:pt x="205067" y="484448"/>
                    </a:cubicBezTo>
                    <a:cubicBezTo>
                      <a:pt x="205665" y="486595"/>
                      <a:pt x="205306" y="488863"/>
                      <a:pt x="204231" y="490772"/>
                    </a:cubicBezTo>
                    <a:lnTo>
                      <a:pt x="191325" y="513324"/>
                    </a:lnTo>
                    <a:cubicBezTo>
                      <a:pt x="220125" y="528597"/>
                      <a:pt x="252510" y="538143"/>
                      <a:pt x="286807" y="540410"/>
                    </a:cubicBezTo>
                    <a:lnTo>
                      <a:pt x="286807" y="508789"/>
                    </a:lnTo>
                    <a:cubicBezTo>
                      <a:pt x="286807" y="499960"/>
                      <a:pt x="293978" y="492800"/>
                      <a:pt x="302701" y="492800"/>
                    </a:cubicBezTo>
                    <a:cubicBezTo>
                      <a:pt x="311545" y="492800"/>
                      <a:pt x="318715" y="499960"/>
                      <a:pt x="318715" y="508789"/>
                    </a:cubicBezTo>
                    <a:lnTo>
                      <a:pt x="318715" y="540410"/>
                    </a:lnTo>
                    <a:cubicBezTo>
                      <a:pt x="353490" y="538143"/>
                      <a:pt x="386354" y="528358"/>
                      <a:pt x="415512" y="512608"/>
                    </a:cubicBezTo>
                    <a:lnTo>
                      <a:pt x="402367" y="490175"/>
                    </a:lnTo>
                    <a:cubicBezTo>
                      <a:pt x="401291" y="488266"/>
                      <a:pt x="400933" y="485999"/>
                      <a:pt x="401530" y="483851"/>
                    </a:cubicBezTo>
                    <a:cubicBezTo>
                      <a:pt x="402128" y="481703"/>
                      <a:pt x="403562" y="479794"/>
                      <a:pt x="405474" y="478720"/>
                    </a:cubicBezTo>
                    <a:cubicBezTo>
                      <a:pt x="406789" y="478004"/>
                      <a:pt x="408223" y="477527"/>
                      <a:pt x="409657" y="477527"/>
                    </a:cubicBezTo>
                    <a:cubicBezTo>
                      <a:pt x="412644" y="477527"/>
                      <a:pt x="415512" y="479198"/>
                      <a:pt x="416946" y="481703"/>
                    </a:cubicBezTo>
                    <a:lnTo>
                      <a:pt x="430092" y="504136"/>
                    </a:lnTo>
                    <a:cubicBezTo>
                      <a:pt x="458294" y="486357"/>
                      <a:pt x="482553" y="462731"/>
                      <a:pt x="501196" y="435048"/>
                    </a:cubicBezTo>
                    <a:lnTo>
                      <a:pt x="473830" y="419298"/>
                    </a:lnTo>
                    <a:cubicBezTo>
                      <a:pt x="466182" y="414883"/>
                      <a:pt x="463672" y="405218"/>
                      <a:pt x="467974" y="397581"/>
                    </a:cubicBezTo>
                    <a:cubicBezTo>
                      <a:pt x="472396" y="389945"/>
                      <a:pt x="482195" y="387320"/>
                      <a:pt x="489724" y="391734"/>
                    </a:cubicBezTo>
                    <a:lnTo>
                      <a:pt x="517209" y="407485"/>
                    </a:lnTo>
                    <a:cubicBezTo>
                      <a:pt x="531789" y="377893"/>
                      <a:pt x="540512" y="344841"/>
                      <a:pt x="541588" y="309999"/>
                    </a:cubicBezTo>
                    <a:lnTo>
                      <a:pt x="515536" y="309999"/>
                    </a:lnTo>
                    <a:cubicBezTo>
                      <a:pt x="514102" y="309999"/>
                      <a:pt x="512668" y="309641"/>
                      <a:pt x="511354" y="308925"/>
                    </a:cubicBezTo>
                    <a:cubicBezTo>
                      <a:pt x="508725" y="307493"/>
                      <a:pt x="507171" y="304629"/>
                      <a:pt x="507171" y="301646"/>
                    </a:cubicBezTo>
                    <a:cubicBezTo>
                      <a:pt x="507171" y="299379"/>
                      <a:pt x="508008" y="297351"/>
                      <a:pt x="509561" y="295680"/>
                    </a:cubicBezTo>
                    <a:cubicBezTo>
                      <a:pt x="511115" y="294129"/>
                      <a:pt x="513266" y="293174"/>
                      <a:pt x="515536" y="293174"/>
                    </a:cubicBezTo>
                    <a:lnTo>
                      <a:pt x="541588" y="293174"/>
                    </a:lnTo>
                    <a:cubicBezTo>
                      <a:pt x="540273" y="258810"/>
                      <a:pt x="531669" y="226235"/>
                      <a:pt x="517209" y="197001"/>
                    </a:cubicBezTo>
                    <a:lnTo>
                      <a:pt x="489724" y="212871"/>
                    </a:lnTo>
                    <a:cubicBezTo>
                      <a:pt x="487214" y="214302"/>
                      <a:pt x="484585" y="215018"/>
                      <a:pt x="481836" y="215018"/>
                    </a:cubicBezTo>
                    <a:cubicBezTo>
                      <a:pt x="476339" y="215018"/>
                      <a:pt x="470962" y="212155"/>
                      <a:pt x="467974" y="207024"/>
                    </a:cubicBezTo>
                    <a:cubicBezTo>
                      <a:pt x="463553" y="199387"/>
                      <a:pt x="466182" y="189722"/>
                      <a:pt x="473830" y="185307"/>
                    </a:cubicBezTo>
                    <a:lnTo>
                      <a:pt x="501196" y="169437"/>
                    </a:lnTo>
                    <a:cubicBezTo>
                      <a:pt x="482314" y="141397"/>
                      <a:pt x="457577" y="117532"/>
                      <a:pt x="428777" y="99634"/>
                    </a:cubicBezTo>
                    <a:lnTo>
                      <a:pt x="415871" y="122066"/>
                    </a:lnTo>
                    <a:cubicBezTo>
                      <a:pt x="414437" y="124692"/>
                      <a:pt x="411569" y="126362"/>
                      <a:pt x="408581" y="126362"/>
                    </a:cubicBezTo>
                    <a:cubicBezTo>
                      <a:pt x="407147" y="126362"/>
                      <a:pt x="405713" y="126004"/>
                      <a:pt x="404398" y="125288"/>
                    </a:cubicBezTo>
                    <a:cubicBezTo>
                      <a:pt x="400335" y="122902"/>
                      <a:pt x="398901" y="117771"/>
                      <a:pt x="401291" y="113714"/>
                    </a:cubicBezTo>
                    <a:lnTo>
                      <a:pt x="414198" y="91281"/>
                    </a:lnTo>
                    <a:cubicBezTo>
                      <a:pt x="385278" y="76008"/>
                      <a:pt x="353012" y="66462"/>
                      <a:pt x="318715" y="64195"/>
                    </a:cubicBezTo>
                    <a:lnTo>
                      <a:pt x="318715" y="95816"/>
                    </a:lnTo>
                    <a:cubicBezTo>
                      <a:pt x="318715" y="104645"/>
                      <a:pt x="311545" y="111685"/>
                      <a:pt x="302701" y="111685"/>
                    </a:cubicBezTo>
                    <a:cubicBezTo>
                      <a:pt x="293978" y="111685"/>
                      <a:pt x="286807" y="104645"/>
                      <a:pt x="286807" y="95816"/>
                    </a:cubicBezTo>
                    <a:close/>
                    <a:moveTo>
                      <a:pt x="302701" y="0"/>
                    </a:moveTo>
                    <a:cubicBezTo>
                      <a:pt x="469647" y="0"/>
                      <a:pt x="605522" y="135550"/>
                      <a:pt x="605522" y="302243"/>
                    </a:cubicBezTo>
                    <a:cubicBezTo>
                      <a:pt x="605522" y="468936"/>
                      <a:pt x="469647" y="604605"/>
                      <a:pt x="302701" y="604605"/>
                    </a:cubicBezTo>
                    <a:cubicBezTo>
                      <a:pt x="135755" y="604605"/>
                      <a:pt x="0" y="468936"/>
                      <a:pt x="0" y="302243"/>
                    </a:cubicBezTo>
                    <a:cubicBezTo>
                      <a:pt x="0" y="135550"/>
                      <a:pt x="135755" y="0"/>
                      <a:pt x="302701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38100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9" name="iṣḷïḑè">
              <a:extLst>
                <a:ext uri="{FF2B5EF4-FFF2-40B4-BE49-F238E27FC236}">
                  <a16:creationId xmlns:a16="http://schemas.microsoft.com/office/drawing/2014/main" xmlns="" id="{5610C5AD-785C-490A-A52E-E8E3D8840A5A}"/>
                </a:ext>
              </a:extLst>
            </p:cNvPr>
            <p:cNvGrpSpPr/>
            <p:nvPr/>
          </p:nvGrpSpPr>
          <p:grpSpPr>
            <a:xfrm>
              <a:off x="673100" y="1969456"/>
              <a:ext cx="2197825" cy="3802750"/>
              <a:chOff x="8507726" y="1781570"/>
              <a:chExt cx="3011174" cy="3802750"/>
            </a:xfrm>
          </p:grpSpPr>
          <p:grpSp>
            <p:nvGrpSpPr>
              <p:cNvPr id="20" name="iṣḻîḋe">
                <a:extLst>
                  <a:ext uri="{FF2B5EF4-FFF2-40B4-BE49-F238E27FC236}">
                    <a16:creationId xmlns:a16="http://schemas.microsoft.com/office/drawing/2014/main" xmlns="" id="{D046C316-C6AB-4B0A-9EAD-A130103A21FA}"/>
                  </a:ext>
                </a:extLst>
              </p:cNvPr>
              <p:cNvGrpSpPr/>
              <p:nvPr/>
            </p:nvGrpSpPr>
            <p:grpSpPr>
              <a:xfrm>
                <a:off x="8507726" y="1781570"/>
                <a:ext cx="3011174" cy="1017430"/>
                <a:chOff x="8661000" y="1781570"/>
                <a:chExt cx="2295000" cy="1017430"/>
              </a:xfrm>
            </p:grpSpPr>
            <p:sp>
              <p:nvSpPr>
                <p:cNvPr id="23" name="í$ḷïḑé">
                  <a:extLst>
                    <a:ext uri="{FF2B5EF4-FFF2-40B4-BE49-F238E27FC236}">
                      <a16:creationId xmlns:a16="http://schemas.microsoft.com/office/drawing/2014/main" xmlns="" id="{6C4C826D-4692-4DA2-8B73-728AFAC3A500}"/>
                    </a:ext>
                  </a:extLst>
                </p:cNvPr>
                <p:cNvSpPr txBox="1"/>
                <p:nvPr/>
              </p:nvSpPr>
              <p:spPr>
                <a:xfrm>
                  <a:off x="8661000" y="1781570"/>
                  <a:ext cx="2295000" cy="39251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t" anchorCtr="0">
                  <a:normAutofit lnSpcReduction="10000"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Pct val="25000"/>
                    <a:buFontTx/>
                    <a:buNone/>
                    <a:defRPr/>
                  </a:pPr>
                  <a:r>
                    <a:rPr kumimoji="0" lang="de-DE" sz="2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Text here</a:t>
                  </a:r>
                </a:p>
              </p:txBody>
            </p:sp>
            <p:sp>
              <p:nvSpPr>
                <p:cNvPr id="24" name="iSlîḍè">
                  <a:extLst>
                    <a:ext uri="{FF2B5EF4-FFF2-40B4-BE49-F238E27FC236}">
                      <a16:creationId xmlns:a16="http://schemas.microsoft.com/office/drawing/2014/main" xmlns="" id="{551D0CBE-BAA7-4677-AF7E-37053784ED30}"/>
                    </a:ext>
                  </a:extLst>
                </p:cNvPr>
                <p:cNvSpPr txBox="1"/>
                <p:nvPr/>
              </p:nvSpPr>
              <p:spPr>
                <a:xfrm>
                  <a:off x="8661000" y="2174082"/>
                  <a:ext cx="2295000" cy="624918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t" anchorCtr="0">
                  <a:normAutofit lnSpcReduction="10000"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Pct val="25000"/>
                    <a:buFontTx/>
                    <a:buNone/>
                    <a:defRPr/>
                  </a:pPr>
                  <a:r>
                    <a:rPr kumimoji="0" lang="en-US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Copy paste fonts. Choose the only option to retain text.…</a:t>
                  </a:r>
                  <a:r>
                    <a:rPr kumimoji="0" lang="de-DE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.</a:t>
                  </a:r>
                </a:p>
              </p:txBody>
            </p:sp>
          </p:grpSp>
          <p:sp>
            <p:nvSpPr>
              <p:cNvPr id="21" name="íṡ1íḍé">
                <a:extLst>
                  <a:ext uri="{FF2B5EF4-FFF2-40B4-BE49-F238E27FC236}">
                    <a16:creationId xmlns:a16="http://schemas.microsoft.com/office/drawing/2014/main" xmlns="" id="{D1D86BCF-AFEC-4BAD-B189-429F528B83B7}"/>
                  </a:ext>
                </a:extLst>
              </p:cNvPr>
              <p:cNvSpPr txBox="1"/>
              <p:nvPr/>
            </p:nvSpPr>
            <p:spPr>
              <a:xfrm>
                <a:off x="8507726" y="3566742"/>
                <a:ext cx="3011174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 lnSpcReduction="10000"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text.…</a:t>
                </a:r>
                <a:r>
                  <a:rPr kumimoji="0" lang="de-DE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.</a:t>
                </a:r>
              </a:p>
            </p:txBody>
          </p:sp>
          <p:sp>
            <p:nvSpPr>
              <p:cNvPr id="22" name="ïşľîdè">
                <a:extLst>
                  <a:ext uri="{FF2B5EF4-FFF2-40B4-BE49-F238E27FC236}">
                    <a16:creationId xmlns:a16="http://schemas.microsoft.com/office/drawing/2014/main" xmlns="" id="{3C7926F3-69E5-4C58-8DEC-A74E5EDD7BA1}"/>
                  </a:ext>
                </a:extLst>
              </p:cNvPr>
              <p:cNvSpPr txBox="1"/>
              <p:nvPr/>
            </p:nvSpPr>
            <p:spPr>
              <a:xfrm>
                <a:off x="8507726" y="4959402"/>
                <a:ext cx="3011174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 lnSpcReduction="10000"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text.…</a:t>
                </a:r>
                <a:r>
                  <a:rPr kumimoji="0" lang="de-DE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.</a:t>
                </a:r>
              </a:p>
            </p:txBody>
          </p:sp>
        </p:grpSp>
        <p:sp>
          <p:nvSpPr>
            <p:cNvPr id="10" name="išliḋe">
              <a:extLst>
                <a:ext uri="{FF2B5EF4-FFF2-40B4-BE49-F238E27FC236}">
                  <a16:creationId xmlns:a16="http://schemas.microsoft.com/office/drawing/2014/main" xmlns="" id="{1408631D-CA19-4E48-939E-DAFB22E8800D}"/>
                </a:ext>
              </a:extLst>
            </p:cNvPr>
            <p:cNvSpPr txBox="1"/>
            <p:nvPr/>
          </p:nvSpPr>
          <p:spPr>
            <a:xfrm>
              <a:off x="5483645" y="1802405"/>
              <a:ext cx="1224710" cy="24637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 fontScale="77500" lnSpcReduction="2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  <a:endPara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îŝlíďe">
              <a:extLst>
                <a:ext uri="{FF2B5EF4-FFF2-40B4-BE49-F238E27FC236}">
                  <a16:creationId xmlns:a16="http://schemas.microsoft.com/office/drawing/2014/main" xmlns="" id="{47D277CA-7839-4F90-84A5-9A50E868C70F}"/>
                </a:ext>
              </a:extLst>
            </p:cNvPr>
            <p:cNvSpPr txBox="1"/>
            <p:nvPr/>
          </p:nvSpPr>
          <p:spPr>
            <a:xfrm>
              <a:off x="4120007" y="2344405"/>
              <a:ext cx="1224710" cy="24637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 fontScale="77500" lnSpcReduction="2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2" name="iṩḷïḍê">
              <a:extLst>
                <a:ext uri="{FF2B5EF4-FFF2-40B4-BE49-F238E27FC236}">
                  <a16:creationId xmlns:a16="http://schemas.microsoft.com/office/drawing/2014/main" xmlns="" id="{E89D7C28-9EDE-4D41-BCBE-18955B9AC725}"/>
                </a:ext>
              </a:extLst>
            </p:cNvPr>
            <p:cNvSpPr txBox="1"/>
            <p:nvPr/>
          </p:nvSpPr>
          <p:spPr>
            <a:xfrm>
              <a:off x="6844691" y="2344405"/>
              <a:ext cx="1224710" cy="24637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 fontScale="77500" lnSpcReduction="2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3" name="ïṧlídê">
              <a:extLst>
                <a:ext uri="{FF2B5EF4-FFF2-40B4-BE49-F238E27FC236}">
                  <a16:creationId xmlns:a16="http://schemas.microsoft.com/office/drawing/2014/main" xmlns="" id="{B1B0305D-4839-4D7B-8172-B914F3B1F04D}"/>
                </a:ext>
              </a:extLst>
            </p:cNvPr>
            <p:cNvSpPr txBox="1"/>
            <p:nvPr/>
          </p:nvSpPr>
          <p:spPr>
            <a:xfrm>
              <a:off x="7546971" y="3712893"/>
              <a:ext cx="1224710" cy="24637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 fontScale="77500" lnSpcReduction="2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4" name="íś1íḍe">
              <a:extLst>
                <a:ext uri="{FF2B5EF4-FFF2-40B4-BE49-F238E27FC236}">
                  <a16:creationId xmlns:a16="http://schemas.microsoft.com/office/drawing/2014/main" xmlns="" id="{1C4233ED-DBD8-4841-AD38-AA4E99620C81}"/>
                </a:ext>
              </a:extLst>
            </p:cNvPr>
            <p:cNvSpPr txBox="1"/>
            <p:nvPr/>
          </p:nvSpPr>
          <p:spPr>
            <a:xfrm>
              <a:off x="3418730" y="3712893"/>
              <a:ext cx="1224710" cy="24637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 fontScale="77500" lnSpcReduction="2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grpSp>
          <p:nvGrpSpPr>
            <p:cNvPr id="15" name="íṩ1iḍé">
              <a:extLst>
                <a:ext uri="{FF2B5EF4-FFF2-40B4-BE49-F238E27FC236}">
                  <a16:creationId xmlns:a16="http://schemas.microsoft.com/office/drawing/2014/main" xmlns="" id="{26EA4EE0-ACD2-4427-B092-CF7E4D74D8A7}"/>
                </a:ext>
              </a:extLst>
            </p:cNvPr>
            <p:cNvGrpSpPr/>
            <p:nvPr/>
          </p:nvGrpSpPr>
          <p:grpSpPr>
            <a:xfrm>
              <a:off x="9271271" y="1969456"/>
              <a:ext cx="2247629" cy="3802750"/>
              <a:chOff x="8801090" y="1969456"/>
              <a:chExt cx="2717811" cy="3802750"/>
            </a:xfrm>
          </p:grpSpPr>
          <p:sp>
            <p:nvSpPr>
              <p:cNvPr id="16" name="iṣ1íḓê">
                <a:extLst>
                  <a:ext uri="{FF2B5EF4-FFF2-40B4-BE49-F238E27FC236}">
                    <a16:creationId xmlns:a16="http://schemas.microsoft.com/office/drawing/2014/main" xmlns="" id="{C92E62A2-427A-4450-A936-0E5C37804838}"/>
                  </a:ext>
                </a:extLst>
              </p:cNvPr>
              <p:cNvSpPr txBox="1"/>
              <p:nvPr/>
            </p:nvSpPr>
            <p:spPr>
              <a:xfrm>
                <a:off x="8801090" y="1969456"/>
                <a:ext cx="2717810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 lnSpcReduction="10000"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de-DE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17" name="ísḷiďé">
                <a:extLst>
                  <a:ext uri="{FF2B5EF4-FFF2-40B4-BE49-F238E27FC236}">
                    <a16:creationId xmlns:a16="http://schemas.microsoft.com/office/drawing/2014/main" xmlns="" id="{74312E68-162B-4903-A475-C8A0689EAA47}"/>
                  </a:ext>
                </a:extLst>
              </p:cNvPr>
              <p:cNvSpPr txBox="1"/>
              <p:nvPr/>
            </p:nvSpPr>
            <p:spPr>
              <a:xfrm>
                <a:off x="8801090" y="2361968"/>
                <a:ext cx="271781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 lnSpcReduction="10000"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text.…</a:t>
                </a:r>
                <a:r>
                  <a:rPr kumimoji="0" lang="de-DE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.</a:t>
                </a:r>
              </a:p>
            </p:txBody>
          </p:sp>
          <p:sp>
            <p:nvSpPr>
              <p:cNvPr id="18" name="išľïḋê">
                <a:extLst>
                  <a:ext uri="{FF2B5EF4-FFF2-40B4-BE49-F238E27FC236}">
                    <a16:creationId xmlns:a16="http://schemas.microsoft.com/office/drawing/2014/main" xmlns="" id="{040F8A08-EA64-44B6-ADE2-DEAF11BDE5F6}"/>
                  </a:ext>
                </a:extLst>
              </p:cNvPr>
              <p:cNvSpPr txBox="1"/>
              <p:nvPr/>
            </p:nvSpPr>
            <p:spPr>
              <a:xfrm>
                <a:off x="8801091" y="3754628"/>
                <a:ext cx="271781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 lnSpcReduction="10000"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text.…</a:t>
                </a:r>
                <a:r>
                  <a:rPr kumimoji="0" lang="de-DE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.</a:t>
                </a:r>
              </a:p>
            </p:txBody>
          </p:sp>
          <p:sp>
            <p:nvSpPr>
              <p:cNvPr id="19" name="ïšļíďe">
                <a:extLst>
                  <a:ext uri="{FF2B5EF4-FFF2-40B4-BE49-F238E27FC236}">
                    <a16:creationId xmlns:a16="http://schemas.microsoft.com/office/drawing/2014/main" xmlns="" id="{C921B3B2-D879-4450-949A-C874A5E4D16B}"/>
                  </a:ext>
                </a:extLst>
              </p:cNvPr>
              <p:cNvSpPr txBox="1"/>
              <p:nvPr/>
            </p:nvSpPr>
            <p:spPr>
              <a:xfrm>
                <a:off x="8801091" y="5147288"/>
                <a:ext cx="271781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 lnSpcReduction="10000"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text.…</a:t>
                </a:r>
                <a:r>
                  <a:rPr kumimoji="0" lang="de-DE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17969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ADECB17-698A-4559-AA66-CF163EB627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ECBD558B-2DA6-46AF-8470-1BCF29DB05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3E9AB88-BF6F-4216-A261-3156C12CAD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6</a:t>
            </a:fld>
            <a:endParaRPr lang="zh-CN" altLang="en-US"/>
          </a:p>
        </p:txBody>
      </p:sp>
      <p:grpSp>
        <p:nvGrpSpPr>
          <p:cNvPr id="5" name="4d5c9446-e71a-41fc-9605-be1165a4b6e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AB66BF0A-CB29-41B1-8803-E47857C3C09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130300"/>
            <a:ext cx="12192000" cy="5013325"/>
            <a:chOff x="0" y="1130300"/>
            <a:chExt cx="12192000" cy="5013325"/>
          </a:xfrm>
        </p:grpSpPr>
        <p:sp>
          <p:nvSpPr>
            <p:cNvPr id="6" name="îŝḷíďé">
              <a:extLst>
                <a:ext uri="{FF2B5EF4-FFF2-40B4-BE49-F238E27FC236}">
                  <a16:creationId xmlns:a16="http://schemas.microsoft.com/office/drawing/2014/main" xmlns="" id="{D4AE6BD3-0FBE-4CE0-9916-4745CBEDF022}"/>
                </a:ext>
              </a:extLst>
            </p:cNvPr>
            <p:cNvSpPr/>
            <p:nvPr/>
          </p:nvSpPr>
          <p:spPr>
            <a:xfrm>
              <a:off x="0" y="3654000"/>
              <a:ext cx="12192000" cy="2489625"/>
            </a:xfrm>
            <a:prstGeom prst="roundRect">
              <a:avLst>
                <a:gd name="adj" fmla="val 750"/>
              </a:avLst>
            </a:prstGeom>
            <a:solidFill>
              <a:schemeClr val="bg1">
                <a:lumMod val="95000"/>
              </a:schemeClr>
            </a:solidFill>
          </p:spPr>
          <p:txBody>
            <a:bodyPr wrap="square" lIns="91440" tIns="45720" rIns="91440" bIns="45720" rtlCol="0" anchor="ctr" anchorCtr="0">
              <a:normAutofit/>
            </a:bodyPr>
            <a:lstStyle/>
            <a:p>
              <a:pPr algn="ctr">
                <a:lnSpc>
                  <a:spcPct val="150000"/>
                </a:lnSpc>
              </a:pPr>
              <a:endParaRPr lang="zh-CN" altLang="en-US" sz="1000" dirty="0"/>
            </a:p>
          </p:txBody>
        </p:sp>
        <p:sp>
          <p:nvSpPr>
            <p:cNvPr id="7" name="îṣļîďê">
              <a:extLst>
                <a:ext uri="{FF2B5EF4-FFF2-40B4-BE49-F238E27FC236}">
                  <a16:creationId xmlns:a16="http://schemas.microsoft.com/office/drawing/2014/main" xmlns="" id="{27DEB8FE-0738-433F-88BC-7B0F64232ACD}"/>
                </a:ext>
              </a:extLst>
            </p:cNvPr>
            <p:cNvSpPr txBox="1"/>
            <p:nvPr/>
          </p:nvSpPr>
          <p:spPr>
            <a:xfrm>
              <a:off x="1286801" y="2917055"/>
              <a:ext cx="1637331" cy="1473889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8" name="íśḻidè">
              <a:extLst>
                <a:ext uri="{FF2B5EF4-FFF2-40B4-BE49-F238E27FC236}">
                  <a16:creationId xmlns:a16="http://schemas.microsoft.com/office/drawing/2014/main" xmlns="" id="{F735F5F8-553B-4758-97F5-584C93DFC157}"/>
                </a:ext>
              </a:extLst>
            </p:cNvPr>
            <p:cNvSpPr/>
            <p:nvPr/>
          </p:nvSpPr>
          <p:spPr bwMode="auto">
            <a:xfrm>
              <a:off x="1773505" y="2585971"/>
              <a:ext cx="663923" cy="662167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  <a:extLst/>
          </p:spPr>
          <p:txBody>
            <a:bodyPr vert="horz" wrap="squar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sz="2400" b="1" dirty="0">
                  <a:solidFill>
                    <a:schemeClr val="accent1"/>
                  </a:solidFill>
                </a:rPr>
                <a:t>1</a:t>
              </a:r>
            </a:p>
          </p:txBody>
        </p:sp>
        <p:grpSp>
          <p:nvGrpSpPr>
            <p:cNvPr id="9" name="ïṧ1ïḍè">
              <a:extLst>
                <a:ext uri="{FF2B5EF4-FFF2-40B4-BE49-F238E27FC236}">
                  <a16:creationId xmlns:a16="http://schemas.microsoft.com/office/drawing/2014/main" xmlns="" id="{673CB9E1-8527-460F-8CDF-D7976A7E932A}"/>
                </a:ext>
              </a:extLst>
            </p:cNvPr>
            <p:cNvGrpSpPr/>
            <p:nvPr/>
          </p:nvGrpSpPr>
          <p:grpSpPr>
            <a:xfrm>
              <a:off x="983204" y="4549453"/>
              <a:ext cx="2108063" cy="944997"/>
              <a:chOff x="1516090" y="3994532"/>
              <a:chExt cx="2108063" cy="944997"/>
            </a:xfrm>
          </p:grpSpPr>
          <p:sp>
            <p:nvSpPr>
              <p:cNvPr id="34" name="îśḷîḓe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1516090" y="4382130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5" name="íṧḻîďè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1516090" y="3994532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10" name="î$lïḓè">
              <a:extLst>
                <a:ext uri="{FF2B5EF4-FFF2-40B4-BE49-F238E27FC236}">
                  <a16:creationId xmlns:a16="http://schemas.microsoft.com/office/drawing/2014/main" xmlns="" id="{E3853D9E-E2D9-49EE-A99B-4745B4AE9057}"/>
                </a:ext>
              </a:extLst>
            </p:cNvPr>
            <p:cNvSpPr/>
            <p:nvPr/>
          </p:nvSpPr>
          <p:spPr bwMode="auto">
            <a:xfrm>
              <a:off x="1859686" y="3417553"/>
              <a:ext cx="491560" cy="472892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1" name="íṧḻíḍe">
              <a:extLst>
                <a:ext uri="{FF2B5EF4-FFF2-40B4-BE49-F238E27FC236}">
                  <a16:creationId xmlns:a16="http://schemas.microsoft.com/office/drawing/2014/main" xmlns="" id="{D98F22D0-1276-4167-8F7A-12A0F4702C5F}"/>
                </a:ext>
              </a:extLst>
            </p:cNvPr>
            <p:cNvSpPr txBox="1"/>
            <p:nvPr/>
          </p:nvSpPr>
          <p:spPr>
            <a:xfrm>
              <a:off x="3969900" y="2917055"/>
              <a:ext cx="1637331" cy="1473889"/>
            </a:xfrm>
            <a:prstGeom prst="roundRect">
              <a:avLst/>
            </a:prstGeom>
            <a:solidFill>
              <a:schemeClr val="tx2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2" name="íṧliḍé">
              <a:extLst>
                <a:ext uri="{FF2B5EF4-FFF2-40B4-BE49-F238E27FC236}">
                  <a16:creationId xmlns:a16="http://schemas.microsoft.com/office/drawing/2014/main" xmlns="" id="{E81C14E2-ABA6-4BD6-A2F0-127318B85D8D}"/>
                </a:ext>
              </a:extLst>
            </p:cNvPr>
            <p:cNvSpPr/>
            <p:nvPr/>
          </p:nvSpPr>
          <p:spPr bwMode="auto">
            <a:xfrm>
              <a:off x="4456604" y="2585971"/>
              <a:ext cx="663923" cy="662167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2"/>
              </a:solidFill>
            </a:ln>
            <a:extLst/>
          </p:spPr>
          <p:txBody>
            <a:bodyPr vert="horz" wrap="squar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sz="2400" b="1">
                  <a:solidFill>
                    <a:schemeClr val="tx2"/>
                  </a:solidFill>
                </a:rPr>
                <a:t>2</a:t>
              </a:r>
            </a:p>
          </p:txBody>
        </p:sp>
        <p:grpSp>
          <p:nvGrpSpPr>
            <p:cNvPr id="13" name="ï$ļiďè">
              <a:extLst>
                <a:ext uri="{FF2B5EF4-FFF2-40B4-BE49-F238E27FC236}">
                  <a16:creationId xmlns:a16="http://schemas.microsoft.com/office/drawing/2014/main" xmlns="" id="{1AB0F706-3B62-47E6-8AB7-4CFC84B718C3}"/>
                </a:ext>
              </a:extLst>
            </p:cNvPr>
            <p:cNvGrpSpPr/>
            <p:nvPr/>
          </p:nvGrpSpPr>
          <p:grpSpPr>
            <a:xfrm>
              <a:off x="3689047" y="4549453"/>
              <a:ext cx="2108063" cy="944997"/>
              <a:chOff x="3787157" y="3992212"/>
              <a:chExt cx="2108063" cy="944997"/>
            </a:xfrm>
          </p:grpSpPr>
          <p:sp>
            <p:nvSpPr>
              <p:cNvPr id="32" name="îṡľîḓê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3787157" y="4379810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3" name="íS1îde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3787157" y="3992212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14" name="îşḷíďê">
              <a:extLst>
                <a:ext uri="{FF2B5EF4-FFF2-40B4-BE49-F238E27FC236}">
                  <a16:creationId xmlns:a16="http://schemas.microsoft.com/office/drawing/2014/main" xmlns="" id="{72E21936-5697-4574-98A4-7758C8C9B4F7}"/>
                </a:ext>
              </a:extLst>
            </p:cNvPr>
            <p:cNvSpPr/>
            <p:nvPr/>
          </p:nvSpPr>
          <p:spPr bwMode="auto">
            <a:xfrm>
              <a:off x="4542785" y="3417554"/>
              <a:ext cx="491560" cy="472891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5" name="îṥļîďè">
              <a:extLst>
                <a:ext uri="{FF2B5EF4-FFF2-40B4-BE49-F238E27FC236}">
                  <a16:creationId xmlns:a16="http://schemas.microsoft.com/office/drawing/2014/main" xmlns="" id="{C9FD70C0-28C6-4132-9F29-BEE914663E99}"/>
                </a:ext>
              </a:extLst>
            </p:cNvPr>
            <p:cNvSpPr txBox="1"/>
            <p:nvPr/>
          </p:nvSpPr>
          <p:spPr>
            <a:xfrm>
              <a:off x="6652999" y="2917055"/>
              <a:ext cx="1637331" cy="1473889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algn="ctr"/>
            </a:lstStyle>
            <a:p>
              <a:endParaRPr/>
            </a:p>
          </p:txBody>
        </p:sp>
        <p:sp>
          <p:nvSpPr>
            <p:cNvPr id="16" name="îsḻîḋê">
              <a:extLst>
                <a:ext uri="{FF2B5EF4-FFF2-40B4-BE49-F238E27FC236}">
                  <a16:creationId xmlns:a16="http://schemas.microsoft.com/office/drawing/2014/main" xmlns="" id="{B5F900F0-1A78-4355-BF0E-CA52B7E572EF}"/>
                </a:ext>
              </a:extLst>
            </p:cNvPr>
            <p:cNvSpPr/>
            <p:nvPr/>
          </p:nvSpPr>
          <p:spPr bwMode="auto">
            <a:xfrm>
              <a:off x="7139703" y="2585971"/>
              <a:ext cx="663923" cy="662167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  <a:extLst/>
          </p:spPr>
          <p:txBody>
            <a:bodyPr vert="horz" wrap="squar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sz="2400" b="1">
                  <a:solidFill>
                    <a:schemeClr val="accent1"/>
                  </a:solidFill>
                </a:rPr>
                <a:t>3</a:t>
              </a:r>
            </a:p>
          </p:txBody>
        </p:sp>
        <p:grpSp>
          <p:nvGrpSpPr>
            <p:cNvPr id="17" name="îsļïḋê">
              <a:extLst>
                <a:ext uri="{FF2B5EF4-FFF2-40B4-BE49-F238E27FC236}">
                  <a16:creationId xmlns:a16="http://schemas.microsoft.com/office/drawing/2014/main" xmlns="" id="{D538D181-2D59-4109-B4F9-F7E75F403A5D}"/>
                </a:ext>
              </a:extLst>
            </p:cNvPr>
            <p:cNvGrpSpPr/>
            <p:nvPr/>
          </p:nvGrpSpPr>
          <p:grpSpPr>
            <a:xfrm>
              <a:off x="6394890" y="4549453"/>
              <a:ext cx="2108063" cy="944997"/>
              <a:chOff x="6118653" y="3978875"/>
              <a:chExt cx="2108063" cy="944997"/>
            </a:xfrm>
          </p:grpSpPr>
          <p:sp>
            <p:nvSpPr>
              <p:cNvPr id="30" name="ïślíďè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6118653" y="4366473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1" name="ïsľíḍé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6118653" y="3978875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18" name="íṥḷîḓè">
              <a:extLst>
                <a:ext uri="{FF2B5EF4-FFF2-40B4-BE49-F238E27FC236}">
                  <a16:creationId xmlns:a16="http://schemas.microsoft.com/office/drawing/2014/main" xmlns="" id="{CE8AA1A2-0EDE-4A2D-B9AC-0C0C4C1054A0}"/>
                </a:ext>
              </a:extLst>
            </p:cNvPr>
            <p:cNvSpPr/>
            <p:nvPr/>
          </p:nvSpPr>
          <p:spPr bwMode="auto">
            <a:xfrm>
              <a:off x="7225884" y="3417554"/>
              <a:ext cx="491560" cy="472891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9" name="íşḷîḍê">
              <a:extLst>
                <a:ext uri="{FF2B5EF4-FFF2-40B4-BE49-F238E27FC236}">
                  <a16:creationId xmlns:a16="http://schemas.microsoft.com/office/drawing/2014/main" xmlns="" id="{D493CACE-3B56-41B0-8A2D-333ACA55F83A}"/>
                </a:ext>
              </a:extLst>
            </p:cNvPr>
            <p:cNvSpPr txBox="1"/>
            <p:nvPr/>
          </p:nvSpPr>
          <p:spPr>
            <a:xfrm>
              <a:off x="9336099" y="2917055"/>
              <a:ext cx="1637331" cy="1473889"/>
            </a:xfrm>
            <a:prstGeom prst="roundRect">
              <a:avLst/>
            </a:prstGeom>
            <a:solidFill>
              <a:schemeClr val="tx2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algn="ctr"/>
            </a:lstStyle>
            <a:p>
              <a:endParaRPr dirty="0"/>
            </a:p>
          </p:txBody>
        </p:sp>
        <p:sp>
          <p:nvSpPr>
            <p:cNvPr id="20" name="iSļidé">
              <a:extLst>
                <a:ext uri="{FF2B5EF4-FFF2-40B4-BE49-F238E27FC236}">
                  <a16:creationId xmlns:a16="http://schemas.microsoft.com/office/drawing/2014/main" xmlns="" id="{0BE2EBAA-471D-4933-8D0B-1271838210F9}"/>
                </a:ext>
              </a:extLst>
            </p:cNvPr>
            <p:cNvSpPr/>
            <p:nvPr/>
          </p:nvSpPr>
          <p:spPr bwMode="auto">
            <a:xfrm>
              <a:off x="9822803" y="2585971"/>
              <a:ext cx="663923" cy="662167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2"/>
              </a:solidFill>
            </a:ln>
            <a:extLst/>
          </p:spPr>
          <p:txBody>
            <a:bodyPr vert="horz" wrap="squar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sz="2400" b="1">
                  <a:solidFill>
                    <a:schemeClr val="tx2"/>
                  </a:solidFill>
                </a:rPr>
                <a:t>4</a:t>
              </a:r>
            </a:p>
          </p:txBody>
        </p:sp>
        <p:grpSp>
          <p:nvGrpSpPr>
            <p:cNvPr id="21" name="î$ḷiḑe">
              <a:extLst>
                <a:ext uri="{FF2B5EF4-FFF2-40B4-BE49-F238E27FC236}">
                  <a16:creationId xmlns:a16="http://schemas.microsoft.com/office/drawing/2014/main" xmlns="" id="{F5134B5B-E6D5-414B-ACCF-B8695953E40C}"/>
                </a:ext>
              </a:extLst>
            </p:cNvPr>
            <p:cNvGrpSpPr/>
            <p:nvPr/>
          </p:nvGrpSpPr>
          <p:grpSpPr>
            <a:xfrm>
              <a:off x="9100733" y="4549453"/>
              <a:ext cx="2108063" cy="944997"/>
              <a:chOff x="8611567" y="3948447"/>
              <a:chExt cx="2108063" cy="944997"/>
            </a:xfrm>
          </p:grpSpPr>
          <p:sp>
            <p:nvSpPr>
              <p:cNvPr id="28" name="ïšḷiďé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8611567" y="4336045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9" name="ïṡḻíḍê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8611567" y="3948447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22" name="íṡlïḋè">
              <a:extLst>
                <a:ext uri="{FF2B5EF4-FFF2-40B4-BE49-F238E27FC236}">
                  <a16:creationId xmlns:a16="http://schemas.microsoft.com/office/drawing/2014/main" xmlns="" id="{78886A97-0E84-4CD3-AC43-0EF0F70BCB04}"/>
                </a:ext>
              </a:extLst>
            </p:cNvPr>
            <p:cNvSpPr/>
            <p:nvPr/>
          </p:nvSpPr>
          <p:spPr bwMode="auto">
            <a:xfrm>
              <a:off x="9908984" y="3417553"/>
              <a:ext cx="491560" cy="472892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 dirty="0"/>
            </a:p>
          </p:txBody>
        </p: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xmlns="" id="{1188B774-3373-4BDF-A522-3DC17C3B3A85}"/>
                </a:ext>
              </a:extLst>
            </p:cNvPr>
            <p:cNvCxnSpPr>
              <a:cxnSpLocks/>
            </p:cNvCxnSpPr>
            <p:nvPr/>
          </p:nvCxnSpPr>
          <p:spPr>
            <a:xfrm>
              <a:off x="3396000" y="4323699"/>
              <a:ext cx="0" cy="1672037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xmlns="" id="{CA8060F6-F916-48AC-A6DD-2AB1399157C6}"/>
                </a:ext>
              </a:extLst>
            </p:cNvPr>
            <p:cNvCxnSpPr>
              <a:cxnSpLocks/>
            </p:cNvCxnSpPr>
            <p:nvPr/>
          </p:nvCxnSpPr>
          <p:spPr>
            <a:xfrm>
              <a:off x="6094282" y="4323699"/>
              <a:ext cx="0" cy="1672037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xmlns="" id="{665DA5D8-6EC7-49C7-B929-E620602ED15C}"/>
                </a:ext>
              </a:extLst>
            </p:cNvPr>
            <p:cNvCxnSpPr>
              <a:cxnSpLocks/>
            </p:cNvCxnSpPr>
            <p:nvPr/>
          </p:nvCxnSpPr>
          <p:spPr>
            <a:xfrm>
              <a:off x="8792564" y="4323699"/>
              <a:ext cx="0" cy="1672037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íṧľídè">
              <a:extLst>
                <a:ext uri="{FF2B5EF4-FFF2-40B4-BE49-F238E27FC236}">
                  <a16:creationId xmlns:a16="http://schemas.microsoft.com/office/drawing/2014/main" xmlns="" id="{E644BB3F-89BA-42D5-BAEF-4C70C977A998}"/>
                </a:ext>
              </a:extLst>
            </p:cNvPr>
            <p:cNvSpPr txBox="1"/>
            <p:nvPr/>
          </p:nvSpPr>
          <p:spPr>
            <a:xfrm>
              <a:off x="673099" y="1130300"/>
              <a:ext cx="10845800" cy="58192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Unified fonts make reading more fluent.</a:t>
              </a:r>
            </a:p>
          </p:txBody>
        </p:sp>
        <p:sp>
          <p:nvSpPr>
            <p:cNvPr id="27" name="iśḻíḋê">
              <a:extLst>
                <a:ext uri="{FF2B5EF4-FFF2-40B4-BE49-F238E27FC236}">
                  <a16:creationId xmlns:a16="http://schemas.microsoft.com/office/drawing/2014/main" xmlns="" id="{9A29ECEE-B1D0-4BE5-9D69-C731E60637F3}"/>
                </a:ext>
              </a:extLst>
            </p:cNvPr>
            <p:cNvSpPr txBox="1"/>
            <p:nvPr/>
          </p:nvSpPr>
          <p:spPr>
            <a:xfrm>
              <a:off x="673101" y="1712226"/>
              <a:ext cx="10845796" cy="59448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Theme color makes PPT more convenient to change.</a:t>
              </a:r>
            </a:p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Adjust the spacing to adapt to Chinese typesetting, use the reference line in PPT.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30976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7203128-2847-443B-BB14-76AFA94F78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F94F919-9814-424D-B2BF-F66830161B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6C1984FC-E3BC-453F-853C-E91032F326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/>
          </a:p>
        </p:txBody>
      </p:sp>
      <p:grpSp>
        <p:nvGrpSpPr>
          <p:cNvPr id="5" name="ca6129d8-6242-4572-b34c-bfcf854a820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CF8EA1A4-F9CC-4AE7-B377-4F1FA90077E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30299"/>
            <a:ext cx="10850563" cy="5013326"/>
            <a:chOff x="669925" y="1130299"/>
            <a:chExt cx="10850563" cy="5013326"/>
          </a:xfrm>
        </p:grpSpPr>
        <p:sp>
          <p:nvSpPr>
            <p:cNvPr id="6" name="iṡḻîḓe">
              <a:extLst>
                <a:ext uri="{FF2B5EF4-FFF2-40B4-BE49-F238E27FC236}">
                  <a16:creationId xmlns:a16="http://schemas.microsoft.com/office/drawing/2014/main" xmlns="" id="{6C733DD2-1E3F-4019-9844-FBEA29CE2F0B}"/>
                </a:ext>
              </a:extLst>
            </p:cNvPr>
            <p:cNvSpPr/>
            <p:nvPr/>
          </p:nvSpPr>
          <p:spPr>
            <a:xfrm rot="5400000">
              <a:off x="5824537" y="3367429"/>
              <a:ext cx="2374900" cy="1573479"/>
            </a:xfrm>
            <a:custGeom>
              <a:avLst/>
              <a:gdLst>
                <a:gd name="connsiteX0" fmla="*/ 2708486 w 4178298"/>
                <a:gd name="connsiteY0" fmla="*/ 0 h 2488819"/>
                <a:gd name="connsiteX1" fmla="*/ 3303178 w 4178298"/>
                <a:gd name="connsiteY1" fmla="*/ 0 h 2488819"/>
                <a:gd name="connsiteX2" fmla="*/ 4178298 w 4178298"/>
                <a:gd name="connsiteY2" fmla="*/ 0 h 2488819"/>
                <a:gd name="connsiteX3" fmla="*/ 4178298 w 4178298"/>
                <a:gd name="connsiteY3" fmla="*/ 1054488 h 2488819"/>
                <a:gd name="connsiteX4" fmla="*/ 3339580 w 4178298"/>
                <a:gd name="connsiteY4" fmla="*/ 1054488 h 2488819"/>
                <a:gd name="connsiteX5" fmla="*/ 3339580 w 4178298"/>
                <a:gd name="connsiteY5" fmla="*/ 1055375 h 2488819"/>
                <a:gd name="connsiteX6" fmla="*/ 3322004 w 4178298"/>
                <a:gd name="connsiteY6" fmla="*/ 1054488 h 2488819"/>
                <a:gd name="connsiteX7" fmla="*/ 3321964 w 4178298"/>
                <a:gd name="connsiteY7" fmla="*/ 1054488 h 2488819"/>
                <a:gd name="connsiteX8" fmla="*/ 3205619 w 4178298"/>
                <a:gd name="connsiteY8" fmla="*/ 1060363 h 2488819"/>
                <a:gd name="connsiteX9" fmla="*/ 2517218 w 4178298"/>
                <a:gd name="connsiteY9" fmla="*/ 1387832 h 2488819"/>
                <a:gd name="connsiteX10" fmla="*/ 2489721 w 4178298"/>
                <a:gd name="connsiteY10" fmla="*/ 1418087 h 2488819"/>
                <a:gd name="connsiteX11" fmla="*/ 2484610 w 4178298"/>
                <a:gd name="connsiteY11" fmla="*/ 1418087 h 2488819"/>
                <a:gd name="connsiteX12" fmla="*/ 2388970 w 4178298"/>
                <a:gd name="connsiteY12" fmla="*/ 1520905 h 2488819"/>
                <a:gd name="connsiteX13" fmla="*/ 1307864 w 4178298"/>
                <a:gd name="connsiteY13" fmla="*/ 2229576 h 2488819"/>
                <a:gd name="connsiteX14" fmla="*/ 1073600 w 4178298"/>
                <a:gd name="connsiteY14" fmla="*/ 2313265 h 2488819"/>
                <a:gd name="connsiteX15" fmla="*/ 1073600 w 4178298"/>
                <a:gd name="connsiteY15" fmla="*/ 2318858 h 2488819"/>
                <a:gd name="connsiteX16" fmla="*/ 846752 w 4178298"/>
                <a:gd name="connsiteY16" fmla="*/ 2385551 h 2488819"/>
                <a:gd name="connsiteX17" fmla="*/ 434211 w 4178298"/>
                <a:gd name="connsiteY17" fmla="*/ 2462479 h 2488819"/>
                <a:gd name="connsiteX18" fmla="*/ 353421 w 4178298"/>
                <a:gd name="connsiteY18" fmla="*/ 2469970 h 2488819"/>
                <a:gd name="connsiteX19" fmla="*/ 338631 w 4178298"/>
                <a:gd name="connsiteY19" fmla="*/ 2471807 h 2488819"/>
                <a:gd name="connsiteX20" fmla="*/ 313322 w 4178298"/>
                <a:gd name="connsiteY20" fmla="*/ 2473688 h 2488819"/>
                <a:gd name="connsiteX21" fmla="*/ 221863 w 4178298"/>
                <a:gd name="connsiteY21" fmla="*/ 2482169 h 2488819"/>
                <a:gd name="connsiteX22" fmla="*/ 183212 w 4178298"/>
                <a:gd name="connsiteY22" fmla="*/ 2483359 h 2488819"/>
                <a:gd name="connsiteX23" fmla="*/ 167432 w 4178298"/>
                <a:gd name="connsiteY23" fmla="*/ 2484532 h 2488819"/>
                <a:gd name="connsiteX24" fmla="*/ 54603 w 4178298"/>
                <a:gd name="connsiteY24" fmla="*/ 2487321 h 2488819"/>
                <a:gd name="connsiteX25" fmla="*/ 5986 w 4178298"/>
                <a:gd name="connsiteY25" fmla="*/ 2488819 h 2488819"/>
                <a:gd name="connsiteX26" fmla="*/ 0 w 4178298"/>
                <a:gd name="connsiteY26" fmla="*/ 2488671 h 2488819"/>
                <a:gd name="connsiteX27" fmla="*/ 0 w 4178298"/>
                <a:gd name="connsiteY27" fmla="*/ 1430370 h 2488819"/>
                <a:gd name="connsiteX28" fmla="*/ 22797 w 4178298"/>
                <a:gd name="connsiteY28" fmla="*/ 1429676 h 2488819"/>
                <a:gd name="connsiteX29" fmla="*/ 206975 w 4178298"/>
                <a:gd name="connsiteY29" fmla="*/ 1420086 h 2488819"/>
                <a:gd name="connsiteX30" fmla="*/ 287025 w 4178298"/>
                <a:gd name="connsiteY30" fmla="*/ 1412759 h 2488819"/>
                <a:gd name="connsiteX31" fmla="*/ 303921 w 4178298"/>
                <a:gd name="connsiteY31" fmla="*/ 1410172 h 2488819"/>
                <a:gd name="connsiteX32" fmla="*/ 439009 w 4178298"/>
                <a:gd name="connsiteY32" fmla="*/ 1388904 h 2488819"/>
                <a:gd name="connsiteX33" fmla="*/ 569473 w 4178298"/>
                <a:gd name="connsiteY33" fmla="*/ 1360776 h 2488819"/>
                <a:gd name="connsiteX34" fmla="*/ 1925193 w 4178298"/>
                <a:gd name="connsiteY34" fmla="*/ 447965 h 2488819"/>
                <a:gd name="connsiteX35" fmla="*/ 1940489 w 4178298"/>
                <a:gd name="connsiteY35" fmla="*/ 425469 h 2488819"/>
                <a:gd name="connsiteX36" fmla="*/ 2026728 w 4178298"/>
                <a:gd name="connsiteY36" fmla="*/ 320945 h 2488819"/>
                <a:gd name="connsiteX37" fmla="*/ 2602125 w 4178298"/>
                <a:gd name="connsiteY37" fmla="*/ 10723 h 2488819"/>
                <a:gd name="connsiteX38" fmla="*/ 2708486 w 4178298"/>
                <a:gd name="connsiteY38" fmla="*/ 0 h 2488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4178298" h="2488819">
                  <a:moveTo>
                    <a:pt x="2708486" y="0"/>
                  </a:moveTo>
                  <a:lnTo>
                    <a:pt x="3303178" y="0"/>
                  </a:lnTo>
                  <a:lnTo>
                    <a:pt x="4178298" y="0"/>
                  </a:lnTo>
                  <a:lnTo>
                    <a:pt x="4178298" y="1054488"/>
                  </a:lnTo>
                  <a:lnTo>
                    <a:pt x="3339580" y="1054488"/>
                  </a:lnTo>
                  <a:lnTo>
                    <a:pt x="3339580" y="1055375"/>
                  </a:lnTo>
                  <a:lnTo>
                    <a:pt x="3322004" y="1054488"/>
                  </a:lnTo>
                  <a:lnTo>
                    <a:pt x="3321964" y="1054488"/>
                  </a:lnTo>
                  <a:lnTo>
                    <a:pt x="3205619" y="1060363"/>
                  </a:lnTo>
                  <a:cubicBezTo>
                    <a:pt x="2937800" y="1087561"/>
                    <a:pt x="2697432" y="1207619"/>
                    <a:pt x="2517218" y="1387832"/>
                  </a:cubicBezTo>
                  <a:lnTo>
                    <a:pt x="2489721" y="1418087"/>
                  </a:lnTo>
                  <a:lnTo>
                    <a:pt x="2484610" y="1418087"/>
                  </a:lnTo>
                  <a:lnTo>
                    <a:pt x="2388970" y="1520905"/>
                  </a:lnTo>
                  <a:cubicBezTo>
                    <a:pt x="2078901" y="1820524"/>
                    <a:pt x="1712778" y="2062503"/>
                    <a:pt x="1307864" y="2229576"/>
                  </a:cubicBezTo>
                  <a:lnTo>
                    <a:pt x="1073600" y="2313265"/>
                  </a:lnTo>
                  <a:lnTo>
                    <a:pt x="1073600" y="2318858"/>
                  </a:lnTo>
                  <a:lnTo>
                    <a:pt x="846752" y="2385551"/>
                  </a:lnTo>
                  <a:cubicBezTo>
                    <a:pt x="712201" y="2419276"/>
                    <a:pt x="574513" y="2445093"/>
                    <a:pt x="434211" y="2462479"/>
                  </a:cubicBezTo>
                  <a:lnTo>
                    <a:pt x="353421" y="2469970"/>
                  </a:lnTo>
                  <a:lnTo>
                    <a:pt x="338631" y="2471807"/>
                  </a:lnTo>
                  <a:lnTo>
                    <a:pt x="313322" y="2473688"/>
                  </a:lnTo>
                  <a:lnTo>
                    <a:pt x="221863" y="2482169"/>
                  </a:lnTo>
                  <a:lnTo>
                    <a:pt x="183212" y="2483359"/>
                  </a:lnTo>
                  <a:lnTo>
                    <a:pt x="167432" y="2484532"/>
                  </a:lnTo>
                  <a:lnTo>
                    <a:pt x="54603" y="2487321"/>
                  </a:lnTo>
                  <a:lnTo>
                    <a:pt x="5986" y="2488819"/>
                  </a:lnTo>
                  <a:lnTo>
                    <a:pt x="0" y="2488671"/>
                  </a:lnTo>
                  <a:lnTo>
                    <a:pt x="0" y="1430370"/>
                  </a:lnTo>
                  <a:lnTo>
                    <a:pt x="22797" y="1429676"/>
                  </a:lnTo>
                  <a:lnTo>
                    <a:pt x="206975" y="1420086"/>
                  </a:lnTo>
                  <a:lnTo>
                    <a:pt x="287025" y="1412759"/>
                  </a:lnTo>
                  <a:lnTo>
                    <a:pt x="303921" y="1410172"/>
                  </a:lnTo>
                  <a:lnTo>
                    <a:pt x="439009" y="1388904"/>
                  </a:lnTo>
                  <a:lnTo>
                    <a:pt x="569473" y="1360776"/>
                  </a:lnTo>
                  <a:cubicBezTo>
                    <a:pt x="1122409" y="1224013"/>
                    <a:pt x="1599408" y="894651"/>
                    <a:pt x="1925193" y="447965"/>
                  </a:cubicBezTo>
                  <a:lnTo>
                    <a:pt x="1940489" y="425469"/>
                  </a:lnTo>
                  <a:lnTo>
                    <a:pt x="2026728" y="320945"/>
                  </a:lnTo>
                  <a:cubicBezTo>
                    <a:pt x="2181196" y="166476"/>
                    <a:pt x="2379860" y="56205"/>
                    <a:pt x="2602125" y="10723"/>
                  </a:cubicBezTo>
                  <a:lnTo>
                    <a:pt x="2708486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íṣḻiḓê">
              <a:extLst>
                <a:ext uri="{FF2B5EF4-FFF2-40B4-BE49-F238E27FC236}">
                  <a16:creationId xmlns:a16="http://schemas.microsoft.com/office/drawing/2014/main" xmlns="" id="{0B4D312F-7B4A-4E27-9190-C23828991953}"/>
                </a:ext>
              </a:extLst>
            </p:cNvPr>
            <p:cNvSpPr/>
            <p:nvPr/>
          </p:nvSpPr>
          <p:spPr>
            <a:xfrm rot="16200000" flipH="1">
              <a:off x="3992564" y="3367433"/>
              <a:ext cx="2374900" cy="1573479"/>
            </a:xfrm>
            <a:custGeom>
              <a:avLst/>
              <a:gdLst>
                <a:gd name="connsiteX0" fmla="*/ 2708486 w 4178298"/>
                <a:gd name="connsiteY0" fmla="*/ 0 h 2488819"/>
                <a:gd name="connsiteX1" fmla="*/ 3303178 w 4178298"/>
                <a:gd name="connsiteY1" fmla="*/ 0 h 2488819"/>
                <a:gd name="connsiteX2" fmla="*/ 4178298 w 4178298"/>
                <a:gd name="connsiteY2" fmla="*/ 0 h 2488819"/>
                <a:gd name="connsiteX3" fmla="*/ 4178298 w 4178298"/>
                <a:gd name="connsiteY3" fmla="*/ 1054488 h 2488819"/>
                <a:gd name="connsiteX4" fmla="*/ 3339580 w 4178298"/>
                <a:gd name="connsiteY4" fmla="*/ 1054488 h 2488819"/>
                <a:gd name="connsiteX5" fmla="*/ 3339580 w 4178298"/>
                <a:gd name="connsiteY5" fmla="*/ 1055375 h 2488819"/>
                <a:gd name="connsiteX6" fmla="*/ 3322004 w 4178298"/>
                <a:gd name="connsiteY6" fmla="*/ 1054488 h 2488819"/>
                <a:gd name="connsiteX7" fmla="*/ 3321964 w 4178298"/>
                <a:gd name="connsiteY7" fmla="*/ 1054488 h 2488819"/>
                <a:gd name="connsiteX8" fmla="*/ 3205619 w 4178298"/>
                <a:gd name="connsiteY8" fmla="*/ 1060363 h 2488819"/>
                <a:gd name="connsiteX9" fmla="*/ 2517218 w 4178298"/>
                <a:gd name="connsiteY9" fmla="*/ 1387832 h 2488819"/>
                <a:gd name="connsiteX10" fmla="*/ 2489721 w 4178298"/>
                <a:gd name="connsiteY10" fmla="*/ 1418087 h 2488819"/>
                <a:gd name="connsiteX11" fmla="*/ 2484610 w 4178298"/>
                <a:gd name="connsiteY11" fmla="*/ 1418087 h 2488819"/>
                <a:gd name="connsiteX12" fmla="*/ 2388970 w 4178298"/>
                <a:gd name="connsiteY12" fmla="*/ 1520905 h 2488819"/>
                <a:gd name="connsiteX13" fmla="*/ 1307864 w 4178298"/>
                <a:gd name="connsiteY13" fmla="*/ 2229576 h 2488819"/>
                <a:gd name="connsiteX14" fmla="*/ 1073600 w 4178298"/>
                <a:gd name="connsiteY14" fmla="*/ 2313265 h 2488819"/>
                <a:gd name="connsiteX15" fmla="*/ 1073600 w 4178298"/>
                <a:gd name="connsiteY15" fmla="*/ 2318858 h 2488819"/>
                <a:gd name="connsiteX16" fmla="*/ 846752 w 4178298"/>
                <a:gd name="connsiteY16" fmla="*/ 2385551 h 2488819"/>
                <a:gd name="connsiteX17" fmla="*/ 434211 w 4178298"/>
                <a:gd name="connsiteY17" fmla="*/ 2462479 h 2488819"/>
                <a:gd name="connsiteX18" fmla="*/ 353421 w 4178298"/>
                <a:gd name="connsiteY18" fmla="*/ 2469970 h 2488819"/>
                <a:gd name="connsiteX19" fmla="*/ 338631 w 4178298"/>
                <a:gd name="connsiteY19" fmla="*/ 2471807 h 2488819"/>
                <a:gd name="connsiteX20" fmla="*/ 313322 w 4178298"/>
                <a:gd name="connsiteY20" fmla="*/ 2473688 h 2488819"/>
                <a:gd name="connsiteX21" fmla="*/ 221863 w 4178298"/>
                <a:gd name="connsiteY21" fmla="*/ 2482169 h 2488819"/>
                <a:gd name="connsiteX22" fmla="*/ 183212 w 4178298"/>
                <a:gd name="connsiteY22" fmla="*/ 2483359 h 2488819"/>
                <a:gd name="connsiteX23" fmla="*/ 167432 w 4178298"/>
                <a:gd name="connsiteY23" fmla="*/ 2484532 h 2488819"/>
                <a:gd name="connsiteX24" fmla="*/ 54603 w 4178298"/>
                <a:gd name="connsiteY24" fmla="*/ 2487321 h 2488819"/>
                <a:gd name="connsiteX25" fmla="*/ 5986 w 4178298"/>
                <a:gd name="connsiteY25" fmla="*/ 2488819 h 2488819"/>
                <a:gd name="connsiteX26" fmla="*/ 0 w 4178298"/>
                <a:gd name="connsiteY26" fmla="*/ 2488671 h 2488819"/>
                <a:gd name="connsiteX27" fmla="*/ 0 w 4178298"/>
                <a:gd name="connsiteY27" fmla="*/ 1430370 h 2488819"/>
                <a:gd name="connsiteX28" fmla="*/ 22797 w 4178298"/>
                <a:gd name="connsiteY28" fmla="*/ 1429676 h 2488819"/>
                <a:gd name="connsiteX29" fmla="*/ 206975 w 4178298"/>
                <a:gd name="connsiteY29" fmla="*/ 1420086 h 2488819"/>
                <a:gd name="connsiteX30" fmla="*/ 287025 w 4178298"/>
                <a:gd name="connsiteY30" fmla="*/ 1412759 h 2488819"/>
                <a:gd name="connsiteX31" fmla="*/ 303921 w 4178298"/>
                <a:gd name="connsiteY31" fmla="*/ 1410172 h 2488819"/>
                <a:gd name="connsiteX32" fmla="*/ 439009 w 4178298"/>
                <a:gd name="connsiteY32" fmla="*/ 1388904 h 2488819"/>
                <a:gd name="connsiteX33" fmla="*/ 569473 w 4178298"/>
                <a:gd name="connsiteY33" fmla="*/ 1360776 h 2488819"/>
                <a:gd name="connsiteX34" fmla="*/ 1925193 w 4178298"/>
                <a:gd name="connsiteY34" fmla="*/ 447965 h 2488819"/>
                <a:gd name="connsiteX35" fmla="*/ 1940489 w 4178298"/>
                <a:gd name="connsiteY35" fmla="*/ 425469 h 2488819"/>
                <a:gd name="connsiteX36" fmla="*/ 2026728 w 4178298"/>
                <a:gd name="connsiteY36" fmla="*/ 320945 h 2488819"/>
                <a:gd name="connsiteX37" fmla="*/ 2602125 w 4178298"/>
                <a:gd name="connsiteY37" fmla="*/ 10723 h 2488819"/>
                <a:gd name="connsiteX38" fmla="*/ 2708486 w 4178298"/>
                <a:gd name="connsiteY38" fmla="*/ 0 h 2488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4178298" h="2488819">
                  <a:moveTo>
                    <a:pt x="2708486" y="0"/>
                  </a:moveTo>
                  <a:lnTo>
                    <a:pt x="3303178" y="0"/>
                  </a:lnTo>
                  <a:lnTo>
                    <a:pt x="4178298" y="0"/>
                  </a:lnTo>
                  <a:lnTo>
                    <a:pt x="4178298" y="1054488"/>
                  </a:lnTo>
                  <a:lnTo>
                    <a:pt x="3339580" y="1054488"/>
                  </a:lnTo>
                  <a:lnTo>
                    <a:pt x="3339580" y="1055375"/>
                  </a:lnTo>
                  <a:lnTo>
                    <a:pt x="3322004" y="1054488"/>
                  </a:lnTo>
                  <a:lnTo>
                    <a:pt x="3321964" y="1054488"/>
                  </a:lnTo>
                  <a:lnTo>
                    <a:pt x="3205619" y="1060363"/>
                  </a:lnTo>
                  <a:cubicBezTo>
                    <a:pt x="2937800" y="1087561"/>
                    <a:pt x="2697432" y="1207619"/>
                    <a:pt x="2517218" y="1387832"/>
                  </a:cubicBezTo>
                  <a:lnTo>
                    <a:pt x="2489721" y="1418087"/>
                  </a:lnTo>
                  <a:lnTo>
                    <a:pt x="2484610" y="1418087"/>
                  </a:lnTo>
                  <a:lnTo>
                    <a:pt x="2388970" y="1520905"/>
                  </a:lnTo>
                  <a:cubicBezTo>
                    <a:pt x="2078901" y="1820524"/>
                    <a:pt x="1712778" y="2062503"/>
                    <a:pt x="1307864" y="2229576"/>
                  </a:cubicBezTo>
                  <a:lnTo>
                    <a:pt x="1073600" y="2313265"/>
                  </a:lnTo>
                  <a:lnTo>
                    <a:pt x="1073600" y="2318858"/>
                  </a:lnTo>
                  <a:lnTo>
                    <a:pt x="846752" y="2385551"/>
                  </a:lnTo>
                  <a:cubicBezTo>
                    <a:pt x="712201" y="2419276"/>
                    <a:pt x="574513" y="2445093"/>
                    <a:pt x="434211" y="2462479"/>
                  </a:cubicBezTo>
                  <a:lnTo>
                    <a:pt x="353421" y="2469970"/>
                  </a:lnTo>
                  <a:lnTo>
                    <a:pt x="338631" y="2471807"/>
                  </a:lnTo>
                  <a:lnTo>
                    <a:pt x="313322" y="2473688"/>
                  </a:lnTo>
                  <a:lnTo>
                    <a:pt x="221863" y="2482169"/>
                  </a:lnTo>
                  <a:lnTo>
                    <a:pt x="183212" y="2483359"/>
                  </a:lnTo>
                  <a:lnTo>
                    <a:pt x="167432" y="2484532"/>
                  </a:lnTo>
                  <a:lnTo>
                    <a:pt x="54603" y="2487321"/>
                  </a:lnTo>
                  <a:lnTo>
                    <a:pt x="5986" y="2488819"/>
                  </a:lnTo>
                  <a:lnTo>
                    <a:pt x="0" y="2488671"/>
                  </a:lnTo>
                  <a:lnTo>
                    <a:pt x="0" y="1430370"/>
                  </a:lnTo>
                  <a:lnTo>
                    <a:pt x="22797" y="1429676"/>
                  </a:lnTo>
                  <a:lnTo>
                    <a:pt x="206975" y="1420086"/>
                  </a:lnTo>
                  <a:lnTo>
                    <a:pt x="287025" y="1412759"/>
                  </a:lnTo>
                  <a:lnTo>
                    <a:pt x="303921" y="1410172"/>
                  </a:lnTo>
                  <a:lnTo>
                    <a:pt x="439009" y="1388904"/>
                  </a:lnTo>
                  <a:lnTo>
                    <a:pt x="569473" y="1360776"/>
                  </a:lnTo>
                  <a:cubicBezTo>
                    <a:pt x="1122409" y="1224013"/>
                    <a:pt x="1599408" y="894651"/>
                    <a:pt x="1925193" y="447965"/>
                  </a:cubicBezTo>
                  <a:lnTo>
                    <a:pt x="1940489" y="425469"/>
                  </a:lnTo>
                  <a:lnTo>
                    <a:pt x="2026728" y="320945"/>
                  </a:lnTo>
                  <a:cubicBezTo>
                    <a:pt x="2181196" y="166476"/>
                    <a:pt x="2379860" y="56205"/>
                    <a:pt x="2602125" y="10723"/>
                  </a:cubicBezTo>
                  <a:lnTo>
                    <a:pt x="2708486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îṡḷiḓe">
              <a:extLst>
                <a:ext uri="{FF2B5EF4-FFF2-40B4-BE49-F238E27FC236}">
                  <a16:creationId xmlns:a16="http://schemas.microsoft.com/office/drawing/2014/main" xmlns="" id="{C51B3D76-8155-4B5C-AB74-684A3159D93C}"/>
                </a:ext>
              </a:extLst>
            </p:cNvPr>
            <p:cNvSpPr/>
            <p:nvPr/>
          </p:nvSpPr>
          <p:spPr>
            <a:xfrm rot="5400000">
              <a:off x="4913313" y="3367433"/>
              <a:ext cx="2374900" cy="1573479"/>
            </a:xfrm>
            <a:custGeom>
              <a:avLst/>
              <a:gdLst>
                <a:gd name="connsiteX0" fmla="*/ 2708486 w 4178298"/>
                <a:gd name="connsiteY0" fmla="*/ 0 h 2488819"/>
                <a:gd name="connsiteX1" fmla="*/ 3303178 w 4178298"/>
                <a:gd name="connsiteY1" fmla="*/ 0 h 2488819"/>
                <a:gd name="connsiteX2" fmla="*/ 4178298 w 4178298"/>
                <a:gd name="connsiteY2" fmla="*/ 0 h 2488819"/>
                <a:gd name="connsiteX3" fmla="*/ 4178298 w 4178298"/>
                <a:gd name="connsiteY3" fmla="*/ 1054488 h 2488819"/>
                <a:gd name="connsiteX4" fmla="*/ 3339580 w 4178298"/>
                <a:gd name="connsiteY4" fmla="*/ 1054488 h 2488819"/>
                <a:gd name="connsiteX5" fmla="*/ 3339580 w 4178298"/>
                <a:gd name="connsiteY5" fmla="*/ 1055375 h 2488819"/>
                <a:gd name="connsiteX6" fmla="*/ 3322004 w 4178298"/>
                <a:gd name="connsiteY6" fmla="*/ 1054488 h 2488819"/>
                <a:gd name="connsiteX7" fmla="*/ 3321964 w 4178298"/>
                <a:gd name="connsiteY7" fmla="*/ 1054488 h 2488819"/>
                <a:gd name="connsiteX8" fmla="*/ 3205619 w 4178298"/>
                <a:gd name="connsiteY8" fmla="*/ 1060363 h 2488819"/>
                <a:gd name="connsiteX9" fmla="*/ 2517218 w 4178298"/>
                <a:gd name="connsiteY9" fmla="*/ 1387832 h 2488819"/>
                <a:gd name="connsiteX10" fmla="*/ 2489721 w 4178298"/>
                <a:gd name="connsiteY10" fmla="*/ 1418087 h 2488819"/>
                <a:gd name="connsiteX11" fmla="*/ 2484610 w 4178298"/>
                <a:gd name="connsiteY11" fmla="*/ 1418087 h 2488819"/>
                <a:gd name="connsiteX12" fmla="*/ 2388970 w 4178298"/>
                <a:gd name="connsiteY12" fmla="*/ 1520905 h 2488819"/>
                <a:gd name="connsiteX13" fmla="*/ 1307864 w 4178298"/>
                <a:gd name="connsiteY13" fmla="*/ 2229576 h 2488819"/>
                <a:gd name="connsiteX14" fmla="*/ 1073600 w 4178298"/>
                <a:gd name="connsiteY14" fmla="*/ 2313265 h 2488819"/>
                <a:gd name="connsiteX15" fmla="*/ 1073600 w 4178298"/>
                <a:gd name="connsiteY15" fmla="*/ 2318858 h 2488819"/>
                <a:gd name="connsiteX16" fmla="*/ 846752 w 4178298"/>
                <a:gd name="connsiteY16" fmla="*/ 2385551 h 2488819"/>
                <a:gd name="connsiteX17" fmla="*/ 434211 w 4178298"/>
                <a:gd name="connsiteY17" fmla="*/ 2462479 h 2488819"/>
                <a:gd name="connsiteX18" fmla="*/ 353421 w 4178298"/>
                <a:gd name="connsiteY18" fmla="*/ 2469970 h 2488819"/>
                <a:gd name="connsiteX19" fmla="*/ 338631 w 4178298"/>
                <a:gd name="connsiteY19" fmla="*/ 2471807 h 2488819"/>
                <a:gd name="connsiteX20" fmla="*/ 313322 w 4178298"/>
                <a:gd name="connsiteY20" fmla="*/ 2473688 h 2488819"/>
                <a:gd name="connsiteX21" fmla="*/ 221863 w 4178298"/>
                <a:gd name="connsiteY21" fmla="*/ 2482169 h 2488819"/>
                <a:gd name="connsiteX22" fmla="*/ 183212 w 4178298"/>
                <a:gd name="connsiteY22" fmla="*/ 2483359 h 2488819"/>
                <a:gd name="connsiteX23" fmla="*/ 167432 w 4178298"/>
                <a:gd name="connsiteY23" fmla="*/ 2484532 h 2488819"/>
                <a:gd name="connsiteX24" fmla="*/ 54603 w 4178298"/>
                <a:gd name="connsiteY24" fmla="*/ 2487321 h 2488819"/>
                <a:gd name="connsiteX25" fmla="*/ 5986 w 4178298"/>
                <a:gd name="connsiteY25" fmla="*/ 2488819 h 2488819"/>
                <a:gd name="connsiteX26" fmla="*/ 0 w 4178298"/>
                <a:gd name="connsiteY26" fmla="*/ 2488671 h 2488819"/>
                <a:gd name="connsiteX27" fmla="*/ 0 w 4178298"/>
                <a:gd name="connsiteY27" fmla="*/ 1430370 h 2488819"/>
                <a:gd name="connsiteX28" fmla="*/ 22797 w 4178298"/>
                <a:gd name="connsiteY28" fmla="*/ 1429676 h 2488819"/>
                <a:gd name="connsiteX29" fmla="*/ 206975 w 4178298"/>
                <a:gd name="connsiteY29" fmla="*/ 1420086 h 2488819"/>
                <a:gd name="connsiteX30" fmla="*/ 287025 w 4178298"/>
                <a:gd name="connsiteY30" fmla="*/ 1412759 h 2488819"/>
                <a:gd name="connsiteX31" fmla="*/ 303921 w 4178298"/>
                <a:gd name="connsiteY31" fmla="*/ 1410172 h 2488819"/>
                <a:gd name="connsiteX32" fmla="*/ 439009 w 4178298"/>
                <a:gd name="connsiteY32" fmla="*/ 1388904 h 2488819"/>
                <a:gd name="connsiteX33" fmla="*/ 569473 w 4178298"/>
                <a:gd name="connsiteY33" fmla="*/ 1360776 h 2488819"/>
                <a:gd name="connsiteX34" fmla="*/ 1925193 w 4178298"/>
                <a:gd name="connsiteY34" fmla="*/ 447965 h 2488819"/>
                <a:gd name="connsiteX35" fmla="*/ 1940489 w 4178298"/>
                <a:gd name="connsiteY35" fmla="*/ 425469 h 2488819"/>
                <a:gd name="connsiteX36" fmla="*/ 2026728 w 4178298"/>
                <a:gd name="connsiteY36" fmla="*/ 320945 h 2488819"/>
                <a:gd name="connsiteX37" fmla="*/ 2602125 w 4178298"/>
                <a:gd name="connsiteY37" fmla="*/ 10723 h 2488819"/>
                <a:gd name="connsiteX38" fmla="*/ 2708486 w 4178298"/>
                <a:gd name="connsiteY38" fmla="*/ 0 h 2488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4178298" h="2488819">
                  <a:moveTo>
                    <a:pt x="2708486" y="0"/>
                  </a:moveTo>
                  <a:lnTo>
                    <a:pt x="3303178" y="0"/>
                  </a:lnTo>
                  <a:lnTo>
                    <a:pt x="4178298" y="0"/>
                  </a:lnTo>
                  <a:lnTo>
                    <a:pt x="4178298" y="1054488"/>
                  </a:lnTo>
                  <a:lnTo>
                    <a:pt x="3339580" y="1054488"/>
                  </a:lnTo>
                  <a:lnTo>
                    <a:pt x="3339580" y="1055375"/>
                  </a:lnTo>
                  <a:lnTo>
                    <a:pt x="3322004" y="1054488"/>
                  </a:lnTo>
                  <a:lnTo>
                    <a:pt x="3321964" y="1054488"/>
                  </a:lnTo>
                  <a:lnTo>
                    <a:pt x="3205619" y="1060363"/>
                  </a:lnTo>
                  <a:cubicBezTo>
                    <a:pt x="2937800" y="1087561"/>
                    <a:pt x="2697432" y="1207619"/>
                    <a:pt x="2517218" y="1387832"/>
                  </a:cubicBezTo>
                  <a:lnTo>
                    <a:pt x="2489721" y="1418087"/>
                  </a:lnTo>
                  <a:lnTo>
                    <a:pt x="2484610" y="1418087"/>
                  </a:lnTo>
                  <a:lnTo>
                    <a:pt x="2388970" y="1520905"/>
                  </a:lnTo>
                  <a:cubicBezTo>
                    <a:pt x="2078901" y="1820524"/>
                    <a:pt x="1712778" y="2062503"/>
                    <a:pt x="1307864" y="2229576"/>
                  </a:cubicBezTo>
                  <a:lnTo>
                    <a:pt x="1073600" y="2313265"/>
                  </a:lnTo>
                  <a:lnTo>
                    <a:pt x="1073600" y="2318858"/>
                  </a:lnTo>
                  <a:lnTo>
                    <a:pt x="846752" y="2385551"/>
                  </a:lnTo>
                  <a:cubicBezTo>
                    <a:pt x="712201" y="2419276"/>
                    <a:pt x="574513" y="2445093"/>
                    <a:pt x="434211" y="2462479"/>
                  </a:cubicBezTo>
                  <a:lnTo>
                    <a:pt x="353421" y="2469970"/>
                  </a:lnTo>
                  <a:lnTo>
                    <a:pt x="338631" y="2471807"/>
                  </a:lnTo>
                  <a:lnTo>
                    <a:pt x="313322" y="2473688"/>
                  </a:lnTo>
                  <a:lnTo>
                    <a:pt x="221863" y="2482169"/>
                  </a:lnTo>
                  <a:lnTo>
                    <a:pt x="183212" y="2483359"/>
                  </a:lnTo>
                  <a:lnTo>
                    <a:pt x="167432" y="2484532"/>
                  </a:lnTo>
                  <a:lnTo>
                    <a:pt x="54603" y="2487321"/>
                  </a:lnTo>
                  <a:lnTo>
                    <a:pt x="5986" y="2488819"/>
                  </a:lnTo>
                  <a:lnTo>
                    <a:pt x="0" y="2488671"/>
                  </a:lnTo>
                  <a:lnTo>
                    <a:pt x="0" y="1430370"/>
                  </a:lnTo>
                  <a:lnTo>
                    <a:pt x="22797" y="1429676"/>
                  </a:lnTo>
                  <a:lnTo>
                    <a:pt x="206975" y="1420086"/>
                  </a:lnTo>
                  <a:lnTo>
                    <a:pt x="287025" y="1412759"/>
                  </a:lnTo>
                  <a:lnTo>
                    <a:pt x="303921" y="1410172"/>
                  </a:lnTo>
                  <a:lnTo>
                    <a:pt x="439009" y="1388904"/>
                  </a:lnTo>
                  <a:lnTo>
                    <a:pt x="569473" y="1360776"/>
                  </a:lnTo>
                  <a:cubicBezTo>
                    <a:pt x="1122409" y="1224013"/>
                    <a:pt x="1599408" y="894651"/>
                    <a:pt x="1925193" y="447965"/>
                  </a:cubicBezTo>
                  <a:lnTo>
                    <a:pt x="1940489" y="425469"/>
                  </a:lnTo>
                  <a:lnTo>
                    <a:pt x="2026728" y="320945"/>
                  </a:lnTo>
                  <a:cubicBezTo>
                    <a:pt x="2181196" y="166476"/>
                    <a:pt x="2379860" y="56205"/>
                    <a:pt x="2602125" y="10723"/>
                  </a:cubicBezTo>
                  <a:lnTo>
                    <a:pt x="2708486" y="0"/>
                  </a:lnTo>
                  <a:close/>
                </a:path>
              </a:pathLst>
            </a:custGeom>
            <a:solidFill>
              <a:schemeClr val="accent1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í$ḻiḍé">
              <a:extLst>
                <a:ext uri="{FF2B5EF4-FFF2-40B4-BE49-F238E27FC236}">
                  <a16:creationId xmlns:a16="http://schemas.microsoft.com/office/drawing/2014/main" xmlns="" id="{2F5FB2EC-15E4-492C-9E7A-93A4289B8E0E}"/>
                </a:ext>
              </a:extLst>
            </p:cNvPr>
            <p:cNvSpPr/>
            <p:nvPr/>
          </p:nvSpPr>
          <p:spPr>
            <a:xfrm rot="16200000" flipH="1">
              <a:off x="4903788" y="3367432"/>
              <a:ext cx="2374900" cy="1573479"/>
            </a:xfrm>
            <a:custGeom>
              <a:avLst/>
              <a:gdLst>
                <a:gd name="connsiteX0" fmla="*/ 2708486 w 4178298"/>
                <a:gd name="connsiteY0" fmla="*/ 0 h 2488819"/>
                <a:gd name="connsiteX1" fmla="*/ 3303178 w 4178298"/>
                <a:gd name="connsiteY1" fmla="*/ 0 h 2488819"/>
                <a:gd name="connsiteX2" fmla="*/ 4178298 w 4178298"/>
                <a:gd name="connsiteY2" fmla="*/ 0 h 2488819"/>
                <a:gd name="connsiteX3" fmla="*/ 4178298 w 4178298"/>
                <a:gd name="connsiteY3" fmla="*/ 1054488 h 2488819"/>
                <a:gd name="connsiteX4" fmla="*/ 3339580 w 4178298"/>
                <a:gd name="connsiteY4" fmla="*/ 1054488 h 2488819"/>
                <a:gd name="connsiteX5" fmla="*/ 3339580 w 4178298"/>
                <a:gd name="connsiteY5" fmla="*/ 1055375 h 2488819"/>
                <a:gd name="connsiteX6" fmla="*/ 3322004 w 4178298"/>
                <a:gd name="connsiteY6" fmla="*/ 1054488 h 2488819"/>
                <a:gd name="connsiteX7" fmla="*/ 3321964 w 4178298"/>
                <a:gd name="connsiteY7" fmla="*/ 1054488 h 2488819"/>
                <a:gd name="connsiteX8" fmla="*/ 3205619 w 4178298"/>
                <a:gd name="connsiteY8" fmla="*/ 1060363 h 2488819"/>
                <a:gd name="connsiteX9" fmla="*/ 2517218 w 4178298"/>
                <a:gd name="connsiteY9" fmla="*/ 1387832 h 2488819"/>
                <a:gd name="connsiteX10" fmla="*/ 2489721 w 4178298"/>
                <a:gd name="connsiteY10" fmla="*/ 1418087 h 2488819"/>
                <a:gd name="connsiteX11" fmla="*/ 2484610 w 4178298"/>
                <a:gd name="connsiteY11" fmla="*/ 1418087 h 2488819"/>
                <a:gd name="connsiteX12" fmla="*/ 2388970 w 4178298"/>
                <a:gd name="connsiteY12" fmla="*/ 1520905 h 2488819"/>
                <a:gd name="connsiteX13" fmla="*/ 1307864 w 4178298"/>
                <a:gd name="connsiteY13" fmla="*/ 2229576 h 2488819"/>
                <a:gd name="connsiteX14" fmla="*/ 1073600 w 4178298"/>
                <a:gd name="connsiteY14" fmla="*/ 2313265 h 2488819"/>
                <a:gd name="connsiteX15" fmla="*/ 1073600 w 4178298"/>
                <a:gd name="connsiteY15" fmla="*/ 2318858 h 2488819"/>
                <a:gd name="connsiteX16" fmla="*/ 846752 w 4178298"/>
                <a:gd name="connsiteY16" fmla="*/ 2385551 h 2488819"/>
                <a:gd name="connsiteX17" fmla="*/ 434211 w 4178298"/>
                <a:gd name="connsiteY17" fmla="*/ 2462479 h 2488819"/>
                <a:gd name="connsiteX18" fmla="*/ 353421 w 4178298"/>
                <a:gd name="connsiteY18" fmla="*/ 2469970 h 2488819"/>
                <a:gd name="connsiteX19" fmla="*/ 338631 w 4178298"/>
                <a:gd name="connsiteY19" fmla="*/ 2471807 h 2488819"/>
                <a:gd name="connsiteX20" fmla="*/ 313322 w 4178298"/>
                <a:gd name="connsiteY20" fmla="*/ 2473688 h 2488819"/>
                <a:gd name="connsiteX21" fmla="*/ 221863 w 4178298"/>
                <a:gd name="connsiteY21" fmla="*/ 2482169 h 2488819"/>
                <a:gd name="connsiteX22" fmla="*/ 183212 w 4178298"/>
                <a:gd name="connsiteY22" fmla="*/ 2483359 h 2488819"/>
                <a:gd name="connsiteX23" fmla="*/ 167432 w 4178298"/>
                <a:gd name="connsiteY23" fmla="*/ 2484532 h 2488819"/>
                <a:gd name="connsiteX24" fmla="*/ 54603 w 4178298"/>
                <a:gd name="connsiteY24" fmla="*/ 2487321 h 2488819"/>
                <a:gd name="connsiteX25" fmla="*/ 5986 w 4178298"/>
                <a:gd name="connsiteY25" fmla="*/ 2488819 h 2488819"/>
                <a:gd name="connsiteX26" fmla="*/ 0 w 4178298"/>
                <a:gd name="connsiteY26" fmla="*/ 2488671 h 2488819"/>
                <a:gd name="connsiteX27" fmla="*/ 0 w 4178298"/>
                <a:gd name="connsiteY27" fmla="*/ 1430370 h 2488819"/>
                <a:gd name="connsiteX28" fmla="*/ 22797 w 4178298"/>
                <a:gd name="connsiteY28" fmla="*/ 1429676 h 2488819"/>
                <a:gd name="connsiteX29" fmla="*/ 206975 w 4178298"/>
                <a:gd name="connsiteY29" fmla="*/ 1420086 h 2488819"/>
                <a:gd name="connsiteX30" fmla="*/ 287025 w 4178298"/>
                <a:gd name="connsiteY30" fmla="*/ 1412759 h 2488819"/>
                <a:gd name="connsiteX31" fmla="*/ 303921 w 4178298"/>
                <a:gd name="connsiteY31" fmla="*/ 1410172 h 2488819"/>
                <a:gd name="connsiteX32" fmla="*/ 439009 w 4178298"/>
                <a:gd name="connsiteY32" fmla="*/ 1388904 h 2488819"/>
                <a:gd name="connsiteX33" fmla="*/ 569473 w 4178298"/>
                <a:gd name="connsiteY33" fmla="*/ 1360776 h 2488819"/>
                <a:gd name="connsiteX34" fmla="*/ 1925193 w 4178298"/>
                <a:gd name="connsiteY34" fmla="*/ 447965 h 2488819"/>
                <a:gd name="connsiteX35" fmla="*/ 1940489 w 4178298"/>
                <a:gd name="connsiteY35" fmla="*/ 425469 h 2488819"/>
                <a:gd name="connsiteX36" fmla="*/ 2026728 w 4178298"/>
                <a:gd name="connsiteY36" fmla="*/ 320945 h 2488819"/>
                <a:gd name="connsiteX37" fmla="*/ 2602125 w 4178298"/>
                <a:gd name="connsiteY37" fmla="*/ 10723 h 2488819"/>
                <a:gd name="connsiteX38" fmla="*/ 2708486 w 4178298"/>
                <a:gd name="connsiteY38" fmla="*/ 0 h 2488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4178298" h="2488819">
                  <a:moveTo>
                    <a:pt x="2708486" y="0"/>
                  </a:moveTo>
                  <a:lnTo>
                    <a:pt x="3303178" y="0"/>
                  </a:lnTo>
                  <a:lnTo>
                    <a:pt x="4178298" y="0"/>
                  </a:lnTo>
                  <a:lnTo>
                    <a:pt x="4178298" y="1054488"/>
                  </a:lnTo>
                  <a:lnTo>
                    <a:pt x="3339580" y="1054488"/>
                  </a:lnTo>
                  <a:lnTo>
                    <a:pt x="3339580" y="1055375"/>
                  </a:lnTo>
                  <a:lnTo>
                    <a:pt x="3322004" y="1054488"/>
                  </a:lnTo>
                  <a:lnTo>
                    <a:pt x="3321964" y="1054488"/>
                  </a:lnTo>
                  <a:lnTo>
                    <a:pt x="3205619" y="1060363"/>
                  </a:lnTo>
                  <a:cubicBezTo>
                    <a:pt x="2937800" y="1087561"/>
                    <a:pt x="2697432" y="1207619"/>
                    <a:pt x="2517218" y="1387832"/>
                  </a:cubicBezTo>
                  <a:lnTo>
                    <a:pt x="2489721" y="1418087"/>
                  </a:lnTo>
                  <a:lnTo>
                    <a:pt x="2484610" y="1418087"/>
                  </a:lnTo>
                  <a:lnTo>
                    <a:pt x="2388970" y="1520905"/>
                  </a:lnTo>
                  <a:cubicBezTo>
                    <a:pt x="2078901" y="1820524"/>
                    <a:pt x="1712778" y="2062503"/>
                    <a:pt x="1307864" y="2229576"/>
                  </a:cubicBezTo>
                  <a:lnTo>
                    <a:pt x="1073600" y="2313265"/>
                  </a:lnTo>
                  <a:lnTo>
                    <a:pt x="1073600" y="2318858"/>
                  </a:lnTo>
                  <a:lnTo>
                    <a:pt x="846752" y="2385551"/>
                  </a:lnTo>
                  <a:cubicBezTo>
                    <a:pt x="712201" y="2419276"/>
                    <a:pt x="574513" y="2445093"/>
                    <a:pt x="434211" y="2462479"/>
                  </a:cubicBezTo>
                  <a:lnTo>
                    <a:pt x="353421" y="2469970"/>
                  </a:lnTo>
                  <a:lnTo>
                    <a:pt x="338631" y="2471807"/>
                  </a:lnTo>
                  <a:lnTo>
                    <a:pt x="313322" y="2473688"/>
                  </a:lnTo>
                  <a:lnTo>
                    <a:pt x="221863" y="2482169"/>
                  </a:lnTo>
                  <a:lnTo>
                    <a:pt x="183212" y="2483359"/>
                  </a:lnTo>
                  <a:lnTo>
                    <a:pt x="167432" y="2484532"/>
                  </a:lnTo>
                  <a:lnTo>
                    <a:pt x="54603" y="2487321"/>
                  </a:lnTo>
                  <a:lnTo>
                    <a:pt x="5986" y="2488819"/>
                  </a:lnTo>
                  <a:lnTo>
                    <a:pt x="0" y="2488671"/>
                  </a:lnTo>
                  <a:lnTo>
                    <a:pt x="0" y="1430370"/>
                  </a:lnTo>
                  <a:lnTo>
                    <a:pt x="22797" y="1429676"/>
                  </a:lnTo>
                  <a:lnTo>
                    <a:pt x="206975" y="1420086"/>
                  </a:lnTo>
                  <a:lnTo>
                    <a:pt x="287025" y="1412759"/>
                  </a:lnTo>
                  <a:lnTo>
                    <a:pt x="303921" y="1410172"/>
                  </a:lnTo>
                  <a:lnTo>
                    <a:pt x="439009" y="1388904"/>
                  </a:lnTo>
                  <a:lnTo>
                    <a:pt x="569473" y="1360776"/>
                  </a:lnTo>
                  <a:cubicBezTo>
                    <a:pt x="1122409" y="1224013"/>
                    <a:pt x="1599408" y="894651"/>
                    <a:pt x="1925193" y="447965"/>
                  </a:cubicBezTo>
                  <a:lnTo>
                    <a:pt x="1940489" y="425469"/>
                  </a:lnTo>
                  <a:lnTo>
                    <a:pt x="2026728" y="320945"/>
                  </a:lnTo>
                  <a:cubicBezTo>
                    <a:pt x="2181196" y="166476"/>
                    <a:pt x="2379860" y="56205"/>
                    <a:pt x="2602125" y="10723"/>
                  </a:cubicBezTo>
                  <a:lnTo>
                    <a:pt x="2708486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islíḓê">
              <a:extLst>
                <a:ext uri="{FF2B5EF4-FFF2-40B4-BE49-F238E27FC236}">
                  <a16:creationId xmlns:a16="http://schemas.microsoft.com/office/drawing/2014/main" xmlns="" id="{C3B1051F-F00F-4032-B6C3-5DA6BCA92607}"/>
                </a:ext>
              </a:extLst>
            </p:cNvPr>
            <p:cNvSpPr/>
            <p:nvPr/>
          </p:nvSpPr>
          <p:spPr>
            <a:xfrm>
              <a:off x="5202848" y="2529907"/>
              <a:ext cx="849631" cy="849631"/>
            </a:xfrm>
            <a:prstGeom prst="ellipse">
              <a:avLst/>
            </a:prstGeom>
            <a:solidFill>
              <a:schemeClr val="accent1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işliḍe">
              <a:extLst>
                <a:ext uri="{FF2B5EF4-FFF2-40B4-BE49-F238E27FC236}">
                  <a16:creationId xmlns:a16="http://schemas.microsoft.com/office/drawing/2014/main" xmlns="" id="{4D418EBD-A7E9-4F8A-9EBD-C929C38036C9}"/>
                </a:ext>
              </a:extLst>
            </p:cNvPr>
            <p:cNvSpPr/>
            <p:nvPr/>
          </p:nvSpPr>
          <p:spPr>
            <a:xfrm>
              <a:off x="6139522" y="2529907"/>
              <a:ext cx="849631" cy="849631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ïŝľïdè">
              <a:extLst>
                <a:ext uri="{FF2B5EF4-FFF2-40B4-BE49-F238E27FC236}">
                  <a16:creationId xmlns:a16="http://schemas.microsoft.com/office/drawing/2014/main" xmlns="" id="{90309A38-3ABA-43C7-B792-AAB92E76ADCA}"/>
                </a:ext>
              </a:extLst>
            </p:cNvPr>
            <p:cNvSpPr/>
            <p:nvPr/>
          </p:nvSpPr>
          <p:spPr bwMode="auto">
            <a:xfrm>
              <a:off x="6326537" y="2750084"/>
              <a:ext cx="484309" cy="409276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îşľiḋê">
              <a:extLst>
                <a:ext uri="{FF2B5EF4-FFF2-40B4-BE49-F238E27FC236}">
                  <a16:creationId xmlns:a16="http://schemas.microsoft.com/office/drawing/2014/main" xmlns="" id="{8194E73E-8BD2-434A-9070-AA4C83734A68}"/>
                </a:ext>
              </a:extLst>
            </p:cNvPr>
            <p:cNvSpPr/>
            <p:nvPr/>
          </p:nvSpPr>
          <p:spPr bwMode="auto">
            <a:xfrm>
              <a:off x="5436514" y="2781761"/>
              <a:ext cx="416396" cy="351884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î$lîḍê">
              <a:extLst>
                <a:ext uri="{FF2B5EF4-FFF2-40B4-BE49-F238E27FC236}">
                  <a16:creationId xmlns:a16="http://schemas.microsoft.com/office/drawing/2014/main" xmlns="" id="{E4B73DE7-7E27-4799-8F99-2C157735D08C}"/>
                </a:ext>
              </a:extLst>
            </p:cNvPr>
            <p:cNvSpPr txBox="1"/>
            <p:nvPr/>
          </p:nvSpPr>
          <p:spPr>
            <a:xfrm>
              <a:off x="673100" y="2458007"/>
              <a:ext cx="4428098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 lnSpcReduction="10000"/>
            </a:bodyPr>
            <a:lstStyle/>
            <a:p>
              <a:pPr>
                <a:buSzPct val="25000"/>
              </a:pPr>
              <a:r>
                <a:rPr lang="de-DE" sz="2000" b="1" dirty="0"/>
                <a:t>Text here</a:t>
              </a:r>
            </a:p>
          </p:txBody>
        </p:sp>
        <p:sp>
          <p:nvSpPr>
            <p:cNvPr id="15" name="íšḻíḍé">
              <a:extLst>
                <a:ext uri="{FF2B5EF4-FFF2-40B4-BE49-F238E27FC236}">
                  <a16:creationId xmlns:a16="http://schemas.microsoft.com/office/drawing/2014/main" xmlns="" id="{4B43C1AE-DA9F-437D-AFCB-ACC51C60BC0F}"/>
                </a:ext>
              </a:extLst>
            </p:cNvPr>
            <p:cNvSpPr txBox="1"/>
            <p:nvPr/>
          </p:nvSpPr>
          <p:spPr>
            <a:xfrm>
              <a:off x="673100" y="2850519"/>
              <a:ext cx="4428098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..</a:t>
              </a:r>
            </a:p>
          </p:txBody>
        </p:sp>
        <p:sp>
          <p:nvSpPr>
            <p:cNvPr id="16" name="ïSḻïdê">
              <a:extLst>
                <a:ext uri="{FF2B5EF4-FFF2-40B4-BE49-F238E27FC236}">
                  <a16:creationId xmlns:a16="http://schemas.microsoft.com/office/drawing/2014/main" xmlns="" id="{1F5E25C1-3B54-44B3-A53B-6AE7016F3360}"/>
                </a:ext>
              </a:extLst>
            </p:cNvPr>
            <p:cNvSpPr txBox="1"/>
            <p:nvPr/>
          </p:nvSpPr>
          <p:spPr>
            <a:xfrm>
              <a:off x="7092390" y="2458007"/>
              <a:ext cx="4428098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 lnSpcReduction="10000"/>
            </a:bodyPr>
            <a:lstStyle/>
            <a:p>
              <a:pPr algn="r">
                <a:buSzPct val="25000"/>
              </a:pPr>
              <a:r>
                <a:rPr lang="de-DE" sz="2000" b="1" dirty="0"/>
                <a:t>Text here</a:t>
              </a:r>
            </a:p>
          </p:txBody>
        </p:sp>
        <p:sp>
          <p:nvSpPr>
            <p:cNvPr id="17" name="îṥḻïḋe">
              <a:extLst>
                <a:ext uri="{FF2B5EF4-FFF2-40B4-BE49-F238E27FC236}">
                  <a16:creationId xmlns:a16="http://schemas.microsoft.com/office/drawing/2014/main" xmlns="" id="{C63B8BFF-832D-4630-836E-BC7E292EBE83}"/>
                </a:ext>
              </a:extLst>
            </p:cNvPr>
            <p:cNvSpPr txBox="1"/>
            <p:nvPr/>
          </p:nvSpPr>
          <p:spPr>
            <a:xfrm>
              <a:off x="7092390" y="2850519"/>
              <a:ext cx="4428098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 algn="r"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..</a:t>
              </a:r>
            </a:p>
          </p:txBody>
        </p:sp>
        <p:sp>
          <p:nvSpPr>
            <p:cNvPr id="18" name="îṩ1íḑè">
              <a:extLst>
                <a:ext uri="{FF2B5EF4-FFF2-40B4-BE49-F238E27FC236}">
                  <a16:creationId xmlns:a16="http://schemas.microsoft.com/office/drawing/2014/main" xmlns="" id="{96738028-4E8E-42BA-9E44-11712EB7B5C7}"/>
                </a:ext>
              </a:extLst>
            </p:cNvPr>
            <p:cNvSpPr/>
            <p:nvPr/>
          </p:nvSpPr>
          <p:spPr bwMode="auto">
            <a:xfrm>
              <a:off x="669925" y="5293994"/>
              <a:ext cx="10850563" cy="84963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r>
                <a:rPr lang="en-US" altLang="zh-CN" sz="1200" dirty="0"/>
                <a:t>Theme color makes PPT more convenient to change.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200" dirty="0"/>
                <a:t>Adjust the spacing to adapt to Chinese typesetting, use the reference line in PPT.</a:t>
              </a:r>
            </a:p>
          </p:txBody>
        </p:sp>
        <p:sp>
          <p:nvSpPr>
            <p:cNvPr id="19" name="isḻíḓé">
              <a:extLst>
                <a:ext uri="{FF2B5EF4-FFF2-40B4-BE49-F238E27FC236}">
                  <a16:creationId xmlns:a16="http://schemas.microsoft.com/office/drawing/2014/main" xmlns="" id="{864B5EF7-7D44-4774-8B68-708001B1D550}"/>
                </a:ext>
              </a:extLst>
            </p:cNvPr>
            <p:cNvSpPr txBox="1"/>
            <p:nvPr/>
          </p:nvSpPr>
          <p:spPr>
            <a:xfrm>
              <a:off x="673099" y="1130299"/>
              <a:ext cx="10845800" cy="58192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tabLst/>
                <a:defRPr/>
              </a:pP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Unified fonts make reading more fluent.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89501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A188376A-DB3C-423D-A836-AD1DF42BAB31}"/>
              </a:ext>
            </a:extLst>
          </p:cNvPr>
          <p:cNvGrpSpPr/>
          <p:nvPr/>
        </p:nvGrpSpPr>
        <p:grpSpPr>
          <a:xfrm>
            <a:off x="0" y="3283396"/>
            <a:ext cx="12192000" cy="2804124"/>
            <a:chOff x="0" y="3672165"/>
            <a:chExt cx="12192000" cy="2465110"/>
          </a:xfrm>
        </p:grpSpPr>
        <p:sp>
          <p:nvSpPr>
            <p:cNvPr id="8" name="箭头: 五边形 11227">
              <a:extLst>
                <a:ext uri="{FF2B5EF4-FFF2-40B4-BE49-F238E27FC236}">
                  <a16:creationId xmlns:a16="http://schemas.microsoft.com/office/drawing/2014/main" xmlns="" id="{EF1B95D8-1976-4608-8C22-7E9522F6F40E}"/>
                </a:ext>
              </a:extLst>
            </p:cNvPr>
            <p:cNvSpPr/>
            <p:nvPr userDrawn="1"/>
          </p:nvSpPr>
          <p:spPr>
            <a:xfrm>
              <a:off x="0" y="3672165"/>
              <a:ext cx="12192000" cy="2465110"/>
            </a:xfrm>
            <a:prstGeom prst="rect">
              <a:avLst/>
            </a:prstGeom>
            <a:blipFill>
              <a:blip r:embed="rId3">
                <a:grayscl/>
              </a:blip>
              <a:srcRect/>
              <a:stretch>
                <a:fillRect t="-321082" b="-321082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E981F057-A544-4BB6-9F33-7E91268390AE}"/>
                </a:ext>
              </a:extLst>
            </p:cNvPr>
            <p:cNvSpPr/>
            <p:nvPr userDrawn="1"/>
          </p:nvSpPr>
          <p:spPr>
            <a:xfrm>
              <a:off x="0" y="3672165"/>
              <a:ext cx="3606800" cy="2465110"/>
            </a:xfrm>
            <a:prstGeom prst="rect">
              <a:avLst/>
            </a:prstGeom>
            <a:solidFill>
              <a:schemeClr val="tx1"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="" id="{81D4C18C-8C6C-4F96-9D4D-2D00EA39D397}"/>
                </a:ext>
              </a:extLst>
            </p:cNvPr>
            <p:cNvSpPr/>
            <p:nvPr userDrawn="1"/>
          </p:nvSpPr>
          <p:spPr>
            <a:xfrm>
              <a:off x="8788400" y="3672165"/>
              <a:ext cx="3403600" cy="2465110"/>
            </a:xfrm>
            <a:prstGeom prst="rect">
              <a:avLst/>
            </a:prstGeom>
            <a:solidFill>
              <a:schemeClr val="tx1"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F5F5E13D-0C25-409D-94D3-E83F8DBAE44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822"/>
          <a:stretch/>
        </p:blipFill>
        <p:spPr>
          <a:xfrm>
            <a:off x="2155371" y="2998551"/>
            <a:ext cx="6865258" cy="3872149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 userDrawn="1"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Section Header Here</a:t>
            </a:r>
            <a:endParaRPr lang="zh-CN" altLang="en-US" b="0" dirty="0"/>
          </a:p>
        </p:txBody>
      </p:sp>
      <p:sp>
        <p:nvSpPr>
          <p:cNvPr id="6" name="文本占位符 5"/>
          <p:cNvSpPr>
            <a:spLocks noGrp="1"/>
          </p:cNvSpPr>
          <p:nvPr userDrawn="1">
            <p:ph type="body" idx="1"/>
          </p:nvPr>
        </p:nvSpPr>
        <p:spPr/>
        <p:txBody>
          <a:bodyPr>
            <a:normAutofit/>
          </a:bodyPr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C93AE84F-8E78-4CAE-B176-338B27492381}"/>
              </a:ext>
            </a:extLst>
          </p:cNvPr>
          <p:cNvSpPr txBox="1"/>
          <p:nvPr/>
        </p:nvSpPr>
        <p:spPr>
          <a:xfrm>
            <a:off x="5370526" y="4149725"/>
            <a:ext cx="1450947" cy="1303910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dirty="0">
                <a:solidFill>
                  <a:schemeClr val="bg1">
                    <a:alpha val="94000"/>
                  </a:schemeClr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02</a:t>
            </a:r>
            <a:endParaRPr lang="zh-CN" altLang="en-US" dirty="0">
              <a:solidFill>
                <a:schemeClr val="bg1">
                  <a:alpha val="94000"/>
                </a:schemeClr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6496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254A126-9D14-426B-874F-3EC8302038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28432B1B-7E72-465F-B51B-BC56EE947A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0877761-0FF1-477F-8F2A-272740CA95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9</a:t>
            </a:fld>
            <a:endParaRPr lang="zh-CN" altLang="en-US"/>
          </a:p>
        </p:txBody>
      </p:sp>
      <p:grpSp>
        <p:nvGrpSpPr>
          <p:cNvPr id="5" name="461e5350-8c2e-495f-b5d4-fc92c7f2a4f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D501517-AFFD-49DF-AC88-32165382821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87279" y="1123950"/>
            <a:ext cx="10833209" cy="5019675"/>
            <a:chOff x="687279" y="1123950"/>
            <a:chExt cx="10833209" cy="5019675"/>
          </a:xfrm>
        </p:grpSpPr>
        <p:grpSp>
          <p:nvGrpSpPr>
            <p:cNvPr id="6" name="îṧḷïdé">
              <a:extLst>
                <a:ext uri="{FF2B5EF4-FFF2-40B4-BE49-F238E27FC236}">
                  <a16:creationId xmlns:a16="http://schemas.microsoft.com/office/drawing/2014/main" xmlns="" id="{EE934F9A-786C-427E-ADF2-F412D2413C4E}"/>
                </a:ext>
              </a:extLst>
            </p:cNvPr>
            <p:cNvGrpSpPr/>
            <p:nvPr/>
          </p:nvGrpSpPr>
          <p:grpSpPr>
            <a:xfrm>
              <a:off x="687279" y="2892681"/>
              <a:ext cx="2776568" cy="1656670"/>
              <a:chOff x="687278" y="2398652"/>
              <a:chExt cx="3524773" cy="1656670"/>
            </a:xfrm>
          </p:grpSpPr>
          <p:sp>
            <p:nvSpPr>
              <p:cNvPr id="35" name="íṥlíḑe">
                <a:extLst>
                  <a:ext uri="{FF2B5EF4-FFF2-40B4-BE49-F238E27FC236}">
                    <a16:creationId xmlns:a16="http://schemas.microsoft.com/office/drawing/2014/main" xmlns="" id="{2558D0F9-CE01-4168-9380-BB75214E1B56}"/>
                  </a:ext>
                </a:extLst>
              </p:cNvPr>
              <p:cNvSpPr/>
              <p:nvPr/>
            </p:nvSpPr>
            <p:spPr>
              <a:xfrm>
                <a:off x="687278" y="2840457"/>
                <a:ext cx="3524773" cy="12148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</a:t>
                </a:r>
              </a:p>
              <a:p>
                <a:pPr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  <p:sp>
            <p:nvSpPr>
              <p:cNvPr id="36" name="îṣľidè">
                <a:extLst>
                  <a:ext uri="{FF2B5EF4-FFF2-40B4-BE49-F238E27FC236}">
                    <a16:creationId xmlns:a16="http://schemas.microsoft.com/office/drawing/2014/main" xmlns="" id="{5DECC42F-9AEA-49FE-9834-EE94DBCBE363}"/>
                  </a:ext>
                </a:extLst>
              </p:cNvPr>
              <p:cNvSpPr txBox="1"/>
              <p:nvPr/>
            </p:nvSpPr>
            <p:spPr bwMode="auto">
              <a:xfrm>
                <a:off x="687278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9B9AF8FE-B67E-4EDB-B528-4FC727671018}"/>
                </a:ext>
              </a:extLst>
            </p:cNvPr>
            <p:cNvCxnSpPr/>
            <p:nvPr/>
          </p:nvCxnSpPr>
          <p:spPr>
            <a:xfrm>
              <a:off x="3458113" y="1123950"/>
              <a:ext cx="0" cy="5019675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i$1iḑé">
              <a:extLst>
                <a:ext uri="{FF2B5EF4-FFF2-40B4-BE49-F238E27FC236}">
                  <a16:creationId xmlns:a16="http://schemas.microsoft.com/office/drawing/2014/main" xmlns="" id="{135CB3BB-53AD-4AA5-9240-783492CF61F6}"/>
                </a:ext>
              </a:extLst>
            </p:cNvPr>
            <p:cNvSpPr/>
            <p:nvPr/>
          </p:nvSpPr>
          <p:spPr>
            <a:xfrm>
              <a:off x="3441463" y="4655933"/>
              <a:ext cx="2539155" cy="968462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algn="ctr">
                <a:lnSpc>
                  <a:spcPct val="150000"/>
                </a:lnSpc>
                <a:tabLst>
                  <a:tab pos="228594" algn="l"/>
                </a:tabLst>
                <a:defRPr/>
              </a:pPr>
              <a:r>
                <a:rPr lang="en-US" altLang="zh-CN" sz="1100" dirty="0"/>
                <a:t>Supporting text here.</a:t>
              </a:r>
            </a:p>
            <a:p>
              <a:pPr algn="ctr">
                <a:lnSpc>
                  <a:spcPct val="150000"/>
                </a:lnSpc>
                <a:tabLst>
                  <a:tab pos="228594" algn="l"/>
                </a:tabLst>
                <a:defRPr/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9" name="işḻíḍè">
              <a:extLst>
                <a:ext uri="{FF2B5EF4-FFF2-40B4-BE49-F238E27FC236}">
                  <a16:creationId xmlns:a16="http://schemas.microsoft.com/office/drawing/2014/main" xmlns="" id="{2ED54D69-75A4-4C18-9470-27AD3A9F969F}"/>
                </a:ext>
              </a:extLst>
            </p:cNvPr>
            <p:cNvSpPr/>
            <p:nvPr/>
          </p:nvSpPr>
          <p:spPr>
            <a:xfrm>
              <a:off x="3442040" y="3719135"/>
              <a:ext cx="2538000" cy="338554"/>
            </a:xfrm>
            <a:prstGeom prst="rect">
              <a:avLst/>
            </a:prstGeom>
          </p:spPr>
          <p:txBody>
            <a:bodyPr wrap="none">
              <a:normAutofit lnSpcReduction="10000"/>
            </a:bodyPr>
            <a:lstStyle/>
            <a:p>
              <a:pPr algn="ctr"/>
              <a:r>
                <a:rPr lang="en-US" altLang="zh-CN" b="1" dirty="0"/>
                <a:t>Text here</a:t>
              </a:r>
            </a:p>
          </p:txBody>
        </p:sp>
        <p:sp>
          <p:nvSpPr>
            <p:cNvPr id="10" name="iŝḷiḍè">
              <a:extLst>
                <a:ext uri="{FF2B5EF4-FFF2-40B4-BE49-F238E27FC236}">
                  <a16:creationId xmlns:a16="http://schemas.microsoft.com/office/drawing/2014/main" xmlns="" id="{8F7EAD6C-5BC5-48C7-B44D-7CA97108945B}"/>
                </a:ext>
              </a:extLst>
            </p:cNvPr>
            <p:cNvSpPr/>
            <p:nvPr/>
          </p:nvSpPr>
          <p:spPr>
            <a:xfrm>
              <a:off x="3442040" y="4057690"/>
              <a:ext cx="2538000" cy="30777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>
                <a:buClr>
                  <a:srgbClr val="E24848"/>
                </a:buClr>
              </a:pPr>
              <a:r>
                <a:rPr lang="en-US" altLang="zh-CN" sz="1200" noProof="1"/>
                <a:t>CEO</a:t>
              </a:r>
              <a:endParaRPr lang="zh-CN" altLang="en-US" sz="1200" noProof="1"/>
            </a:p>
          </p:txBody>
        </p:sp>
        <p:sp>
          <p:nvSpPr>
            <p:cNvPr id="11" name="ïSlíḓe">
              <a:extLst>
                <a:ext uri="{FF2B5EF4-FFF2-40B4-BE49-F238E27FC236}">
                  <a16:creationId xmlns:a16="http://schemas.microsoft.com/office/drawing/2014/main" xmlns="" id="{2179BD43-F17F-41EE-AC36-B89BFA9A9B36}"/>
                </a:ext>
              </a:extLst>
            </p:cNvPr>
            <p:cNvSpPr/>
            <p:nvPr/>
          </p:nvSpPr>
          <p:spPr>
            <a:xfrm>
              <a:off x="6211399" y="4655933"/>
              <a:ext cx="2539155" cy="968462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algn="ctr">
                <a:lnSpc>
                  <a:spcPct val="150000"/>
                </a:lnSpc>
                <a:tabLst>
                  <a:tab pos="228594" algn="l"/>
                </a:tabLst>
                <a:defRPr/>
              </a:pPr>
              <a:r>
                <a:rPr lang="en-US" altLang="zh-CN" sz="1100" dirty="0"/>
                <a:t>Supporting text here.</a:t>
              </a:r>
            </a:p>
            <a:p>
              <a:pPr algn="ctr">
                <a:lnSpc>
                  <a:spcPct val="150000"/>
                </a:lnSpc>
                <a:tabLst>
                  <a:tab pos="228594" algn="l"/>
                </a:tabLst>
                <a:defRPr/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2" name="îS1íďé">
              <a:extLst>
                <a:ext uri="{FF2B5EF4-FFF2-40B4-BE49-F238E27FC236}">
                  <a16:creationId xmlns:a16="http://schemas.microsoft.com/office/drawing/2014/main" xmlns="" id="{1ADD7FAE-AFA9-4D92-9C0B-9F649D71A863}"/>
                </a:ext>
              </a:extLst>
            </p:cNvPr>
            <p:cNvSpPr/>
            <p:nvPr/>
          </p:nvSpPr>
          <p:spPr>
            <a:xfrm>
              <a:off x="6211976" y="3719136"/>
              <a:ext cx="2538000" cy="338554"/>
            </a:xfrm>
            <a:prstGeom prst="rect">
              <a:avLst/>
            </a:prstGeom>
          </p:spPr>
          <p:txBody>
            <a:bodyPr wrap="none">
              <a:normAutofit lnSpcReduction="10000"/>
            </a:bodyPr>
            <a:lstStyle/>
            <a:p>
              <a:pPr algn="ctr"/>
              <a:r>
                <a:rPr lang="en-US" altLang="zh-CN" b="1" dirty="0"/>
                <a:t>Text here</a:t>
              </a:r>
            </a:p>
          </p:txBody>
        </p:sp>
        <p:sp>
          <p:nvSpPr>
            <p:cNvPr id="13" name="ïšļiďé">
              <a:extLst>
                <a:ext uri="{FF2B5EF4-FFF2-40B4-BE49-F238E27FC236}">
                  <a16:creationId xmlns:a16="http://schemas.microsoft.com/office/drawing/2014/main" xmlns="" id="{D9729733-E5BC-4522-B322-B04A39823F89}"/>
                </a:ext>
              </a:extLst>
            </p:cNvPr>
            <p:cNvSpPr/>
            <p:nvPr/>
          </p:nvSpPr>
          <p:spPr>
            <a:xfrm>
              <a:off x="6211976" y="4057690"/>
              <a:ext cx="2538000" cy="30777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>
                <a:buClr>
                  <a:srgbClr val="E24848"/>
                </a:buClr>
              </a:pPr>
              <a:r>
                <a:rPr lang="en-US" altLang="zh-CN" sz="1200" noProof="1"/>
                <a:t>COO</a:t>
              </a:r>
              <a:endParaRPr lang="zh-CN" altLang="en-US" sz="1200" noProof="1"/>
            </a:p>
          </p:txBody>
        </p:sp>
        <p:sp>
          <p:nvSpPr>
            <p:cNvPr id="14" name="iṧļiḓê">
              <a:extLst>
                <a:ext uri="{FF2B5EF4-FFF2-40B4-BE49-F238E27FC236}">
                  <a16:creationId xmlns:a16="http://schemas.microsoft.com/office/drawing/2014/main" xmlns="" id="{41441092-D6DB-4721-A196-7070909C3612}"/>
                </a:ext>
              </a:extLst>
            </p:cNvPr>
            <p:cNvSpPr/>
            <p:nvPr/>
          </p:nvSpPr>
          <p:spPr>
            <a:xfrm>
              <a:off x="8981333" y="4655933"/>
              <a:ext cx="2539155" cy="968462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algn="ctr">
                <a:lnSpc>
                  <a:spcPct val="150000"/>
                </a:lnSpc>
                <a:tabLst>
                  <a:tab pos="228594" algn="l"/>
                </a:tabLst>
                <a:defRPr/>
              </a:pPr>
              <a:r>
                <a:rPr lang="en-US" altLang="zh-CN" sz="1100" dirty="0"/>
                <a:t>Supporting text here.</a:t>
              </a:r>
            </a:p>
            <a:p>
              <a:pPr algn="ctr">
                <a:lnSpc>
                  <a:spcPct val="150000"/>
                </a:lnSpc>
                <a:tabLst>
                  <a:tab pos="228594" algn="l"/>
                </a:tabLst>
                <a:defRPr/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5" name="í$lîḋê">
              <a:extLst>
                <a:ext uri="{FF2B5EF4-FFF2-40B4-BE49-F238E27FC236}">
                  <a16:creationId xmlns:a16="http://schemas.microsoft.com/office/drawing/2014/main" xmlns="" id="{38B4B111-F547-473A-9711-8C886D823400}"/>
                </a:ext>
              </a:extLst>
            </p:cNvPr>
            <p:cNvSpPr/>
            <p:nvPr/>
          </p:nvSpPr>
          <p:spPr>
            <a:xfrm>
              <a:off x="8981910" y="3719136"/>
              <a:ext cx="2538000" cy="338554"/>
            </a:xfrm>
            <a:prstGeom prst="rect">
              <a:avLst/>
            </a:prstGeom>
          </p:spPr>
          <p:txBody>
            <a:bodyPr wrap="none">
              <a:normAutofit lnSpcReduction="10000"/>
            </a:bodyPr>
            <a:lstStyle/>
            <a:p>
              <a:pPr algn="ctr"/>
              <a:r>
                <a:rPr lang="en-US" altLang="zh-CN" b="1" dirty="0"/>
                <a:t>Text here</a:t>
              </a:r>
            </a:p>
          </p:txBody>
        </p:sp>
        <p:sp>
          <p:nvSpPr>
            <p:cNvPr id="16" name="íṣlide">
              <a:extLst>
                <a:ext uri="{FF2B5EF4-FFF2-40B4-BE49-F238E27FC236}">
                  <a16:creationId xmlns:a16="http://schemas.microsoft.com/office/drawing/2014/main" xmlns="" id="{FABD107B-2CD1-449C-8C9D-19FA49811A8D}"/>
                </a:ext>
              </a:extLst>
            </p:cNvPr>
            <p:cNvSpPr/>
            <p:nvPr/>
          </p:nvSpPr>
          <p:spPr>
            <a:xfrm>
              <a:off x="8981910" y="4057690"/>
              <a:ext cx="2538000" cy="30777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>
                <a:buClr>
                  <a:srgbClr val="E24848"/>
                </a:buClr>
              </a:pPr>
              <a:r>
                <a:rPr lang="en-US" altLang="zh-CN" sz="1200" noProof="1"/>
                <a:t>CFO</a:t>
              </a:r>
              <a:endParaRPr lang="zh-CN" altLang="en-US" sz="1200" noProof="1"/>
            </a:p>
          </p:txBody>
        </p:sp>
        <p:sp>
          <p:nvSpPr>
            <p:cNvPr id="17" name="iŝľïḍé">
              <a:extLst>
                <a:ext uri="{FF2B5EF4-FFF2-40B4-BE49-F238E27FC236}">
                  <a16:creationId xmlns:a16="http://schemas.microsoft.com/office/drawing/2014/main" xmlns="" id="{77986AF4-A2F7-4A46-83A7-E5E7C2E67910}"/>
                </a:ext>
              </a:extLst>
            </p:cNvPr>
            <p:cNvSpPr/>
            <p:nvPr/>
          </p:nvSpPr>
          <p:spPr>
            <a:xfrm>
              <a:off x="3780806" y="1767005"/>
              <a:ext cx="1860468" cy="1810713"/>
            </a:xfrm>
            <a:prstGeom prst="roundRect">
              <a:avLst>
                <a:gd name="adj" fmla="val 50000"/>
              </a:avLst>
            </a:prstGeom>
            <a:blipFill>
              <a:blip r:embed="rId3"/>
              <a:stretch>
                <a:fillRect l="-36762" r="-36262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îŝ1iḍé">
              <a:extLst>
                <a:ext uri="{FF2B5EF4-FFF2-40B4-BE49-F238E27FC236}">
                  <a16:creationId xmlns:a16="http://schemas.microsoft.com/office/drawing/2014/main" xmlns="" id="{3B75E2A6-CA71-43DF-82A7-9A9584DD1253}"/>
                </a:ext>
              </a:extLst>
            </p:cNvPr>
            <p:cNvSpPr/>
            <p:nvPr/>
          </p:nvSpPr>
          <p:spPr>
            <a:xfrm>
              <a:off x="9320676" y="1767005"/>
              <a:ext cx="1860468" cy="1810713"/>
            </a:xfrm>
            <a:prstGeom prst="roundRect">
              <a:avLst>
                <a:gd name="adj" fmla="val 50000"/>
              </a:avLst>
            </a:prstGeom>
            <a:blipFill>
              <a:blip r:embed="rId4"/>
              <a:stretch>
                <a:fillRect l="-36762" r="-36262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ïšḷiďé">
              <a:extLst>
                <a:ext uri="{FF2B5EF4-FFF2-40B4-BE49-F238E27FC236}">
                  <a16:creationId xmlns:a16="http://schemas.microsoft.com/office/drawing/2014/main" xmlns="" id="{44434C27-FB8A-4CC1-828E-D347BD8B4945}"/>
                </a:ext>
              </a:extLst>
            </p:cNvPr>
            <p:cNvSpPr/>
            <p:nvPr/>
          </p:nvSpPr>
          <p:spPr>
            <a:xfrm>
              <a:off x="6550742" y="1767005"/>
              <a:ext cx="1860468" cy="1810713"/>
            </a:xfrm>
            <a:prstGeom prst="roundRect">
              <a:avLst>
                <a:gd name="adj" fmla="val 50000"/>
              </a:avLst>
            </a:prstGeom>
            <a:blipFill>
              <a:blip r:embed="rId5"/>
              <a:stretch>
                <a:fillRect l="-23440" r="-23122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0" name="ï$ḷïḓé">
              <a:extLst>
                <a:ext uri="{FF2B5EF4-FFF2-40B4-BE49-F238E27FC236}">
                  <a16:creationId xmlns:a16="http://schemas.microsoft.com/office/drawing/2014/main" xmlns="" id="{BEF671A9-87CB-4925-A911-F11647571290}"/>
                </a:ext>
              </a:extLst>
            </p:cNvPr>
            <p:cNvGrpSpPr/>
            <p:nvPr/>
          </p:nvGrpSpPr>
          <p:grpSpPr>
            <a:xfrm>
              <a:off x="3780765" y="4304070"/>
              <a:ext cx="1860551" cy="227167"/>
              <a:chOff x="1222167" y="4304931"/>
              <a:chExt cx="1860551" cy="227167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xmlns="" id="{686C458E-6144-402A-AD3F-6924F67AD191}"/>
                  </a:ext>
                </a:extLst>
              </p:cNvPr>
              <p:cNvCxnSpPr/>
              <p:nvPr/>
            </p:nvCxnSpPr>
            <p:spPr>
              <a:xfrm flipH="1">
                <a:off x="1222167" y="4360366"/>
                <a:ext cx="781342" cy="0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" name="ïṧlíďé">
                <a:extLst>
                  <a:ext uri="{FF2B5EF4-FFF2-40B4-BE49-F238E27FC236}">
                    <a16:creationId xmlns:a16="http://schemas.microsoft.com/office/drawing/2014/main" xmlns="" id="{9D7DDCE3-7133-46A7-80A3-A1C5A4C128C6}"/>
                  </a:ext>
                </a:extLst>
              </p:cNvPr>
              <p:cNvSpPr/>
              <p:nvPr/>
            </p:nvSpPr>
            <p:spPr>
              <a:xfrm rot="18914935">
                <a:off x="2072805" y="4304931"/>
                <a:ext cx="63914" cy="227167"/>
              </a:xfrm>
              <a:custGeom>
                <a:avLst/>
                <a:gdLst>
                  <a:gd name="connsiteX0" fmla="*/ 125628 w 125628"/>
                  <a:gd name="connsiteY0" fmla="*/ 446518 h 446518"/>
                  <a:gd name="connsiteX1" fmla="*/ 0 w 125628"/>
                  <a:gd name="connsiteY1" fmla="*/ 446518 h 446518"/>
                  <a:gd name="connsiteX2" fmla="*/ 0 w 125628"/>
                  <a:gd name="connsiteY2" fmla="*/ 0 h 446518"/>
                  <a:gd name="connsiteX3" fmla="*/ 125628 w 125628"/>
                  <a:gd name="connsiteY3" fmla="*/ 124541 h 4465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5628" h="446518">
                    <a:moveTo>
                      <a:pt x="125628" y="446518"/>
                    </a:moveTo>
                    <a:lnTo>
                      <a:pt x="0" y="446518"/>
                    </a:lnTo>
                    <a:lnTo>
                      <a:pt x="0" y="0"/>
                    </a:lnTo>
                    <a:lnTo>
                      <a:pt x="125628" y="124541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ïšḷíďè">
                <a:extLst>
                  <a:ext uri="{FF2B5EF4-FFF2-40B4-BE49-F238E27FC236}">
                    <a16:creationId xmlns:a16="http://schemas.microsoft.com/office/drawing/2014/main" xmlns="" id="{DE165B30-C709-47A3-B7A4-0A1A73F9BC1D}"/>
                  </a:ext>
                </a:extLst>
              </p:cNvPr>
              <p:cNvSpPr/>
              <p:nvPr/>
            </p:nvSpPr>
            <p:spPr>
              <a:xfrm rot="2703745">
                <a:off x="2188924" y="4304067"/>
                <a:ext cx="63914" cy="229239"/>
              </a:xfrm>
              <a:custGeom>
                <a:avLst/>
                <a:gdLst>
                  <a:gd name="connsiteX0" fmla="*/ 125628 w 125628"/>
                  <a:gd name="connsiteY0" fmla="*/ 0 h 450590"/>
                  <a:gd name="connsiteX1" fmla="*/ 125628 w 125628"/>
                  <a:gd name="connsiteY1" fmla="*/ 450590 h 450590"/>
                  <a:gd name="connsiteX2" fmla="*/ 0 w 125628"/>
                  <a:gd name="connsiteY2" fmla="*/ 450590 h 450590"/>
                  <a:gd name="connsiteX3" fmla="*/ 0 w 125628"/>
                  <a:gd name="connsiteY3" fmla="*/ 125902 h 450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5628" h="450590">
                    <a:moveTo>
                      <a:pt x="125628" y="0"/>
                    </a:moveTo>
                    <a:lnTo>
                      <a:pt x="125628" y="450590"/>
                    </a:lnTo>
                    <a:lnTo>
                      <a:pt x="0" y="450590"/>
                    </a:lnTo>
                    <a:lnTo>
                      <a:pt x="0" y="125902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xmlns="" id="{0407B7FE-E5C8-4957-8021-4325CBF20BA5}"/>
                  </a:ext>
                </a:extLst>
              </p:cNvPr>
              <p:cNvCxnSpPr/>
              <p:nvPr/>
            </p:nvCxnSpPr>
            <p:spPr>
              <a:xfrm flipH="1">
                <a:off x="2315323" y="4360367"/>
                <a:ext cx="767395" cy="0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1" name="îṥḻîḓé">
              <a:extLst>
                <a:ext uri="{FF2B5EF4-FFF2-40B4-BE49-F238E27FC236}">
                  <a16:creationId xmlns:a16="http://schemas.microsoft.com/office/drawing/2014/main" xmlns="" id="{EBBD40E0-A0E1-4A5C-8EA9-F780894B4B0F}"/>
                </a:ext>
              </a:extLst>
            </p:cNvPr>
            <p:cNvGrpSpPr/>
            <p:nvPr/>
          </p:nvGrpSpPr>
          <p:grpSpPr>
            <a:xfrm>
              <a:off x="6550701" y="4304070"/>
              <a:ext cx="1860551" cy="227167"/>
              <a:chOff x="1222167" y="4304931"/>
              <a:chExt cx="1860551" cy="227167"/>
            </a:xfrm>
          </p:grpSpPr>
          <p:cxnSp>
            <p:nvCxnSpPr>
              <p:cNvPr id="27" name="直接连接符 26">
                <a:extLst>
                  <a:ext uri="{FF2B5EF4-FFF2-40B4-BE49-F238E27FC236}">
                    <a16:creationId xmlns:a16="http://schemas.microsoft.com/office/drawing/2014/main" xmlns="" id="{ABA67C9D-FDE3-4898-9DC5-BBA2BB26E5EF}"/>
                  </a:ext>
                </a:extLst>
              </p:cNvPr>
              <p:cNvCxnSpPr/>
              <p:nvPr/>
            </p:nvCxnSpPr>
            <p:spPr>
              <a:xfrm flipH="1">
                <a:off x="1222167" y="4360366"/>
                <a:ext cx="781342" cy="0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" name="íŝḷíďe">
                <a:extLst>
                  <a:ext uri="{FF2B5EF4-FFF2-40B4-BE49-F238E27FC236}">
                    <a16:creationId xmlns:a16="http://schemas.microsoft.com/office/drawing/2014/main" xmlns="" id="{F83D944D-9023-4653-B1CC-3A1199B012E6}"/>
                  </a:ext>
                </a:extLst>
              </p:cNvPr>
              <p:cNvSpPr/>
              <p:nvPr/>
            </p:nvSpPr>
            <p:spPr>
              <a:xfrm rot="18914935">
                <a:off x="2072805" y="4304931"/>
                <a:ext cx="63914" cy="227167"/>
              </a:xfrm>
              <a:custGeom>
                <a:avLst/>
                <a:gdLst>
                  <a:gd name="connsiteX0" fmla="*/ 125628 w 125628"/>
                  <a:gd name="connsiteY0" fmla="*/ 446518 h 446518"/>
                  <a:gd name="connsiteX1" fmla="*/ 0 w 125628"/>
                  <a:gd name="connsiteY1" fmla="*/ 446518 h 446518"/>
                  <a:gd name="connsiteX2" fmla="*/ 0 w 125628"/>
                  <a:gd name="connsiteY2" fmla="*/ 0 h 446518"/>
                  <a:gd name="connsiteX3" fmla="*/ 125628 w 125628"/>
                  <a:gd name="connsiteY3" fmla="*/ 124541 h 4465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5628" h="446518">
                    <a:moveTo>
                      <a:pt x="125628" y="446518"/>
                    </a:moveTo>
                    <a:lnTo>
                      <a:pt x="0" y="446518"/>
                    </a:lnTo>
                    <a:lnTo>
                      <a:pt x="0" y="0"/>
                    </a:lnTo>
                    <a:lnTo>
                      <a:pt x="125628" y="124541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í$lïḓe">
                <a:extLst>
                  <a:ext uri="{FF2B5EF4-FFF2-40B4-BE49-F238E27FC236}">
                    <a16:creationId xmlns:a16="http://schemas.microsoft.com/office/drawing/2014/main" xmlns="" id="{D81BD32C-2EF8-4A97-B26F-4882D930763A}"/>
                  </a:ext>
                </a:extLst>
              </p:cNvPr>
              <p:cNvSpPr/>
              <p:nvPr/>
            </p:nvSpPr>
            <p:spPr>
              <a:xfrm rot="2703745">
                <a:off x="2188924" y="4304067"/>
                <a:ext cx="63914" cy="229239"/>
              </a:xfrm>
              <a:custGeom>
                <a:avLst/>
                <a:gdLst>
                  <a:gd name="connsiteX0" fmla="*/ 125628 w 125628"/>
                  <a:gd name="connsiteY0" fmla="*/ 0 h 450590"/>
                  <a:gd name="connsiteX1" fmla="*/ 125628 w 125628"/>
                  <a:gd name="connsiteY1" fmla="*/ 450590 h 450590"/>
                  <a:gd name="connsiteX2" fmla="*/ 0 w 125628"/>
                  <a:gd name="connsiteY2" fmla="*/ 450590 h 450590"/>
                  <a:gd name="connsiteX3" fmla="*/ 0 w 125628"/>
                  <a:gd name="connsiteY3" fmla="*/ 125902 h 450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5628" h="450590">
                    <a:moveTo>
                      <a:pt x="125628" y="0"/>
                    </a:moveTo>
                    <a:lnTo>
                      <a:pt x="125628" y="450590"/>
                    </a:lnTo>
                    <a:lnTo>
                      <a:pt x="0" y="450590"/>
                    </a:lnTo>
                    <a:lnTo>
                      <a:pt x="0" y="125902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xmlns="" id="{2D453F2F-AAE3-48FC-A29A-0D2A2940B56F}"/>
                  </a:ext>
                </a:extLst>
              </p:cNvPr>
              <p:cNvCxnSpPr/>
              <p:nvPr/>
            </p:nvCxnSpPr>
            <p:spPr>
              <a:xfrm flipH="1">
                <a:off x="2315323" y="4360367"/>
                <a:ext cx="767395" cy="0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2" name="íš1iḑé">
              <a:extLst>
                <a:ext uri="{FF2B5EF4-FFF2-40B4-BE49-F238E27FC236}">
                  <a16:creationId xmlns:a16="http://schemas.microsoft.com/office/drawing/2014/main" xmlns="" id="{3212F10F-E1CB-4CB6-B221-A48F19B0E194}"/>
                </a:ext>
              </a:extLst>
            </p:cNvPr>
            <p:cNvGrpSpPr/>
            <p:nvPr/>
          </p:nvGrpSpPr>
          <p:grpSpPr>
            <a:xfrm>
              <a:off x="9320635" y="4304070"/>
              <a:ext cx="1860551" cy="227167"/>
              <a:chOff x="1222167" y="4304931"/>
              <a:chExt cx="1860551" cy="227167"/>
            </a:xfrm>
          </p:grpSpPr>
          <p:cxnSp>
            <p:nvCxnSpPr>
              <p:cNvPr id="23" name="直接连接符 22">
                <a:extLst>
                  <a:ext uri="{FF2B5EF4-FFF2-40B4-BE49-F238E27FC236}">
                    <a16:creationId xmlns:a16="http://schemas.microsoft.com/office/drawing/2014/main" xmlns="" id="{C1787913-CD84-408A-A87D-9D3334364E4D}"/>
                  </a:ext>
                </a:extLst>
              </p:cNvPr>
              <p:cNvCxnSpPr/>
              <p:nvPr/>
            </p:nvCxnSpPr>
            <p:spPr>
              <a:xfrm flipH="1">
                <a:off x="1222167" y="4360366"/>
                <a:ext cx="781342" cy="0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ïśḷîḓè">
                <a:extLst>
                  <a:ext uri="{FF2B5EF4-FFF2-40B4-BE49-F238E27FC236}">
                    <a16:creationId xmlns:a16="http://schemas.microsoft.com/office/drawing/2014/main" xmlns="" id="{F1478F94-FBA4-4819-93F4-3E8976966B3C}"/>
                  </a:ext>
                </a:extLst>
              </p:cNvPr>
              <p:cNvSpPr/>
              <p:nvPr/>
            </p:nvSpPr>
            <p:spPr>
              <a:xfrm rot="18914935">
                <a:off x="2072805" y="4304931"/>
                <a:ext cx="63914" cy="227167"/>
              </a:xfrm>
              <a:custGeom>
                <a:avLst/>
                <a:gdLst>
                  <a:gd name="connsiteX0" fmla="*/ 125628 w 125628"/>
                  <a:gd name="connsiteY0" fmla="*/ 446518 h 446518"/>
                  <a:gd name="connsiteX1" fmla="*/ 0 w 125628"/>
                  <a:gd name="connsiteY1" fmla="*/ 446518 h 446518"/>
                  <a:gd name="connsiteX2" fmla="*/ 0 w 125628"/>
                  <a:gd name="connsiteY2" fmla="*/ 0 h 446518"/>
                  <a:gd name="connsiteX3" fmla="*/ 125628 w 125628"/>
                  <a:gd name="connsiteY3" fmla="*/ 124541 h 4465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5628" h="446518">
                    <a:moveTo>
                      <a:pt x="125628" y="446518"/>
                    </a:moveTo>
                    <a:lnTo>
                      <a:pt x="0" y="446518"/>
                    </a:lnTo>
                    <a:lnTo>
                      <a:pt x="0" y="0"/>
                    </a:lnTo>
                    <a:lnTo>
                      <a:pt x="125628" y="124541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iṩḷîḋè">
                <a:extLst>
                  <a:ext uri="{FF2B5EF4-FFF2-40B4-BE49-F238E27FC236}">
                    <a16:creationId xmlns:a16="http://schemas.microsoft.com/office/drawing/2014/main" xmlns="" id="{A5DD0DCB-A2B4-4B51-A5AD-794653F94540}"/>
                  </a:ext>
                </a:extLst>
              </p:cNvPr>
              <p:cNvSpPr/>
              <p:nvPr/>
            </p:nvSpPr>
            <p:spPr>
              <a:xfrm rot="2703745">
                <a:off x="2188924" y="4304067"/>
                <a:ext cx="63914" cy="229239"/>
              </a:xfrm>
              <a:custGeom>
                <a:avLst/>
                <a:gdLst>
                  <a:gd name="connsiteX0" fmla="*/ 125628 w 125628"/>
                  <a:gd name="connsiteY0" fmla="*/ 0 h 450590"/>
                  <a:gd name="connsiteX1" fmla="*/ 125628 w 125628"/>
                  <a:gd name="connsiteY1" fmla="*/ 450590 h 450590"/>
                  <a:gd name="connsiteX2" fmla="*/ 0 w 125628"/>
                  <a:gd name="connsiteY2" fmla="*/ 450590 h 450590"/>
                  <a:gd name="connsiteX3" fmla="*/ 0 w 125628"/>
                  <a:gd name="connsiteY3" fmla="*/ 125902 h 450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5628" h="450590">
                    <a:moveTo>
                      <a:pt x="125628" y="0"/>
                    </a:moveTo>
                    <a:lnTo>
                      <a:pt x="125628" y="450590"/>
                    </a:lnTo>
                    <a:lnTo>
                      <a:pt x="0" y="450590"/>
                    </a:lnTo>
                    <a:lnTo>
                      <a:pt x="0" y="125902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cxnSp>
            <p:nvCxnSpPr>
              <p:cNvPr id="26" name="直接连接符 25">
                <a:extLst>
                  <a:ext uri="{FF2B5EF4-FFF2-40B4-BE49-F238E27FC236}">
                    <a16:creationId xmlns:a16="http://schemas.microsoft.com/office/drawing/2014/main" xmlns="" id="{4A1E701A-652A-4403-A32E-C2EC8674C878}"/>
                  </a:ext>
                </a:extLst>
              </p:cNvPr>
              <p:cNvCxnSpPr/>
              <p:nvPr/>
            </p:nvCxnSpPr>
            <p:spPr>
              <a:xfrm flipH="1">
                <a:off x="2315323" y="4360367"/>
                <a:ext cx="767395" cy="0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38857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ISLIDE.THEME" val="e4e26dd2-5c36-48fa-ab1b-f0df2a8d485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c894fd13-772e-4be3-afab-27d865416d7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d3a33e5-c7cf-44f7-9200-85758cc33c7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bcaa655-4bf1-4528-975f-347ebaf8bcb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e21f856-e0b5-4f8d-a4f8-46630d283f9c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6cd92b7f-f8f2-4583-a1d6-dbdbf6b60b8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c4a813d-60a8-4902-b80f-95372376825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7328da3f-52ea-4365-b116-869d1f14bfdd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2d29d2e-171c-4aac-b558-834483b5a6d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27f917b-3626-4593-b815-72a399137738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02c5ea-17d1-4054-a85c-7524cea966ba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daeb538-ba05-44f8-84fd-3560b95d1044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c873d4c9-da8c-4624-a095-514c9e25629d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62c6746-d6d3-4159-9c77-c5d5ff7c5a4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4af3464-8808-4291-bb07-1cd91fd6eb45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a4457cd7-beff-4020-a70b-0fbcf7ed79f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aa83f7c-3c9b-458a-bbb0-2bbb3db1b58b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bba9840-ad78-473b-b7c1-11914d1bf6b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e908547-8c33-4f16-af9f-761563c29e29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cc46db3-2211-456f-8fcc-813e5b96b852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7f2cec5c-68b9-4fc5-84cb-b9660b255b6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d5c9446-e71a-41fc-9605-be1165a4b6e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ca6129d8-6242-4572-b34c-bfcf854a820f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61e5350-8c2e-495f-b5d4-fc92c7f2a4f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dac920e7-5218-4fbe-b9da-235380bf5af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ab79155e-c2f8-4994-9dfd-9db7d75783dd"/>
</p:tagLst>
</file>

<file path=ppt/theme/theme1.xml><?xml version="1.0" encoding="utf-8"?>
<a:theme xmlns:a="http://schemas.openxmlformats.org/drawingml/2006/main" name="主题5">
  <a:themeElements>
    <a:clrScheme name="埃克森美孚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235787"/>
      </a:accent1>
      <a:accent2>
        <a:srgbClr val="EDB159"/>
      </a:accent2>
      <a:accent3>
        <a:srgbClr val="085093"/>
      </a:accent3>
      <a:accent4>
        <a:srgbClr val="2767A4"/>
      </a:accent4>
      <a:accent5>
        <a:srgbClr val="CE9C52"/>
      </a:accent5>
      <a:accent6>
        <a:srgbClr val="497CAD"/>
      </a:accent6>
      <a:hlink>
        <a:srgbClr val="4276AA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埃克森美孚">
    <a:dk1>
      <a:srgbClr val="000000"/>
    </a:dk1>
    <a:lt1>
      <a:srgbClr val="FFFFFF"/>
    </a:lt1>
    <a:dk2>
      <a:srgbClr val="778495"/>
    </a:dk2>
    <a:lt2>
      <a:srgbClr val="F0F0F0"/>
    </a:lt2>
    <a:accent1>
      <a:srgbClr val="235787"/>
    </a:accent1>
    <a:accent2>
      <a:srgbClr val="EDB159"/>
    </a:accent2>
    <a:accent3>
      <a:srgbClr val="085093"/>
    </a:accent3>
    <a:accent4>
      <a:srgbClr val="2767A4"/>
    </a:accent4>
    <a:accent5>
      <a:srgbClr val="CE9C52"/>
    </a:accent5>
    <a:accent6>
      <a:srgbClr val="497CAD"/>
    </a:accent6>
    <a:hlink>
      <a:srgbClr val="4276AA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埃克森美孚">
    <a:dk1>
      <a:srgbClr val="000000"/>
    </a:dk1>
    <a:lt1>
      <a:srgbClr val="FFFFFF"/>
    </a:lt1>
    <a:dk2>
      <a:srgbClr val="778495"/>
    </a:dk2>
    <a:lt2>
      <a:srgbClr val="F0F0F0"/>
    </a:lt2>
    <a:accent1>
      <a:srgbClr val="235787"/>
    </a:accent1>
    <a:accent2>
      <a:srgbClr val="EDB159"/>
    </a:accent2>
    <a:accent3>
      <a:srgbClr val="085093"/>
    </a:accent3>
    <a:accent4>
      <a:srgbClr val="2767A4"/>
    </a:accent4>
    <a:accent5>
      <a:srgbClr val="CE9C52"/>
    </a:accent5>
    <a:accent6>
      <a:srgbClr val="497CAD"/>
    </a:accent6>
    <a:hlink>
      <a:srgbClr val="4276AA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埃克森美孚">
    <a:dk1>
      <a:srgbClr val="000000"/>
    </a:dk1>
    <a:lt1>
      <a:srgbClr val="FFFFFF"/>
    </a:lt1>
    <a:dk2>
      <a:srgbClr val="778495"/>
    </a:dk2>
    <a:lt2>
      <a:srgbClr val="F0F0F0"/>
    </a:lt2>
    <a:accent1>
      <a:srgbClr val="235787"/>
    </a:accent1>
    <a:accent2>
      <a:srgbClr val="EDB159"/>
    </a:accent2>
    <a:accent3>
      <a:srgbClr val="085093"/>
    </a:accent3>
    <a:accent4>
      <a:srgbClr val="2767A4"/>
    </a:accent4>
    <a:accent5>
      <a:srgbClr val="CE9C52"/>
    </a:accent5>
    <a:accent6>
      <a:srgbClr val="497CAD"/>
    </a:accent6>
    <a:hlink>
      <a:srgbClr val="4276AA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埃克森美孚">
    <a:dk1>
      <a:srgbClr val="000000"/>
    </a:dk1>
    <a:lt1>
      <a:srgbClr val="FFFFFF"/>
    </a:lt1>
    <a:dk2>
      <a:srgbClr val="778495"/>
    </a:dk2>
    <a:lt2>
      <a:srgbClr val="F0F0F0"/>
    </a:lt2>
    <a:accent1>
      <a:srgbClr val="235787"/>
    </a:accent1>
    <a:accent2>
      <a:srgbClr val="EDB159"/>
    </a:accent2>
    <a:accent3>
      <a:srgbClr val="085093"/>
    </a:accent3>
    <a:accent4>
      <a:srgbClr val="2767A4"/>
    </a:accent4>
    <a:accent5>
      <a:srgbClr val="CE9C52"/>
    </a:accent5>
    <a:accent6>
      <a:srgbClr val="497CAD"/>
    </a:accent6>
    <a:hlink>
      <a:srgbClr val="4276AA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埃克森美孚">
    <a:dk1>
      <a:srgbClr val="000000"/>
    </a:dk1>
    <a:lt1>
      <a:srgbClr val="FFFFFF"/>
    </a:lt1>
    <a:dk2>
      <a:srgbClr val="778495"/>
    </a:dk2>
    <a:lt2>
      <a:srgbClr val="F0F0F0"/>
    </a:lt2>
    <a:accent1>
      <a:srgbClr val="235787"/>
    </a:accent1>
    <a:accent2>
      <a:srgbClr val="EDB159"/>
    </a:accent2>
    <a:accent3>
      <a:srgbClr val="085093"/>
    </a:accent3>
    <a:accent4>
      <a:srgbClr val="2767A4"/>
    </a:accent4>
    <a:accent5>
      <a:srgbClr val="CE9C52"/>
    </a:accent5>
    <a:accent6>
      <a:srgbClr val="497CAD"/>
    </a:accent6>
    <a:hlink>
      <a:srgbClr val="4276AA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埃克森美孚">
    <a:dk1>
      <a:srgbClr val="000000"/>
    </a:dk1>
    <a:lt1>
      <a:srgbClr val="FFFFFF"/>
    </a:lt1>
    <a:dk2>
      <a:srgbClr val="778495"/>
    </a:dk2>
    <a:lt2>
      <a:srgbClr val="F0F0F0"/>
    </a:lt2>
    <a:accent1>
      <a:srgbClr val="235787"/>
    </a:accent1>
    <a:accent2>
      <a:srgbClr val="EDB159"/>
    </a:accent2>
    <a:accent3>
      <a:srgbClr val="085093"/>
    </a:accent3>
    <a:accent4>
      <a:srgbClr val="2767A4"/>
    </a:accent4>
    <a:accent5>
      <a:srgbClr val="CE9C52"/>
    </a:accent5>
    <a:accent6>
      <a:srgbClr val="497CAD"/>
    </a:accent6>
    <a:hlink>
      <a:srgbClr val="4276AA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埃克森美孚">
    <a:dk1>
      <a:srgbClr val="000000"/>
    </a:dk1>
    <a:lt1>
      <a:srgbClr val="FFFFFF"/>
    </a:lt1>
    <a:dk2>
      <a:srgbClr val="778495"/>
    </a:dk2>
    <a:lt2>
      <a:srgbClr val="F0F0F0"/>
    </a:lt2>
    <a:accent1>
      <a:srgbClr val="235787"/>
    </a:accent1>
    <a:accent2>
      <a:srgbClr val="EDB159"/>
    </a:accent2>
    <a:accent3>
      <a:srgbClr val="085093"/>
    </a:accent3>
    <a:accent4>
      <a:srgbClr val="2767A4"/>
    </a:accent4>
    <a:accent5>
      <a:srgbClr val="CE9C52"/>
    </a:accent5>
    <a:accent6>
      <a:srgbClr val="497CAD"/>
    </a:accent6>
    <a:hlink>
      <a:srgbClr val="4276AA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59</TotalTime>
  <Words>3645</Words>
  <Application>Microsoft Office PowerPoint</Application>
  <PresentationFormat>宽屏</PresentationFormat>
  <Paragraphs>599</Paragraphs>
  <Slides>41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7" baseType="lpstr">
      <vt:lpstr>宋体</vt:lpstr>
      <vt:lpstr>微软雅黑</vt:lpstr>
      <vt:lpstr>Arial</vt:lpstr>
      <vt:lpstr>Calibri</vt:lpstr>
      <vt:lpstr>Impact</vt:lpstr>
      <vt:lpstr>主题5</vt:lpstr>
      <vt:lpstr>iSlide® PowerPoint standard template</vt:lpstr>
      <vt:lpstr>PowerPoint 演示文稿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Thanks. And Your Slogan Here.</vt:lpstr>
      <vt:lpstr>PowerPoint 演示文稿</vt:lpstr>
      <vt:lpstr>PowerPoint 演示文稿</vt:lpstr>
      <vt:lpstr>快速设计页面  Quick Slides Design</vt:lpstr>
      <vt:lpstr>更改页面中的图标  Replace Icons</vt:lpstr>
      <vt:lpstr>填充图示中的图片  Picture Fill</vt:lpstr>
      <vt:lpstr>更改图示中的插图  Replace Vectors</vt:lpstr>
      <vt:lpstr>编辑智能图表 Edit Smart Diagram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www.51pptmoban.com</cp:keywords>
  <cp:lastModifiedBy>YANGS</cp:lastModifiedBy>
  <cp:revision>16</cp:revision>
  <cp:lastPrinted>2017-11-07T16:00:00Z</cp:lastPrinted>
  <dcterms:created xsi:type="dcterms:W3CDTF">2017-11-07T16:00:00Z</dcterms:created>
  <dcterms:modified xsi:type="dcterms:W3CDTF">2018-09-11T15:09:24Z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</Properties>
</file>